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7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4AF0-061D-49A3-AFD7-C665E44730CB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4BEFB-07FF-43CD-BFA1-0775E56E4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24EB1-D58B-4C66-B100-34DF8720E55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24EB1-D58B-4C66-B100-34DF8720E55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28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5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2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2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52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9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\Desktop\&#2536;&#2527;%20&#2439;&#2434;\REC20171120180409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\Desktop\&#2536;&#2527;%20&#2439;&#2434;\REC20171120180401.mp3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\Desktop\&#2536;&#2527;%20&#2439;&#2434;\REC20171120180352.mp3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685800"/>
            <a:ext cx="5334000" cy="646331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Welcome to my class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1371600"/>
            <a:ext cx="2926080" cy="4397119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626" name="Picture 2" descr="C:\Users\P\Desktop\২য় ইং\z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48000"/>
            <a:ext cx="1924050" cy="2371725"/>
          </a:xfrm>
          <a:prstGeom prst="rect">
            <a:avLst/>
          </a:prstGeom>
          <a:noFill/>
        </p:spPr>
      </p:pic>
      <p:pic>
        <p:nvPicPr>
          <p:cNvPr id="26627" name="Picture 3" descr="C:\Users\P\Desktop\২য় ইং\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286000"/>
            <a:ext cx="1447800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191000" y="1295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124200" y="18288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REC2017112018040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191000" y="22098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68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P\Desktop\২য় ইং\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733800"/>
            <a:ext cx="2419350" cy="1885950"/>
          </a:xfrm>
          <a:prstGeom prst="rect">
            <a:avLst/>
          </a:prstGeom>
          <a:noFill/>
        </p:spPr>
      </p:pic>
      <p:pic>
        <p:nvPicPr>
          <p:cNvPr id="4" name="Picture 2" descr="C:\Users\P\Desktop\২য় ইং\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905000"/>
            <a:ext cx="1924050" cy="2371725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5400000">
            <a:off x="2857500" y="2705100"/>
            <a:ext cx="13716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752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REC201711201804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343400" y="2819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04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7912" y="457200"/>
            <a:ext cx="499527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Loud reading by the teacher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5602" name="Picture 2" descr="D:\Prianka\documents\পাঠের ছবি\বিভিন্ন\য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1857375" cy="2466975"/>
          </a:xfrm>
          <a:prstGeom prst="rect">
            <a:avLst/>
          </a:prstGeom>
          <a:noFill/>
        </p:spPr>
      </p:pic>
      <p:pic>
        <p:nvPicPr>
          <p:cNvPr id="6" name="Picture 5" descr="Image result for grass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0"/>
            <a:ext cx="8458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71" y="1554626"/>
            <a:ext cx="4680204" cy="2142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STUDENT READING  WITH TEACHER</a:t>
            </a:r>
            <a:endParaRPr lang="en-US" sz="2400" dirty="0">
              <a:solidFill>
                <a:srgbClr val="00B0F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3" y="731520"/>
            <a:ext cx="5493467" cy="41148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sz="2800" dirty="0" smtClean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  <a:p>
            <a:endParaRPr lang="en-US" sz="2800" dirty="0" smtClean="0">
              <a:solidFill>
                <a:srgbClr val="00B0F0"/>
              </a:solidFill>
            </a:endParaRPr>
          </a:p>
          <a:p>
            <a:endParaRPr lang="en-US" sz="2800" dirty="0" smtClean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Then WCW/PW/IW</a:t>
            </a:r>
            <a:endParaRPr lang="en-US" sz="2800" dirty="0">
              <a:solidFill>
                <a:srgbClr val="00B0F0"/>
              </a:solidFill>
            </a:endParaRPr>
          </a:p>
          <a:p>
            <a:endParaRPr lang="en-US" sz="2800" dirty="0" smtClean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762000" y="20574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2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04800"/>
            <a:ext cx="6978770" cy="58477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Look at the picture and fill in the gaps.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Prianka\documents\New folder\IMG20171112113919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1066800"/>
            <a:ext cx="1676400" cy="14788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276600" y="1600200"/>
            <a:ext cx="4495800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book is ----- the bag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3505200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book is ----- the bag.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81000"/>
            <a:ext cx="1143000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W</a:t>
            </a:r>
            <a:endParaRPr lang="en-US" sz="3600" dirty="0"/>
          </a:p>
        </p:txBody>
      </p:sp>
      <p:pic>
        <p:nvPicPr>
          <p:cNvPr id="14" name="Picture 2" descr="C:\Users\P\Desktop\২য় ইং\j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667000"/>
            <a:ext cx="1600200" cy="1776734"/>
          </a:xfrm>
          <a:prstGeom prst="rect">
            <a:avLst/>
          </a:prstGeom>
          <a:noFill/>
        </p:spPr>
      </p:pic>
      <p:pic>
        <p:nvPicPr>
          <p:cNvPr id="17" name="Picture 2" descr="C:\Users\P\Desktop\২য় ইং\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572000"/>
            <a:ext cx="1143000" cy="1408946"/>
          </a:xfrm>
          <a:prstGeom prst="rect">
            <a:avLst/>
          </a:prstGeom>
          <a:noFill/>
        </p:spPr>
      </p:pic>
      <p:pic>
        <p:nvPicPr>
          <p:cNvPr id="18" name="Picture 3" descr="C:\Users\P\Desktop\২য় ইং\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867400"/>
            <a:ext cx="1219200" cy="834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0" name="Straight Connector 19"/>
          <p:cNvCxnSpPr/>
          <p:nvPr/>
        </p:nvCxnSpPr>
        <p:spPr>
          <a:xfrm>
            <a:off x="304800" y="2667000"/>
            <a:ext cx="853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" y="45720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200400" y="5562600"/>
            <a:ext cx="4490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book is ----- the bag.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04800"/>
            <a:ext cx="7315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Match the words  with picture.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2667000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4267200"/>
            <a:ext cx="1233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under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600200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endCxn id="26" idx="1"/>
          </p:cNvCxnSpPr>
          <p:nvPr/>
        </p:nvCxnSpPr>
        <p:spPr>
          <a:xfrm>
            <a:off x="1676400" y="1981200"/>
            <a:ext cx="5638800" cy="134957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57400" y="3124200"/>
            <a:ext cx="4953000" cy="2286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981200" y="2286000"/>
            <a:ext cx="5638800" cy="2286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304800"/>
            <a:ext cx="76200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P\Desktop\২য় ইং\index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724400"/>
            <a:ext cx="2495550" cy="1828800"/>
          </a:xfrm>
          <a:prstGeom prst="rect">
            <a:avLst/>
          </a:prstGeom>
          <a:noFill/>
        </p:spPr>
      </p:pic>
      <p:pic>
        <p:nvPicPr>
          <p:cNvPr id="23555" name="Picture 3" descr="C:\Users\P\Desktop\২য় ইং\u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09600"/>
            <a:ext cx="1676400" cy="1676400"/>
          </a:xfrm>
          <a:prstGeom prst="rect">
            <a:avLst/>
          </a:prstGeom>
          <a:noFill/>
        </p:spPr>
      </p:pic>
      <p:pic>
        <p:nvPicPr>
          <p:cNvPr id="20" name="Picture 3" descr="C:\Users\P\Desktop\২য় ইং\u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200400"/>
            <a:ext cx="1752600" cy="1752600"/>
          </a:xfrm>
          <a:prstGeom prst="rect">
            <a:avLst/>
          </a:prstGeom>
          <a:noFill/>
        </p:spPr>
      </p:pic>
      <p:pic>
        <p:nvPicPr>
          <p:cNvPr id="23559" name="Picture 7" descr="C:\Users\P\Desktop\২য় ইং\ঝজ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1828800"/>
            <a:ext cx="1000058" cy="88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7" descr="C:\Users\P\Desktop\২য় ইং\ঝজ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895600"/>
            <a:ext cx="985837" cy="870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7" descr="C:\Users\P\Desktop\২য় ইং\ঝজ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181600"/>
            <a:ext cx="609600" cy="470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TextBox 32"/>
          <p:cNvSpPr txBox="1"/>
          <p:nvPr/>
        </p:nvSpPr>
        <p:spPr>
          <a:xfrm>
            <a:off x="2667000" y="990600"/>
            <a:ext cx="3505200" cy="5847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is the plate?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P\Desktop\New folder\ঢ়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4695825" cy="46148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38800" y="3429000"/>
            <a:ext cx="27432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Draw 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pen 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bag.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096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D:\Prianka\documents\পাঠের ছবি\বিভিন্ন\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14800"/>
            <a:ext cx="2018639" cy="2238619"/>
          </a:xfrm>
          <a:prstGeom prst="rect">
            <a:avLst/>
          </a:prstGeom>
          <a:noFill/>
        </p:spPr>
      </p:pic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304800" y="3733800"/>
            <a:ext cx="3581400" cy="28956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1910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SANGITA BISWAS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Maulanabad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Primary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Jhenidah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sadar,Jhenidah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5334000" y="3733800"/>
            <a:ext cx="3505200" cy="28956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40386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Class-2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Subject-English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Unit-23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Lesson-4-6 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Where is it?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066800"/>
            <a:ext cx="30480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  of teacher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51605" y="990600"/>
            <a:ext cx="224125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Lesson introduction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4267200" cy="584775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outcomes-------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6667500" cy="4524315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3.1.2Understand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simple questions and statements about familiar objects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1.1.2-Say simple words&amp; phrases with proper sound, stress.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3.1.2Ask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answer  questions about familiar objects.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1.4.1Read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words and phrases with the help of visual clues and simple sentence.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1219200"/>
            <a:ext cx="4913748" cy="584775"/>
          </a:xfrm>
          <a:prstGeom prst="rect">
            <a:avLst/>
          </a:prstGeom>
          <a:noFill/>
          <a:ln w="28575">
            <a:solidFill>
              <a:srgbClr val="FF33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Students will be able to</a:t>
            </a:r>
            <a:r>
              <a:rPr lang="en-US" sz="3200" dirty="0" smtClean="0"/>
              <a:t>-----</a:t>
            </a:r>
            <a:endParaRPr lang="en-US" sz="3200" dirty="0"/>
          </a:p>
        </p:txBody>
      </p:sp>
      <p:pic>
        <p:nvPicPr>
          <p:cNvPr id="1026" name="Picture 2" descr="D:\Prianka\documents\পাঠের ছবি\বিভিন্ন\ঙগ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800600"/>
            <a:ext cx="1592222" cy="1792868"/>
          </a:xfrm>
          <a:prstGeom prst="rect">
            <a:avLst/>
          </a:prstGeom>
          <a:noFill/>
        </p:spPr>
      </p:pic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1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\Desktop\২য় ইং\u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2143125" cy="2143125"/>
          </a:xfrm>
          <a:prstGeom prst="rect">
            <a:avLst/>
          </a:prstGeom>
          <a:noFill/>
        </p:spPr>
      </p:pic>
      <p:pic>
        <p:nvPicPr>
          <p:cNvPr id="2051" name="Picture 3" descr="C:\Users\P\Desktop\২য় ইং\T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95400"/>
            <a:ext cx="1924050" cy="2381250"/>
          </a:xfrm>
          <a:prstGeom prst="rect">
            <a:avLst/>
          </a:prstGeom>
          <a:noFill/>
        </p:spPr>
      </p:pic>
      <p:pic>
        <p:nvPicPr>
          <p:cNvPr id="2052" name="Picture 4" descr="C:\Users\P\Desktop\২য় ইং\i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524000"/>
            <a:ext cx="2386012" cy="3505200"/>
          </a:xfrm>
          <a:prstGeom prst="rect">
            <a:avLst/>
          </a:prstGeom>
          <a:noFill/>
        </p:spPr>
      </p:pic>
      <p:pic>
        <p:nvPicPr>
          <p:cNvPr id="5" name="Picture 3" descr="C:\Users\P\Desktop\২য় ইং\T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429000"/>
            <a:ext cx="762000" cy="1543050"/>
          </a:xfrm>
          <a:prstGeom prst="rect">
            <a:avLst/>
          </a:prstGeom>
          <a:noFill/>
        </p:spPr>
      </p:pic>
      <p:pic>
        <p:nvPicPr>
          <p:cNvPr id="2053" name="Picture 5" descr="C:\Users\P\Desktop\২য় ইং\indexr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057400"/>
            <a:ext cx="2495550" cy="3200400"/>
          </a:xfrm>
          <a:prstGeom prst="rect">
            <a:avLst/>
          </a:prstGeom>
          <a:noFill/>
        </p:spPr>
      </p:pic>
      <p:pic>
        <p:nvPicPr>
          <p:cNvPr id="7" name="Picture 3" descr="C:\Users\P\Desktop\২য় ইং\T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667000"/>
            <a:ext cx="609600" cy="838200"/>
          </a:xfrm>
          <a:prstGeom prst="rect">
            <a:avLst/>
          </a:prstGeom>
          <a:noFill/>
        </p:spPr>
      </p:pic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381000"/>
            <a:ext cx="3733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is the doll?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5334000"/>
            <a:ext cx="17526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box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410200"/>
            <a:ext cx="19050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box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410200"/>
            <a:ext cx="2438400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 the table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2-Point Star 8"/>
          <p:cNvSpPr/>
          <p:nvPr/>
        </p:nvSpPr>
        <p:spPr>
          <a:xfrm>
            <a:off x="2438400" y="2057400"/>
            <a:ext cx="4800600" cy="3650449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>
                <a:gd name="adj" fmla="val 51105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600" b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04800"/>
            <a:ext cx="3429000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Times New Roman" panose="02020603050405020304" pitchFamily="18" charset="0"/>
              </a:rPr>
              <a:t>Today’s lesson: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3505200"/>
            <a:ext cx="3352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it?</a:t>
            </a:r>
            <a:r>
              <a:rPr lang="bn-B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8610600" cy="579120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3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P\Desktop\২য় ইং\gift-box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3492500" cy="2514600"/>
          </a:xfrm>
          <a:prstGeom prst="rect">
            <a:avLst/>
          </a:prstGeom>
          <a:noFill/>
        </p:spPr>
      </p:pic>
      <p:pic>
        <p:nvPicPr>
          <p:cNvPr id="23555" name="Picture 3" descr="C:\Users\P\Desktop\২য় ইং\n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685800"/>
            <a:ext cx="2514600" cy="3009900"/>
          </a:xfrm>
          <a:prstGeom prst="rect">
            <a:avLst/>
          </a:prstGeom>
          <a:noFill/>
        </p:spPr>
      </p:pic>
      <p:pic>
        <p:nvPicPr>
          <p:cNvPr id="23556" name="Picture 4" descr="C:\Users\P\Desktop\২য় ইং\images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429000"/>
            <a:ext cx="2971800" cy="2952750"/>
          </a:xfrm>
          <a:prstGeom prst="rect">
            <a:avLst/>
          </a:prstGeom>
          <a:noFill/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581400" y="1676400"/>
            <a:ext cx="8382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34000" y="1752600"/>
            <a:ext cx="914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3" idx="2"/>
          </p:cNvCxnSpPr>
          <p:nvPr/>
        </p:nvCxnSpPr>
        <p:spPr>
          <a:xfrm rot="16200000" flipH="1">
            <a:off x="4480471" y="3108870"/>
            <a:ext cx="906959" cy="381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1905000"/>
            <a:ext cx="1295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3555" name="Picture 3" descr="C:\Users\P\Desktop\২য় ইং\bg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209800"/>
            <a:ext cx="2552700" cy="2324100"/>
          </a:xfrm>
          <a:prstGeom prst="rect">
            <a:avLst/>
          </a:prstGeom>
          <a:noFill/>
        </p:spPr>
      </p:pic>
      <p:pic>
        <p:nvPicPr>
          <p:cNvPr id="23556" name="Picture 4" descr="C:\Users\P\Desktop\২য় ইং\index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828800"/>
            <a:ext cx="838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C:\Users\P\Desktop\২য় ইং\ন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447800"/>
            <a:ext cx="1905000" cy="2857500"/>
          </a:xfrm>
          <a:prstGeom prst="rect">
            <a:avLst/>
          </a:prstGeom>
          <a:noFill/>
        </p:spPr>
      </p:pic>
      <p:pic>
        <p:nvPicPr>
          <p:cNvPr id="9" name="Picture 4" descr="C:\Users\P\Desktop\২য় ইং\index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057400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9" name="Picture 7" descr="C:\Users\P\Desktop\২য় ইং\y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276600"/>
            <a:ext cx="2143125" cy="2143125"/>
          </a:xfrm>
          <a:prstGeom prst="rect">
            <a:avLst/>
          </a:prstGeom>
          <a:noFill/>
        </p:spPr>
      </p:pic>
      <p:pic>
        <p:nvPicPr>
          <p:cNvPr id="23561" name="Picture 9" descr="C:\Users\P\Desktop\২য় ইং\p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2895600"/>
            <a:ext cx="1143000" cy="1066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038600" y="1524000"/>
            <a:ext cx="1066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743200" y="2362200"/>
            <a:ext cx="9906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410200" y="2286000"/>
            <a:ext cx="914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382294" y="2705100"/>
            <a:ext cx="685006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457200"/>
            <a:ext cx="3276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is the cap?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\Desktop\২য় ইং\i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2286000" cy="3276600"/>
          </a:xfrm>
          <a:prstGeom prst="rect">
            <a:avLst/>
          </a:prstGeom>
          <a:noFill/>
        </p:spPr>
      </p:pic>
      <p:pic>
        <p:nvPicPr>
          <p:cNvPr id="24580" name="Picture 4" descr="C:\Users\P\Desktop\২য় ইং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124200"/>
            <a:ext cx="2581275" cy="1771650"/>
          </a:xfrm>
          <a:prstGeom prst="rect">
            <a:avLst/>
          </a:prstGeom>
          <a:noFill/>
        </p:spPr>
      </p:pic>
      <p:pic>
        <p:nvPicPr>
          <p:cNvPr id="5" name="Picture 3" descr="C:\Users\P\Desktop\২য় ইং\c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219200"/>
            <a:ext cx="1071562" cy="1071562"/>
          </a:xfrm>
          <a:prstGeom prst="rect">
            <a:avLst/>
          </a:prstGeom>
          <a:noFill/>
        </p:spPr>
      </p:pic>
      <p:pic>
        <p:nvPicPr>
          <p:cNvPr id="24582" name="Picture 6" descr="C:\Users\P\Desktop\২য় ইং\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1219200"/>
            <a:ext cx="1895475" cy="2419350"/>
          </a:xfrm>
          <a:prstGeom prst="rect">
            <a:avLst/>
          </a:prstGeom>
          <a:noFill/>
        </p:spPr>
      </p:pic>
      <p:pic>
        <p:nvPicPr>
          <p:cNvPr id="8" name="Picture 4" descr="C:\Users\P\Desktop\২য় ইং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038600"/>
            <a:ext cx="914400" cy="627595"/>
          </a:xfrm>
          <a:prstGeom prst="rect">
            <a:avLst/>
          </a:prstGeom>
          <a:noFill/>
        </p:spPr>
      </p:pic>
      <p:pic>
        <p:nvPicPr>
          <p:cNvPr id="24583" name="Picture 7" descr="C:\Users\P\Desktop\২য় ইং\v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190500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4" descr="C:\Users\P\Desktop\২য় ইং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962400"/>
            <a:ext cx="914400" cy="627595"/>
          </a:xfrm>
          <a:prstGeom prst="rect">
            <a:avLst/>
          </a:prstGeom>
          <a:noFill/>
        </p:spPr>
      </p:pic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457200"/>
            <a:ext cx="3886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is the book?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5867400"/>
            <a:ext cx="16764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14600" y="4419600"/>
            <a:ext cx="1219200" cy="1066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6172200" y="4572000"/>
            <a:ext cx="1066800" cy="685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343003" y="5410597"/>
            <a:ext cx="76279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2048" tIns="41025" rIns="82048" bIns="4102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5602" name="Picture 2" descr="C:\Users\P\Desktop\২য় ইং\j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133600"/>
            <a:ext cx="2676525" cy="2971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76800" y="9144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581400" y="1828800"/>
            <a:ext cx="1295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C2017112018035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81600" y="19812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0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312</TotalTime>
  <Words>192</Words>
  <Application>Microsoft Office PowerPoint</Application>
  <PresentationFormat>On-screen Show (4:3)</PresentationFormat>
  <Paragraphs>57</Paragraphs>
  <Slides>17</Slides>
  <Notes>2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Corbel</vt:lpstr>
      <vt:lpstr>Times New Roman</vt:lpstr>
      <vt:lpstr>Vrinda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READING  WITH TEACHER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</dc:creator>
  <cp:lastModifiedBy>WALTON</cp:lastModifiedBy>
  <cp:revision>54</cp:revision>
  <dcterms:created xsi:type="dcterms:W3CDTF">2006-08-16T00:00:00Z</dcterms:created>
  <dcterms:modified xsi:type="dcterms:W3CDTF">2021-04-15T14:59:50Z</dcterms:modified>
</cp:coreProperties>
</file>