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75" r:id="rId2"/>
    <p:sldId id="276" r:id="rId3"/>
    <p:sldId id="277" r:id="rId4"/>
    <p:sldId id="256" r:id="rId5"/>
    <p:sldId id="257" r:id="rId6"/>
    <p:sldId id="258" r:id="rId7"/>
    <p:sldId id="259" r:id="rId8"/>
    <p:sldId id="260" r:id="rId9"/>
    <p:sldId id="262" r:id="rId10"/>
    <p:sldId id="263" r:id="rId11"/>
    <p:sldId id="264" r:id="rId12"/>
    <p:sldId id="266" r:id="rId13"/>
    <p:sldId id="268" r:id="rId14"/>
    <p:sldId id="270" r:id="rId15"/>
    <p:sldId id="271" r:id="rId16"/>
    <p:sldId id="274" r:id="rId17"/>
    <p:sldId id="272" r:id="rId18"/>
    <p:sldId id="279" r:id="rId19"/>
    <p:sldId id="278" r:id="rId20"/>
    <p:sldId id="273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>
      <p:cViewPr>
        <p:scale>
          <a:sx n="51" d="100"/>
          <a:sy n="51" d="100"/>
        </p:scale>
        <p:origin x="-2285" y="-80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rIns="45720"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3DC2FA-7017-4B4B-986C-3C5B35E7219D}" type="datetimeFigureOut">
              <a:rPr lang="en-US" smtClean="0"/>
              <a:t>4/14/2021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96B849-0ED6-410A-877E-B037FCADD65B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3DC2FA-7017-4B4B-986C-3C5B35E7219D}" type="datetimeFigureOut">
              <a:rPr lang="en-US" smtClean="0"/>
              <a:t>4/14/2021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96B849-0ED6-410A-877E-B037FCADD65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3DC2FA-7017-4B4B-986C-3C5B35E7219D}" type="datetimeFigureOut">
              <a:rPr lang="en-US" smtClean="0"/>
              <a:t>4/14/2021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96B849-0ED6-410A-877E-B037FCADD65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3DC2FA-7017-4B4B-986C-3C5B35E7219D}" type="datetimeFigureOut">
              <a:rPr lang="en-US" smtClean="0"/>
              <a:t>4/14/2021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96B849-0ED6-410A-877E-B037FCADD65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3DC2FA-7017-4B4B-986C-3C5B35E7219D}" type="datetimeFigureOut">
              <a:rPr lang="en-US" smtClean="0"/>
              <a:t>4/14/2021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96B849-0ED6-410A-877E-B037FCADD65B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3DC2FA-7017-4B4B-986C-3C5B35E7219D}" type="datetimeFigureOut">
              <a:rPr lang="en-US" smtClean="0"/>
              <a:t>4/14/2021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96B849-0ED6-410A-877E-B037FCADD65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3DC2FA-7017-4B4B-986C-3C5B35E7219D}" type="datetimeFigureOut">
              <a:rPr lang="en-US" smtClean="0"/>
              <a:t>4/14/2021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96B849-0ED6-410A-877E-B037FCADD65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 anchor="ctr"/>
          <a:lstStyle>
            <a:lvl1pPr algn="l">
              <a:defRPr sz="460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3DC2FA-7017-4B4B-986C-3C5B35E7219D}" type="datetimeFigureOut">
              <a:rPr lang="en-US" smtClean="0"/>
              <a:t>4/14/2021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796B849-0ED6-410A-877E-B037FCADD65B}" type="slidenum">
              <a:rPr lang="en-US" smtClean="0"/>
              <a:t>‹#›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3DC2FA-7017-4B4B-986C-3C5B35E7219D}" type="datetimeFigureOut">
              <a:rPr lang="en-US" smtClean="0"/>
              <a:t>4/14/2021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96B849-0ED6-410A-877E-B037FCADD65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3DC2FA-7017-4B4B-986C-3C5B35E7219D}" type="datetimeFigureOut">
              <a:rPr lang="en-US" smtClean="0"/>
              <a:t>4/14/2021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156448" y="6422064"/>
            <a:ext cx="762000" cy="365125"/>
          </a:xfrm>
        </p:spPr>
        <p:txBody>
          <a:bodyPr/>
          <a:lstStyle/>
          <a:p>
            <a:fld id="{8796B849-0ED6-410A-877E-B037FCADD65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422064"/>
            <a:ext cx="2133600" cy="365125"/>
          </a:xfrm>
        </p:spPr>
        <p:txBody>
          <a:bodyPr/>
          <a:lstStyle/>
          <a:p>
            <a:fld id="{EC3DC2FA-7017-4B4B-986C-3C5B35E7219D}" type="datetimeFigureOut">
              <a:rPr lang="en-US" smtClean="0"/>
              <a:t>4/14/2021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96B849-0ED6-410A-877E-B037FCADD65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11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Freeform 15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422064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EC3DC2FA-7017-4B4B-986C-3C5B35E7219D}" type="datetimeFigureOut">
              <a:rPr lang="en-US" smtClean="0"/>
              <a:t>4/14/2021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3124200" y="6422064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153400" y="6422064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8796B849-0ED6-410A-877E-B037FCADD65B}" type="slidenum">
              <a:rPr lang="en-US" smtClean="0"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20624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76" indent="-274320" algn="l" rtl="0" eaLnBrk="1" latinLnBrk="0" hangingPunct="1">
        <a:spcBef>
          <a:spcPct val="20000"/>
        </a:spcBef>
        <a:buClr>
          <a:schemeClr val="accent1"/>
        </a:buClr>
        <a:buSzPct val="90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56032" algn="l" rtl="0" eaLnBrk="1" latinLnBrk="0" hangingPunct="1">
        <a:spcBef>
          <a:spcPct val="20000"/>
        </a:spcBef>
        <a:buClr>
          <a:schemeClr val="accent2"/>
        </a:buClr>
        <a:buSzPct val="85000"/>
        <a:buFont typeface="Arial"/>
        <a:buChar char="○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37744" algn="l" rtl="0" eaLnBrk="1" latinLnBrk="0" hangingPunct="1">
        <a:spcBef>
          <a:spcPct val="20000"/>
        </a:spcBef>
        <a:buClr>
          <a:schemeClr val="accent3"/>
        </a:buClr>
        <a:buSzPct val="9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90472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Arial"/>
        <a:buChar char="-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jpeg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335079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ধারা:১৫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আদালতের</a:t>
            </a:r>
            <a:r>
              <a:rPr lang="en-US" dirty="0"/>
              <a:t> </a:t>
            </a:r>
            <a:r>
              <a:rPr lang="en-US" dirty="0" err="1"/>
              <a:t>আদেশ</a:t>
            </a:r>
            <a:r>
              <a:rPr lang="en-US" dirty="0"/>
              <a:t> </a:t>
            </a:r>
            <a:r>
              <a:rPr lang="en-US" dirty="0" err="1"/>
              <a:t>প্রদানের</a:t>
            </a:r>
            <a:r>
              <a:rPr lang="en-US" dirty="0"/>
              <a:t> </a:t>
            </a:r>
            <a:r>
              <a:rPr lang="en-US" dirty="0" err="1"/>
              <a:t>বিবেচ্য</a:t>
            </a:r>
            <a:r>
              <a:rPr lang="en-US" dirty="0"/>
              <a:t> </a:t>
            </a:r>
            <a:r>
              <a:rPr lang="en-US" dirty="0" err="1" smtClean="0"/>
              <a:t>বিষয়সমূহ</a:t>
            </a:r>
            <a:r>
              <a:rPr lang="en-US" dirty="0" smtClean="0"/>
              <a:t> :</a:t>
            </a:r>
            <a:endParaRPr lang="en-US" dirty="0"/>
          </a:p>
        </p:txBody>
      </p:sp>
      <p:pic>
        <p:nvPicPr>
          <p:cNvPr id="8194" name="Picture 2" descr="C:\Users\Path finder\Pictures\Saved Pictures\images (25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895600"/>
            <a:ext cx="2847975" cy="3276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5" name="Picture 3" descr="C:\Users\Path finder\Pictures\Saved Pictures\images (3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8375" y="2590800"/>
            <a:ext cx="3019425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C:\Users\Path finder\Pictures\Saved Pictures\images (9)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5625" y="2652713"/>
            <a:ext cx="2952750" cy="37480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47664278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59841"/>
            <a:ext cx="8229600" cy="1143000"/>
          </a:xfrm>
        </p:spPr>
        <p:txBody>
          <a:bodyPr/>
          <a:lstStyle/>
          <a:p>
            <a:r>
              <a:rPr lang="en-US" dirty="0" smtClean="0"/>
              <a:t>ধারা:১৭ও৩১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600200"/>
            <a:ext cx="8504490" cy="4525963"/>
          </a:xfrm>
        </p:spPr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err="1" smtClean="0"/>
              <a:t>শিক্ষানবিশ</a:t>
            </a:r>
            <a:r>
              <a:rPr lang="en-US" dirty="0" smtClean="0"/>
              <a:t> </a:t>
            </a:r>
            <a:r>
              <a:rPr lang="en-US" dirty="0" err="1"/>
              <a:t>কর্মকর্তা</a:t>
            </a:r>
            <a:r>
              <a:rPr lang="en-US" dirty="0"/>
              <a:t> </a:t>
            </a:r>
            <a:r>
              <a:rPr lang="en-US" dirty="0" err="1"/>
              <a:t>নিয়োগ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152400" y="2362200"/>
            <a:ext cx="86868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err="1"/>
              <a:t>মামলায</a:t>
            </a:r>
            <a:r>
              <a:rPr lang="en-US" sz="2800" dirty="0"/>
              <a:t>় </a:t>
            </a:r>
            <a:r>
              <a:rPr lang="en-US" sz="2800" dirty="0" err="1"/>
              <a:t>জড়িত</a:t>
            </a:r>
            <a:r>
              <a:rPr lang="en-US" sz="2800" dirty="0"/>
              <a:t> </a:t>
            </a:r>
            <a:r>
              <a:rPr lang="en-US" sz="2800" dirty="0" err="1"/>
              <a:t>শিশু</a:t>
            </a:r>
            <a:r>
              <a:rPr lang="en-US" sz="2800" dirty="0"/>
              <a:t> </a:t>
            </a:r>
            <a:r>
              <a:rPr lang="en-US" sz="2800" dirty="0" err="1"/>
              <a:t>পরিচয</a:t>
            </a:r>
            <a:r>
              <a:rPr lang="en-US" sz="2800" dirty="0"/>
              <a:t>় </a:t>
            </a:r>
            <a:r>
              <a:rPr lang="en-US" sz="2800" dirty="0" err="1"/>
              <a:t>প্রকাশ</a:t>
            </a:r>
            <a:r>
              <a:rPr lang="en-US" sz="2800" dirty="0"/>
              <a:t> </a:t>
            </a:r>
            <a:r>
              <a:rPr lang="en-US" sz="2800" dirty="0" err="1"/>
              <a:t>এর</a:t>
            </a:r>
            <a:r>
              <a:rPr lang="en-US" sz="2800" dirty="0"/>
              <a:t> </a:t>
            </a:r>
            <a:r>
              <a:rPr lang="en-US" sz="2800" dirty="0" err="1"/>
              <a:t>উপর</a:t>
            </a:r>
            <a:r>
              <a:rPr lang="en-US" sz="2800" dirty="0"/>
              <a:t> </a:t>
            </a:r>
            <a:r>
              <a:rPr lang="en-US" sz="2800" dirty="0" err="1" smtClean="0"/>
              <a:t>নিষেধাজ্ঞা</a:t>
            </a:r>
            <a:endParaRPr lang="en-US" sz="2800" dirty="0"/>
          </a:p>
        </p:txBody>
      </p:sp>
      <p:pic>
        <p:nvPicPr>
          <p:cNvPr id="3074" name="Picture 2" descr="C:\Users\Path finder\Pictures\images (8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3810000"/>
            <a:ext cx="4038600" cy="30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Path finder\Pictures\images (10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886200"/>
            <a:ext cx="4876800" cy="2971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365172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307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ধারা:৩৩,৩৪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1461701"/>
            <a:ext cx="8991600" cy="5243899"/>
          </a:xfrm>
        </p:spPr>
        <p:txBody>
          <a:bodyPr>
            <a:noAutofit/>
          </a:bodyPr>
          <a:lstStyle/>
          <a:p>
            <a:pPr marL="3200400" lvl="7" indent="0">
              <a:buNone/>
            </a:pPr>
            <a:endParaRPr lang="en-US" dirty="0"/>
          </a:p>
          <a:p>
            <a:pPr marL="3200400" lvl="7" indent="0">
              <a:buNone/>
            </a:pPr>
            <a:endParaRPr lang="en-US" dirty="0" smtClean="0"/>
          </a:p>
          <a:p>
            <a:pPr marL="3200400" lvl="7" indent="0">
              <a:buNone/>
            </a:pPr>
            <a:r>
              <a:rPr lang="en-US" dirty="0" smtClean="0"/>
              <a:t>																					: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152400" y="1895740"/>
            <a:ext cx="66294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err="1"/>
              <a:t>অবহেলিত</a:t>
            </a:r>
            <a:r>
              <a:rPr lang="en-US" sz="2400" dirty="0"/>
              <a:t> </a:t>
            </a:r>
            <a:r>
              <a:rPr lang="en-US" sz="2400" dirty="0" err="1"/>
              <a:t>শিশুদের</a:t>
            </a:r>
            <a:r>
              <a:rPr lang="en-US" sz="2400" dirty="0"/>
              <a:t> </a:t>
            </a:r>
            <a:r>
              <a:rPr lang="en-US" sz="2400" dirty="0" err="1" smtClean="0"/>
              <a:t>তত্ত্বাবধান</a:t>
            </a:r>
            <a:r>
              <a:rPr lang="en-US" sz="2400" dirty="0" smtClean="0"/>
              <a:t> ও </a:t>
            </a:r>
            <a:r>
              <a:rPr lang="en-US" sz="2400" dirty="0" err="1" smtClean="0"/>
              <a:t>পালনের</a:t>
            </a:r>
            <a:r>
              <a:rPr lang="en-US" sz="2400" dirty="0" smtClean="0"/>
              <a:t> </a:t>
            </a:r>
            <a:r>
              <a:rPr lang="en-US" sz="2400" dirty="0" err="1" smtClean="0"/>
              <a:t>কর্মপন্থা</a:t>
            </a:r>
            <a:endParaRPr lang="en-US" sz="2400" dirty="0" smtClean="0"/>
          </a:p>
          <a:p>
            <a:endParaRPr lang="en-US" sz="2400" dirty="0" smtClean="0"/>
          </a:p>
          <a:p>
            <a:r>
              <a:rPr lang="en-US" sz="2400" dirty="0" err="1" smtClean="0"/>
              <a:t>শিশুর</a:t>
            </a:r>
            <a:r>
              <a:rPr lang="en-US" sz="2400" dirty="0" smtClean="0"/>
              <a:t> </a:t>
            </a:r>
            <a:r>
              <a:rPr lang="en-US" sz="2400" dirty="0" err="1" smtClean="0"/>
              <a:t>প্রতি</a:t>
            </a:r>
            <a:r>
              <a:rPr lang="en-US" sz="2400" dirty="0" smtClean="0"/>
              <a:t> </a:t>
            </a:r>
            <a:r>
              <a:rPr lang="en-US" sz="2400" dirty="0" err="1" smtClean="0"/>
              <a:t>নিষঠুরতার</a:t>
            </a:r>
            <a:r>
              <a:rPr lang="en-US" sz="2400" dirty="0" smtClean="0"/>
              <a:t> </a:t>
            </a:r>
            <a:r>
              <a:rPr lang="en-US" sz="2400" dirty="0" err="1" smtClean="0"/>
              <a:t>দন্ড</a:t>
            </a:r>
            <a:endParaRPr lang="en-US" sz="2400" dirty="0"/>
          </a:p>
          <a:p>
            <a:endParaRPr lang="en-US" sz="2400" dirty="0" smtClean="0"/>
          </a:p>
          <a:p>
            <a:endParaRPr lang="en-US" sz="2400" dirty="0"/>
          </a:p>
          <a:p>
            <a:r>
              <a:rPr lang="en-US" sz="2400" dirty="0" smtClean="0"/>
              <a:t> </a:t>
            </a:r>
            <a:endParaRPr lang="en-US" sz="2400" dirty="0"/>
          </a:p>
        </p:txBody>
      </p:sp>
      <p:pic>
        <p:nvPicPr>
          <p:cNvPr id="4098" name="Picture 2" descr="C:\Users\Path finder\Pictures\images (3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3200400"/>
            <a:ext cx="4724400" cy="3581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C:\Users\Path finder\Pictures\images (11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3124200"/>
            <a:ext cx="3886200" cy="365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964351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2000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ধারা:৩৫</a:t>
            </a:r>
            <a:endParaRPr lang="en-US" dirty="0"/>
          </a:p>
        </p:txBody>
      </p:sp>
      <p:pic>
        <p:nvPicPr>
          <p:cNvPr id="1026" name="Picture 2" descr="C:\Users\Path finder\Pictures\images (12)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495800"/>
            <a:ext cx="4114800" cy="2362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2133600" y="1828800"/>
            <a:ext cx="62484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err="1" smtClean="0"/>
              <a:t>শিশুকে</a:t>
            </a:r>
            <a:r>
              <a:rPr lang="en-US" sz="2800" dirty="0" smtClean="0"/>
              <a:t>  </a:t>
            </a:r>
            <a:r>
              <a:rPr lang="en-US" sz="2800" dirty="0" err="1" smtClean="0"/>
              <a:t>ভিক্ষাবৃত্তিতে</a:t>
            </a:r>
            <a:r>
              <a:rPr lang="en-US" sz="2800" dirty="0" smtClean="0"/>
              <a:t>  </a:t>
            </a:r>
            <a:r>
              <a:rPr lang="en-US" sz="2800" dirty="0" err="1" smtClean="0"/>
              <a:t>নিয়োগের</a:t>
            </a:r>
            <a:r>
              <a:rPr lang="en-US" sz="2800" dirty="0" smtClean="0"/>
              <a:t> </a:t>
            </a:r>
            <a:r>
              <a:rPr lang="en-US" sz="2800" dirty="0" err="1" smtClean="0"/>
              <a:t>দন্ড</a:t>
            </a:r>
            <a:r>
              <a:rPr lang="en-US" sz="2800" dirty="0" smtClean="0"/>
              <a:t> </a:t>
            </a:r>
            <a:r>
              <a:rPr lang="en-US" dirty="0" smtClean="0"/>
              <a:t>:</a:t>
            </a:r>
            <a:endParaRPr lang="en-US" dirty="0"/>
          </a:p>
        </p:txBody>
      </p:sp>
      <p:pic>
        <p:nvPicPr>
          <p:cNvPr id="5122" name="Picture 2" descr="C:\Users\Path finder\Pictures\images (2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2352020"/>
            <a:ext cx="4038600" cy="21437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C:\Users\Path finder\Pictures\images (6)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2514600"/>
            <a:ext cx="4572000" cy="396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601569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7" dur="2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ধারা</a:t>
            </a:r>
            <a:r>
              <a:rPr lang="en-US" dirty="0" smtClean="0"/>
              <a:t> :৩৭</a:t>
            </a:r>
            <a:endParaRPr lang="en-US" dirty="0"/>
          </a:p>
        </p:txBody>
      </p:sp>
      <p:pic>
        <p:nvPicPr>
          <p:cNvPr id="6146" name="Picture 2" descr="C:\Users\Path finder\Pictures\Saved Pictures\images (8)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333844" y="3314403"/>
            <a:ext cx="2838356" cy="27053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504914" y="1981200"/>
            <a:ext cx="48768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err="1"/>
              <a:t>শিশুরা</a:t>
            </a:r>
            <a:r>
              <a:rPr lang="en-US" dirty="0"/>
              <a:t> </a:t>
            </a:r>
            <a:r>
              <a:rPr lang="en-US" dirty="0" err="1"/>
              <a:t>বিপদজনক</a:t>
            </a:r>
            <a:r>
              <a:rPr lang="en-US" dirty="0"/>
              <a:t> </a:t>
            </a:r>
            <a:r>
              <a:rPr lang="en-US" dirty="0" err="1"/>
              <a:t>ঔষধ</a:t>
            </a:r>
            <a:r>
              <a:rPr lang="en-US" dirty="0"/>
              <a:t> </a:t>
            </a:r>
            <a:r>
              <a:rPr lang="en-US" dirty="0" err="1"/>
              <a:t>আইন</a:t>
            </a:r>
            <a:r>
              <a:rPr lang="en-US" dirty="0"/>
              <a:t> </a:t>
            </a:r>
            <a:r>
              <a:rPr lang="en-US" dirty="0" err="1" smtClean="0"/>
              <a:t>দন্ড</a:t>
            </a:r>
            <a:endParaRPr lang="en-US" dirty="0" smtClean="0"/>
          </a:p>
          <a:p>
            <a:endParaRPr lang="en-US" dirty="0"/>
          </a:p>
          <a:p>
            <a:r>
              <a:rPr lang="en-US" dirty="0" smtClean="0"/>
              <a:t> </a:t>
            </a:r>
            <a:r>
              <a:rPr lang="en-US" dirty="0" err="1"/>
              <a:t>শিশুকে</a:t>
            </a:r>
            <a:r>
              <a:rPr lang="en-US" dirty="0"/>
              <a:t> </a:t>
            </a:r>
            <a:r>
              <a:rPr lang="en-US" dirty="0" err="1"/>
              <a:t>পতিতালয়ে</a:t>
            </a:r>
            <a:r>
              <a:rPr lang="en-US" dirty="0"/>
              <a:t> </a:t>
            </a:r>
            <a:r>
              <a:rPr lang="en-US" dirty="0" err="1"/>
              <a:t>থাকার</a:t>
            </a:r>
            <a:r>
              <a:rPr lang="en-US" dirty="0"/>
              <a:t> </a:t>
            </a:r>
            <a:r>
              <a:rPr lang="en-US" dirty="0" err="1"/>
              <a:t>অনুমতি</a:t>
            </a:r>
            <a:r>
              <a:rPr lang="en-US" dirty="0"/>
              <a:t> </a:t>
            </a:r>
            <a:r>
              <a:rPr lang="en-US" dirty="0" err="1" smtClean="0"/>
              <a:t>দানের</a:t>
            </a:r>
            <a:r>
              <a:rPr lang="en-US" dirty="0" smtClean="0"/>
              <a:t> </a:t>
            </a:r>
            <a:r>
              <a:rPr lang="en-US" dirty="0" err="1" smtClean="0"/>
              <a:t>দন্ড</a:t>
            </a: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6147" name="Picture 3" descr="C:\Users\Path finder\Pictures\download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352800"/>
            <a:ext cx="3333844" cy="266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C:\Users\Path finder\Pictures\Saved Pictures\images (18)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6025" y="3352800"/>
            <a:ext cx="2847975" cy="259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9" name="Picture 5" descr="C:\Users\Path finder\Pictures\images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1588" y="1143001"/>
            <a:ext cx="3986212" cy="21714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058336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8" dur="20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ধারা:৪২,৪৪,৪৬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600200"/>
            <a:ext cx="8763000" cy="4876799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#   </a:t>
            </a: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183734" y="1905001"/>
            <a:ext cx="4845465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#  </a:t>
            </a:r>
            <a:r>
              <a:rPr lang="en-US" dirty="0" err="1" smtClean="0"/>
              <a:t>অস</a:t>
            </a:r>
            <a:r>
              <a:rPr lang="en-US" dirty="0" smtClean="0"/>
              <a:t>ৎ </a:t>
            </a:r>
            <a:r>
              <a:rPr lang="en-US" dirty="0" err="1"/>
              <a:t>পথে</a:t>
            </a:r>
            <a:r>
              <a:rPr lang="en-US" dirty="0"/>
              <a:t> </a:t>
            </a:r>
            <a:r>
              <a:rPr lang="en-US" dirty="0" err="1"/>
              <a:t>পরিচালনা</a:t>
            </a:r>
            <a:r>
              <a:rPr lang="en-US" dirty="0"/>
              <a:t> </a:t>
            </a:r>
            <a:r>
              <a:rPr lang="en-US" dirty="0" err="1" smtClean="0"/>
              <a:t>করানোর</a:t>
            </a:r>
            <a:r>
              <a:rPr lang="en-US" dirty="0" smtClean="0"/>
              <a:t> </a:t>
            </a:r>
            <a:r>
              <a:rPr lang="en-US" dirty="0" err="1" smtClean="0"/>
              <a:t>দন্ড</a:t>
            </a:r>
            <a:r>
              <a:rPr lang="en-US" dirty="0" smtClean="0"/>
              <a:t>:</a:t>
            </a:r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 </a:t>
            </a:r>
            <a:r>
              <a:rPr lang="en-US" dirty="0"/>
              <a:t>#</a:t>
            </a:r>
            <a:r>
              <a:rPr lang="en-US" dirty="0" smtClean="0"/>
              <a:t>   </a:t>
            </a:r>
            <a:r>
              <a:rPr lang="en-US" dirty="0" err="1" smtClean="0"/>
              <a:t>শিশু</a:t>
            </a:r>
            <a:r>
              <a:rPr lang="en-US" dirty="0" smtClean="0"/>
              <a:t> </a:t>
            </a:r>
            <a:r>
              <a:rPr lang="en-US" dirty="0" err="1"/>
              <a:t>কর্মচারীকে</a:t>
            </a:r>
            <a:r>
              <a:rPr lang="en-US" dirty="0"/>
              <a:t> </a:t>
            </a:r>
            <a:r>
              <a:rPr lang="en-US" dirty="0" smtClean="0"/>
              <a:t> </a:t>
            </a:r>
            <a:r>
              <a:rPr lang="en-US" dirty="0" err="1" smtClean="0"/>
              <a:t>শোষনের</a:t>
            </a:r>
            <a:r>
              <a:rPr lang="en-US" dirty="0" smtClean="0"/>
              <a:t> </a:t>
            </a:r>
            <a:r>
              <a:rPr lang="en-US" dirty="0" err="1" smtClean="0"/>
              <a:t>দন্ড</a:t>
            </a:r>
            <a:r>
              <a:rPr lang="en-US" dirty="0" smtClean="0"/>
              <a:t> :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   </a:t>
            </a:r>
            <a:r>
              <a:rPr lang="en-US" dirty="0" err="1" smtClean="0"/>
              <a:t>শিশু</a:t>
            </a:r>
            <a:r>
              <a:rPr lang="en-US" dirty="0" smtClean="0"/>
              <a:t> </a:t>
            </a:r>
            <a:r>
              <a:rPr lang="en-US" dirty="0" err="1" smtClean="0"/>
              <a:t>সম্পর্কিত</a:t>
            </a:r>
            <a:r>
              <a:rPr lang="en-US" dirty="0" smtClean="0"/>
              <a:t>  </a:t>
            </a:r>
            <a:r>
              <a:rPr lang="en-US" dirty="0" err="1" smtClean="0"/>
              <a:t>রিপোর্ট</a:t>
            </a:r>
            <a:r>
              <a:rPr lang="en-US" dirty="0" smtClean="0"/>
              <a:t> </a:t>
            </a:r>
            <a:r>
              <a:rPr lang="en-US" dirty="0" err="1" smtClean="0"/>
              <a:t>বা</a:t>
            </a:r>
            <a:r>
              <a:rPr lang="en-US" dirty="0" smtClean="0"/>
              <a:t> </a:t>
            </a:r>
            <a:r>
              <a:rPr lang="en-US" dirty="0" err="1" smtClean="0"/>
              <a:t>ছবি</a:t>
            </a:r>
            <a:r>
              <a:rPr lang="en-US" dirty="0" smtClean="0"/>
              <a:t> </a:t>
            </a:r>
            <a:r>
              <a:rPr lang="en-US" dirty="0" err="1" smtClean="0"/>
              <a:t>প্রকাশের</a:t>
            </a:r>
            <a:r>
              <a:rPr lang="en-US" dirty="0" smtClean="0"/>
              <a:t>  </a:t>
            </a:r>
            <a:r>
              <a:rPr lang="en-US" dirty="0" err="1" smtClean="0"/>
              <a:t>দন্ড</a:t>
            </a:r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   </a:t>
            </a:r>
          </a:p>
          <a:p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4098" name="Picture 2" descr="C:\Users\Path finder\Pictures\images (9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1905000"/>
            <a:ext cx="3848100" cy="2362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Path finder\Pictures\images (7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4267198"/>
            <a:ext cx="4952999" cy="2514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C:\Users\Path finder\Pictures\download (1)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7898" y="4341020"/>
            <a:ext cx="4038600" cy="2514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56420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7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067 0.04 C 0.081 0.049 0.102 0.054 0.124 0.054 C 0.149 0.054 0.169 0.049 0.183 0.04 L 0.25 0 E" pathEditMode="relative" ptsTypes="">
                                      <p:cBhvr>
                                        <p:cTn id="13" dur="2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6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7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১৯৭৪সালের</a:t>
            </a:r>
            <a:r>
              <a:rPr lang="en-US" sz="4800" dirty="0"/>
              <a:t> </a:t>
            </a:r>
            <a:r>
              <a:rPr lang="en-US" sz="4800" dirty="0" err="1" smtClean="0"/>
              <a:t>আইনের</a:t>
            </a:r>
            <a:r>
              <a:rPr lang="en-US" sz="4800" dirty="0" smtClean="0"/>
              <a:t> </a:t>
            </a:r>
            <a:r>
              <a:rPr lang="en-US" sz="4800" dirty="0" err="1" smtClean="0"/>
              <a:t>কল্যনকর</a:t>
            </a:r>
            <a:r>
              <a:rPr lang="en-US" sz="4800" dirty="0" smtClean="0"/>
              <a:t> </a:t>
            </a:r>
            <a:r>
              <a:rPr lang="en-US" sz="4800" dirty="0" err="1" smtClean="0"/>
              <a:t>দি</a:t>
            </a:r>
            <a:r>
              <a:rPr lang="en-US" dirty="0" err="1" smtClean="0"/>
              <a:t>ক</a:t>
            </a:r>
            <a:r>
              <a:rPr lang="en-US" dirty="0" smtClean="0"/>
              <a:t> </a:t>
            </a:r>
            <a:r>
              <a:rPr lang="en-US" dirty="0" err="1" smtClean="0"/>
              <a:t>গুলো</a:t>
            </a:r>
            <a:r>
              <a:rPr lang="en-US" dirty="0" smtClean="0"/>
              <a:t> </a:t>
            </a:r>
            <a:r>
              <a:rPr lang="en-US" dirty="0" err="1"/>
              <a:t>হলো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 </a:t>
            </a:r>
            <a:r>
              <a:rPr lang="en-US" dirty="0" err="1"/>
              <a:t>সংশোধনী</a:t>
            </a:r>
            <a:r>
              <a:rPr lang="en-US" dirty="0"/>
              <a:t> </a:t>
            </a:r>
            <a:r>
              <a:rPr lang="en-US" dirty="0" err="1"/>
              <a:t>প্রতিষ্ঠান</a:t>
            </a:r>
            <a:r>
              <a:rPr lang="en-US" dirty="0"/>
              <a:t> </a:t>
            </a:r>
            <a:endParaRPr lang="en-US" dirty="0" smtClean="0"/>
          </a:p>
          <a:p>
            <a:r>
              <a:rPr lang="en-US" dirty="0" err="1" smtClean="0"/>
              <a:t>শিশুদের</a:t>
            </a:r>
            <a:r>
              <a:rPr lang="en-US" dirty="0" smtClean="0"/>
              <a:t> </a:t>
            </a:r>
            <a:r>
              <a:rPr lang="en-US" dirty="0" err="1" smtClean="0"/>
              <a:t>স্বার্থ</a:t>
            </a:r>
            <a:r>
              <a:rPr lang="en-US" dirty="0" smtClean="0"/>
              <a:t> </a:t>
            </a:r>
            <a:r>
              <a:rPr lang="en-US" dirty="0" err="1" smtClean="0"/>
              <a:t>রক্ষা</a:t>
            </a:r>
            <a:r>
              <a:rPr lang="en-US" dirty="0" smtClean="0"/>
              <a:t> ও </a:t>
            </a:r>
            <a:r>
              <a:rPr lang="en-US" dirty="0" err="1" smtClean="0"/>
              <a:t>চরিত্র</a:t>
            </a:r>
            <a:r>
              <a:rPr lang="en-US" dirty="0" smtClean="0"/>
              <a:t> </a:t>
            </a:r>
            <a:r>
              <a:rPr lang="en-US" dirty="0" err="1"/>
              <a:t>গঠন</a:t>
            </a:r>
            <a:r>
              <a:rPr lang="en-US" dirty="0"/>
              <a:t> </a:t>
            </a:r>
            <a:endParaRPr lang="en-US" dirty="0" smtClean="0"/>
          </a:p>
          <a:p>
            <a:r>
              <a:rPr lang="en-US" dirty="0" err="1" smtClean="0"/>
              <a:t>অধিকার</a:t>
            </a:r>
            <a:r>
              <a:rPr lang="en-US" dirty="0" smtClean="0"/>
              <a:t> </a:t>
            </a:r>
            <a:r>
              <a:rPr lang="en-US" dirty="0" err="1"/>
              <a:t>প্রতিষ্ঠা</a:t>
            </a:r>
            <a:r>
              <a:rPr lang="en-US" dirty="0"/>
              <a:t> </a:t>
            </a:r>
            <a:endParaRPr lang="en-US" dirty="0" smtClean="0"/>
          </a:p>
          <a:p>
            <a:endParaRPr lang="en-US" dirty="0"/>
          </a:p>
        </p:txBody>
      </p:sp>
      <p:pic>
        <p:nvPicPr>
          <p:cNvPr id="5122" name="Picture 2" descr="C:\Users\Path finder\Pictures\Saved Pictures\images (11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9350" y="3634771"/>
            <a:ext cx="2914651" cy="28422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Path finder\Pictures\Saved Pictures\images (16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3595686"/>
            <a:ext cx="3114675" cy="2957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C:\Users\Path finder\Pictures\Saved Pictures\images (14)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3657600"/>
            <a:ext cx="2952750" cy="2895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725293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</a:t>
            </a:r>
            <a:r>
              <a:rPr lang="en-US" dirty="0" err="1"/>
              <a:t>সংশোধন</a:t>
            </a:r>
            <a:r>
              <a:rPr lang="en-US" dirty="0"/>
              <a:t> ও </a:t>
            </a:r>
            <a:r>
              <a:rPr lang="en-US" dirty="0" err="1"/>
              <a:t>বিচার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228600" y="1600200"/>
            <a:ext cx="632460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7"/>
            <a:endParaRPr lang="en-US" dirty="0"/>
          </a:p>
          <a:p>
            <a:r>
              <a:rPr lang="en-US" dirty="0" err="1"/>
              <a:t>দায়িত্ব</a:t>
            </a:r>
            <a:r>
              <a:rPr lang="en-US" dirty="0"/>
              <a:t> ও </a:t>
            </a:r>
            <a:r>
              <a:rPr lang="en-US" dirty="0" err="1"/>
              <a:t>কর্তব্য</a:t>
            </a:r>
            <a:r>
              <a:rPr lang="en-US" dirty="0"/>
              <a:t> </a:t>
            </a:r>
            <a:r>
              <a:rPr lang="en-US" dirty="0" err="1"/>
              <a:t>সচেতনতা</a:t>
            </a:r>
            <a:r>
              <a:rPr lang="en-US" dirty="0"/>
              <a:t> </a:t>
            </a:r>
            <a:endParaRPr lang="en-US" dirty="0" smtClean="0"/>
          </a:p>
          <a:p>
            <a:endParaRPr lang="en-US" dirty="0"/>
          </a:p>
          <a:p>
            <a:r>
              <a:rPr lang="en-US" dirty="0" err="1"/>
              <a:t>প্রবেশন</a:t>
            </a:r>
            <a:r>
              <a:rPr lang="en-US" dirty="0"/>
              <a:t> </a:t>
            </a:r>
            <a:r>
              <a:rPr lang="en-US" dirty="0" err="1"/>
              <a:t>অফিসার</a:t>
            </a:r>
            <a:r>
              <a:rPr lang="en-US" dirty="0"/>
              <a:t> </a:t>
            </a:r>
            <a:r>
              <a:rPr lang="en-US" dirty="0" err="1"/>
              <a:t>নিয়োগ</a:t>
            </a:r>
            <a:r>
              <a:rPr lang="en-US" dirty="0"/>
              <a:t> </a:t>
            </a:r>
            <a:r>
              <a:rPr lang="en-US" dirty="0" smtClean="0"/>
              <a:t>।</a:t>
            </a:r>
          </a:p>
          <a:p>
            <a:endParaRPr lang="en-US" dirty="0"/>
          </a:p>
          <a:p>
            <a:r>
              <a:rPr lang="en-US" dirty="0" err="1"/>
              <a:t>নির্যাতন</a:t>
            </a:r>
            <a:r>
              <a:rPr lang="en-US" dirty="0"/>
              <a:t> </a:t>
            </a:r>
            <a:r>
              <a:rPr lang="en-US" dirty="0" err="1"/>
              <a:t>বন্ধ</a:t>
            </a:r>
            <a:r>
              <a:rPr lang="en-US" dirty="0"/>
              <a:t> </a:t>
            </a:r>
          </a:p>
          <a:p>
            <a:r>
              <a:rPr lang="en-US" dirty="0"/>
              <a:t> </a:t>
            </a:r>
          </a:p>
        </p:txBody>
      </p:sp>
      <p:pic>
        <p:nvPicPr>
          <p:cNvPr id="6146" name="Picture 2" descr="C:\Users\Path finder\Pictures\Saved Pictures\images (4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3655359"/>
            <a:ext cx="3164541" cy="32026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C:\Users\Path finder\Pictures\Saved Pictures\images (2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631524"/>
            <a:ext cx="2933700" cy="3226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C:\Users\Path finder\Pictures\Saved Pictures\images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7841" y="1219200"/>
            <a:ext cx="2976563" cy="26244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9" name="Picture 5" descr="C:\Users\Path finder\Pictures\Saved Pictures\images (24)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3701" y="3843619"/>
            <a:ext cx="3009900" cy="30143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C:\Users\Path finder\Pictures\Saved Pictures\images (21)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1219200"/>
            <a:ext cx="3164541" cy="23205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158721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3252866"/>
            <a:ext cx="9144000" cy="3605134"/>
          </a:xfrm>
        </p:spPr>
        <p:txBody>
          <a:bodyPr/>
          <a:lstStyle/>
          <a:p>
            <a:r>
              <a:rPr lang="en-US" dirty="0" smtClean="0"/>
              <a:t>১) </a:t>
            </a:r>
            <a:r>
              <a:rPr lang="en-US" dirty="0" err="1" smtClean="0"/>
              <a:t>শিশু</a:t>
            </a:r>
            <a:r>
              <a:rPr lang="en-US" dirty="0" smtClean="0"/>
              <a:t> </a:t>
            </a:r>
            <a:r>
              <a:rPr lang="en-US" sz="2800" dirty="0" err="1"/>
              <a:t>আইন</a:t>
            </a:r>
            <a:r>
              <a:rPr lang="en-US" sz="2800" dirty="0"/>
              <a:t> </a:t>
            </a:r>
            <a:r>
              <a:rPr lang="en-US" dirty="0" smtClean="0"/>
              <a:t> </a:t>
            </a:r>
            <a:r>
              <a:rPr lang="en-US" dirty="0" err="1" smtClean="0"/>
              <a:t>কত</a:t>
            </a:r>
            <a:r>
              <a:rPr lang="en-US" dirty="0" smtClean="0"/>
              <a:t> </a:t>
            </a:r>
            <a:r>
              <a:rPr lang="en-US" dirty="0" err="1" smtClean="0"/>
              <a:t>সালে</a:t>
            </a:r>
            <a:r>
              <a:rPr lang="en-US" dirty="0" smtClean="0"/>
              <a:t> </a:t>
            </a:r>
            <a:r>
              <a:rPr lang="en-US" dirty="0" err="1" smtClean="0"/>
              <a:t>হয়</a:t>
            </a:r>
            <a:r>
              <a:rPr lang="en-US" dirty="0" smtClean="0"/>
              <a:t> ?</a:t>
            </a:r>
          </a:p>
          <a:p>
            <a:r>
              <a:rPr lang="en-US" dirty="0" smtClean="0"/>
              <a:t>২</a:t>
            </a:r>
            <a:r>
              <a:rPr lang="en-US" dirty="0"/>
              <a:t> )  </a:t>
            </a:r>
            <a:r>
              <a:rPr lang="en-US" dirty="0" err="1"/>
              <a:t>শিশু</a:t>
            </a:r>
            <a:r>
              <a:rPr lang="en-US" dirty="0"/>
              <a:t> </a:t>
            </a:r>
            <a:r>
              <a:rPr lang="en-US" sz="2800" dirty="0" err="1"/>
              <a:t>আইনের</a:t>
            </a:r>
            <a:r>
              <a:rPr lang="en-US" sz="2800" dirty="0"/>
              <a:t> </a:t>
            </a:r>
            <a:r>
              <a:rPr lang="en-US" dirty="0" err="1" smtClean="0"/>
              <a:t>যে</a:t>
            </a:r>
            <a:r>
              <a:rPr lang="en-US" dirty="0" smtClean="0"/>
              <a:t> </a:t>
            </a:r>
            <a:r>
              <a:rPr lang="en-US" dirty="0" err="1" smtClean="0"/>
              <a:t>কোন</a:t>
            </a:r>
            <a:r>
              <a:rPr lang="en-US" dirty="0" smtClean="0"/>
              <a:t> ২টি </a:t>
            </a:r>
            <a:r>
              <a:rPr lang="en-US" dirty="0" err="1" smtClean="0"/>
              <a:t>ধারা</a:t>
            </a:r>
            <a:r>
              <a:rPr lang="en-US" dirty="0" smtClean="0"/>
              <a:t> </a:t>
            </a:r>
            <a:r>
              <a:rPr lang="en-US" dirty="0" err="1" smtClean="0"/>
              <a:t>বর্ননা</a:t>
            </a:r>
            <a:r>
              <a:rPr lang="en-US" dirty="0" smtClean="0"/>
              <a:t> </a:t>
            </a:r>
            <a:r>
              <a:rPr lang="en-US" dirty="0" err="1" smtClean="0"/>
              <a:t>কর</a:t>
            </a:r>
            <a:endParaRPr lang="en-US" dirty="0" smtClean="0"/>
          </a:p>
          <a:p>
            <a:r>
              <a:rPr lang="en-US" dirty="0" smtClean="0"/>
              <a:t>৩) </a:t>
            </a:r>
            <a:r>
              <a:rPr lang="en-US" dirty="0" err="1" smtClean="0"/>
              <a:t>তোমার</a:t>
            </a:r>
            <a:r>
              <a:rPr lang="en-US" dirty="0" smtClean="0"/>
              <a:t> </a:t>
            </a:r>
            <a:r>
              <a:rPr lang="en-US" dirty="0" err="1" smtClean="0"/>
              <a:t>দৃষ্টিতে</a:t>
            </a:r>
            <a:r>
              <a:rPr lang="en-US" dirty="0"/>
              <a:t> </a:t>
            </a:r>
            <a:r>
              <a:rPr lang="en-US" dirty="0" smtClean="0"/>
              <a:t> </a:t>
            </a:r>
            <a:r>
              <a:rPr lang="en-US" dirty="0" err="1"/>
              <a:t>শিশু</a:t>
            </a:r>
            <a:r>
              <a:rPr lang="en-US" dirty="0"/>
              <a:t> </a:t>
            </a:r>
            <a:r>
              <a:rPr lang="en-US" sz="2800" dirty="0" err="1"/>
              <a:t>আইনের</a:t>
            </a:r>
            <a:r>
              <a:rPr lang="en-US" sz="2800" dirty="0"/>
              <a:t> </a:t>
            </a:r>
            <a:r>
              <a:rPr lang="en-US" dirty="0" smtClean="0"/>
              <a:t> </a:t>
            </a:r>
            <a:r>
              <a:rPr lang="en-US" dirty="0" err="1" smtClean="0"/>
              <a:t>মুলায়ন</a:t>
            </a:r>
            <a:r>
              <a:rPr lang="en-US" dirty="0" smtClean="0"/>
              <a:t> </a:t>
            </a:r>
            <a:r>
              <a:rPr lang="en-US" dirty="0" err="1" smtClean="0"/>
              <a:t>কর</a:t>
            </a:r>
            <a:r>
              <a:rPr lang="en-US" dirty="0" smtClean="0"/>
              <a:t> ।</a:t>
            </a:r>
          </a:p>
          <a:p>
            <a:r>
              <a:rPr lang="en-US" dirty="0"/>
              <a:t>৪) </a:t>
            </a:r>
            <a:r>
              <a:rPr lang="en-US" dirty="0" err="1"/>
              <a:t>শিশু</a:t>
            </a:r>
            <a:r>
              <a:rPr lang="en-US" dirty="0"/>
              <a:t> </a:t>
            </a:r>
            <a:r>
              <a:rPr lang="en-US" sz="2800" dirty="0" err="1" smtClean="0"/>
              <a:t>আইনটি</a:t>
            </a:r>
            <a:r>
              <a:rPr lang="en-US" sz="2800" smtClean="0"/>
              <a:t>  শিশুদের</a:t>
            </a:r>
            <a:r>
              <a:rPr lang="en-US" dirty="0" smtClean="0"/>
              <a:t>  </a:t>
            </a:r>
            <a:r>
              <a:rPr lang="en-US" dirty="0" err="1" smtClean="0"/>
              <a:t>রক্ষার্থে</a:t>
            </a:r>
            <a:r>
              <a:rPr lang="en-US" dirty="0" smtClean="0"/>
              <a:t> </a:t>
            </a:r>
            <a:r>
              <a:rPr lang="en-US" dirty="0" err="1" smtClean="0"/>
              <a:t>কি</a:t>
            </a:r>
            <a:r>
              <a:rPr lang="en-US" dirty="0" smtClean="0"/>
              <a:t> </a:t>
            </a:r>
            <a:r>
              <a:rPr lang="en-US" dirty="0" err="1" smtClean="0"/>
              <a:t>যথেষ্ট</a:t>
            </a:r>
            <a:r>
              <a:rPr lang="en-US" dirty="0" smtClean="0"/>
              <a:t> </a:t>
            </a:r>
            <a:r>
              <a:rPr lang="en-US" dirty="0" err="1" smtClean="0"/>
              <a:t>তোমার</a:t>
            </a:r>
            <a:r>
              <a:rPr lang="en-US" dirty="0" smtClean="0"/>
              <a:t> </a:t>
            </a:r>
            <a:r>
              <a:rPr lang="en-US" dirty="0" err="1" smtClean="0"/>
              <a:t>মতামত</a:t>
            </a:r>
            <a:r>
              <a:rPr lang="en-US" dirty="0" smtClean="0"/>
              <a:t> </a:t>
            </a:r>
            <a:r>
              <a:rPr lang="en-US" dirty="0" err="1" smtClean="0"/>
              <a:t>দাও</a:t>
            </a:r>
            <a:r>
              <a:rPr lang="en-US" dirty="0" smtClean="0"/>
              <a:t> ।</a:t>
            </a:r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23" y="52466"/>
            <a:ext cx="8915400" cy="320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875325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" dur="1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32" y="0"/>
            <a:ext cx="9143999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27913027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276600" y="0"/>
            <a:ext cx="157734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42566292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C:\Users\ICT_LAB\Desktop\83943195_2799051983474655_7805873292614565888_n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783830" y="-219511"/>
            <a:ext cx="12801600" cy="7315200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0" y="152400"/>
            <a:ext cx="8001000" cy="2400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50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SutonnyMJ" pitchFamily="2" charset="0"/>
              </a:rPr>
              <a:t>ab¨ev</a:t>
            </a:r>
            <a:r>
              <a:rPr lang="en-US" sz="150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SutonnyMJ" pitchFamily="2" charset="0"/>
              </a:rPr>
              <a:t>`</a:t>
            </a:r>
          </a:p>
        </p:txBody>
      </p:sp>
    </p:spTree>
    <p:extLst>
      <p:ext uri="{BB962C8B-B14F-4D97-AF65-F5344CB8AC3E}">
        <p14:creationId xmlns:p14="http://schemas.microsoft.com/office/powerpoint/2010/main" val="42459996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 descr="C:\Users\Path finder\Desktop\10.jpg"/>
          <p:cNvPicPr>
            <a:picLocks noGrp="1"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545705" y="2057400"/>
            <a:ext cx="1981200" cy="24384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0919570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1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685800"/>
            <a:ext cx="7772400" cy="1470025"/>
          </a:xfrm>
        </p:spPr>
        <p:txBody>
          <a:bodyPr/>
          <a:lstStyle/>
          <a:p>
            <a:r>
              <a:rPr lang="en-US" dirty="0" smtClean="0"/>
              <a:t>১৯৭৪ </a:t>
            </a:r>
            <a:r>
              <a:rPr lang="en-US" dirty="0" err="1" smtClean="0"/>
              <a:t>সালের</a:t>
            </a:r>
            <a:r>
              <a:rPr lang="en-US" dirty="0" smtClean="0"/>
              <a:t> </a:t>
            </a:r>
            <a:r>
              <a:rPr lang="en-US" dirty="0" err="1" smtClean="0"/>
              <a:t>শিশু</a:t>
            </a:r>
            <a:r>
              <a:rPr lang="en-US" sz="4800" dirty="0"/>
              <a:t> </a:t>
            </a:r>
            <a:r>
              <a:rPr lang="en-US" sz="4800" dirty="0" err="1"/>
              <a:t>আইন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1219200"/>
            <a:ext cx="9116518" cy="5638800"/>
          </a:xfrm>
        </p:spPr>
        <p:txBody>
          <a:bodyPr>
            <a:noAutofit/>
          </a:bodyPr>
          <a:lstStyle/>
          <a:p>
            <a:r>
              <a:rPr lang="en-US" sz="3200" dirty="0" err="1"/>
              <a:t>শিশুদের</a:t>
            </a:r>
            <a:r>
              <a:rPr lang="en-US" sz="3200" dirty="0"/>
              <a:t> </a:t>
            </a:r>
            <a:r>
              <a:rPr lang="en-US" sz="3200" dirty="0" err="1"/>
              <a:t>সার্বিক</a:t>
            </a:r>
            <a:r>
              <a:rPr lang="en-US" sz="3200" dirty="0"/>
              <a:t> </a:t>
            </a:r>
            <a:r>
              <a:rPr lang="en-US" sz="3200" dirty="0" err="1"/>
              <a:t>কল্যাণ</a:t>
            </a:r>
            <a:r>
              <a:rPr lang="en-US" sz="3200" dirty="0"/>
              <a:t> </a:t>
            </a:r>
            <a:r>
              <a:rPr lang="en-US" sz="3200" dirty="0" err="1"/>
              <a:t>সাধনের</a:t>
            </a:r>
            <a:r>
              <a:rPr lang="en-US" sz="3200" dirty="0"/>
              <a:t> </a:t>
            </a:r>
            <a:r>
              <a:rPr lang="en-US" sz="3200" dirty="0" err="1"/>
              <a:t>জন্য</a:t>
            </a:r>
            <a:r>
              <a:rPr lang="en-US" sz="3200" dirty="0"/>
              <a:t> </a:t>
            </a:r>
            <a:r>
              <a:rPr lang="en-US" sz="3200" dirty="0" err="1"/>
              <a:t>শিশু</a:t>
            </a:r>
            <a:r>
              <a:rPr lang="en-US" sz="3200" dirty="0"/>
              <a:t> </a:t>
            </a:r>
            <a:r>
              <a:rPr lang="en-US" sz="3200" dirty="0" err="1"/>
              <a:t>আইন</a:t>
            </a:r>
            <a:r>
              <a:rPr lang="en-US" sz="3200" dirty="0"/>
              <a:t> </a:t>
            </a:r>
            <a:r>
              <a:rPr lang="en-US" sz="3200" dirty="0" smtClean="0"/>
              <a:t>১৯৭৪ </a:t>
            </a:r>
            <a:r>
              <a:rPr lang="en-US" sz="3200" dirty="0" err="1"/>
              <a:t>প্রণীত</a:t>
            </a:r>
            <a:r>
              <a:rPr lang="en-US" sz="3200" dirty="0"/>
              <a:t> </a:t>
            </a:r>
            <a:r>
              <a:rPr lang="en-US" sz="3200" dirty="0" err="1" smtClean="0"/>
              <a:t>হয</a:t>
            </a:r>
            <a:r>
              <a:rPr lang="en-US" sz="3200" dirty="0" smtClean="0"/>
              <a:t>় । ১৯৭৬ </a:t>
            </a:r>
            <a:r>
              <a:rPr lang="en-US" sz="3200" dirty="0" err="1"/>
              <a:t>সালের</a:t>
            </a:r>
            <a:r>
              <a:rPr lang="en-US" sz="3200" dirty="0"/>
              <a:t> </a:t>
            </a:r>
            <a:r>
              <a:rPr lang="en-US" sz="3200" dirty="0" smtClean="0"/>
              <a:t>১১ </a:t>
            </a:r>
            <a:r>
              <a:rPr lang="en-US" sz="3200" dirty="0" err="1"/>
              <a:t>সেপ্টেম্বর</a:t>
            </a:r>
            <a:r>
              <a:rPr lang="en-US" sz="3200" dirty="0"/>
              <a:t> </a:t>
            </a:r>
            <a:r>
              <a:rPr lang="en-US" sz="3200" dirty="0" err="1"/>
              <a:t>ঢাকায</a:t>
            </a:r>
            <a:r>
              <a:rPr lang="en-US" sz="3200" dirty="0"/>
              <a:t>় </a:t>
            </a:r>
            <a:r>
              <a:rPr lang="en-US" sz="3200" dirty="0" err="1"/>
              <a:t>এবং</a:t>
            </a:r>
            <a:r>
              <a:rPr lang="en-US" sz="3200" dirty="0"/>
              <a:t> </a:t>
            </a:r>
            <a:r>
              <a:rPr lang="en-US" sz="3200" dirty="0" smtClean="0"/>
              <a:t>১৯৮০ </a:t>
            </a:r>
            <a:r>
              <a:rPr lang="en-US" sz="3200" dirty="0" err="1"/>
              <a:t>সালের</a:t>
            </a:r>
            <a:r>
              <a:rPr lang="en-US" sz="3200" dirty="0"/>
              <a:t> </a:t>
            </a:r>
            <a:r>
              <a:rPr lang="en-US" sz="3200" dirty="0" err="1"/>
              <a:t>পয়লা</a:t>
            </a:r>
            <a:r>
              <a:rPr lang="en-US" sz="3200" dirty="0"/>
              <a:t> </a:t>
            </a:r>
            <a:r>
              <a:rPr lang="en-US" sz="3200" dirty="0" err="1"/>
              <a:t>জুন</a:t>
            </a:r>
            <a:r>
              <a:rPr lang="en-US" sz="3200" dirty="0"/>
              <a:t> </a:t>
            </a:r>
            <a:r>
              <a:rPr lang="en-US" sz="3200" dirty="0" err="1"/>
              <a:t>বাংলাদেশের</a:t>
            </a:r>
            <a:r>
              <a:rPr lang="en-US" sz="3200" dirty="0"/>
              <a:t> </a:t>
            </a:r>
            <a:r>
              <a:rPr lang="en-US" sz="3200" dirty="0" err="1" smtClean="0"/>
              <a:t>সর্বত্র</a:t>
            </a:r>
            <a:r>
              <a:rPr lang="en-US" sz="3200" dirty="0" smtClean="0"/>
              <a:t>  </a:t>
            </a:r>
            <a:r>
              <a:rPr lang="en-US" sz="3200" dirty="0" err="1" smtClean="0"/>
              <a:t>আইনটি</a:t>
            </a:r>
            <a:r>
              <a:rPr lang="en-US" sz="3200" dirty="0" smtClean="0"/>
              <a:t>  </a:t>
            </a:r>
            <a:r>
              <a:rPr lang="en-US" sz="3200" dirty="0" err="1"/>
              <a:t>কার্যকর</a:t>
            </a:r>
            <a:r>
              <a:rPr lang="en-US" sz="3200" dirty="0"/>
              <a:t> </a:t>
            </a:r>
            <a:r>
              <a:rPr lang="en-US" sz="3200" dirty="0" err="1" smtClean="0"/>
              <a:t>হয</a:t>
            </a:r>
            <a:r>
              <a:rPr lang="en-US" sz="3200" dirty="0" smtClean="0"/>
              <a:t>় </a:t>
            </a:r>
            <a:r>
              <a:rPr lang="en-US" sz="3200" dirty="0"/>
              <a:t>। </a:t>
            </a:r>
            <a:r>
              <a:rPr lang="en-US" sz="3200" dirty="0" err="1" smtClean="0"/>
              <a:t>আইনটি</a:t>
            </a:r>
            <a:r>
              <a:rPr lang="en-US" sz="3200" dirty="0" err="1" smtClean="0"/>
              <a:t>তে</a:t>
            </a:r>
            <a:r>
              <a:rPr lang="en-US" sz="3200" dirty="0" smtClean="0"/>
              <a:t> </a:t>
            </a:r>
            <a:r>
              <a:rPr lang="en-US" sz="3200" dirty="0" smtClean="0"/>
              <a:t>১০ </a:t>
            </a:r>
            <a:r>
              <a:rPr lang="en-US" sz="3200" dirty="0" err="1" smtClean="0"/>
              <a:t>টি</a:t>
            </a:r>
            <a:r>
              <a:rPr lang="en-US" sz="3200" dirty="0" smtClean="0"/>
              <a:t> </a:t>
            </a:r>
            <a:r>
              <a:rPr lang="en-US" sz="3200" dirty="0" err="1" smtClean="0"/>
              <a:t>ভাগে</a:t>
            </a:r>
            <a:r>
              <a:rPr lang="en-US" sz="3200" dirty="0" smtClean="0"/>
              <a:t> </a:t>
            </a:r>
            <a:r>
              <a:rPr lang="en-US" sz="3200" dirty="0" err="1" smtClean="0"/>
              <a:t>মোট</a:t>
            </a:r>
            <a:r>
              <a:rPr lang="en-US" sz="3200" dirty="0" smtClean="0"/>
              <a:t> ৭৮টি </a:t>
            </a:r>
            <a:r>
              <a:rPr lang="en-US" sz="3200" dirty="0" err="1" smtClean="0"/>
              <a:t>ধারা</a:t>
            </a:r>
            <a:r>
              <a:rPr lang="en-US" sz="3200" dirty="0" smtClean="0"/>
              <a:t> </a:t>
            </a:r>
            <a:r>
              <a:rPr lang="en-US" sz="3200" dirty="0" err="1" smtClean="0"/>
              <a:t>আছে</a:t>
            </a:r>
            <a:r>
              <a:rPr lang="en-US" sz="3200" dirty="0" smtClean="0"/>
              <a:t> ।   </a:t>
            </a:r>
            <a:r>
              <a:rPr lang="en-US" sz="3200" dirty="0" err="1"/>
              <a:t>এছাড়া</a:t>
            </a:r>
            <a:r>
              <a:rPr lang="en-US" sz="3200" dirty="0"/>
              <a:t> </a:t>
            </a:r>
            <a:r>
              <a:rPr lang="en-US" sz="3200" dirty="0" err="1"/>
              <a:t>গুলোতে</a:t>
            </a:r>
            <a:r>
              <a:rPr lang="en-US" sz="3200" dirty="0"/>
              <a:t> </a:t>
            </a:r>
            <a:r>
              <a:rPr lang="en-US" sz="3200" dirty="0" err="1" smtClean="0"/>
              <a:t>শিশুদের</a:t>
            </a:r>
            <a:r>
              <a:rPr lang="en-US" sz="3200" dirty="0" smtClean="0"/>
              <a:t> </a:t>
            </a:r>
            <a:r>
              <a:rPr lang="en-US" sz="3200" dirty="0" err="1"/>
              <a:t>হেফাজত</a:t>
            </a:r>
            <a:r>
              <a:rPr lang="en-US" sz="3200" dirty="0"/>
              <a:t> </a:t>
            </a:r>
            <a:r>
              <a:rPr lang="en-US" sz="3200" dirty="0" err="1"/>
              <a:t>বিচার</a:t>
            </a:r>
            <a:r>
              <a:rPr lang="en-US" sz="3200" dirty="0"/>
              <a:t> ও </a:t>
            </a:r>
            <a:r>
              <a:rPr lang="en-US" sz="3200" dirty="0" err="1"/>
              <a:t>শাস্তি</a:t>
            </a:r>
            <a:r>
              <a:rPr lang="en-US" sz="3200" dirty="0"/>
              <a:t> </a:t>
            </a:r>
            <a:r>
              <a:rPr lang="en-US" sz="3200" dirty="0" err="1"/>
              <a:t>এবং</a:t>
            </a:r>
            <a:r>
              <a:rPr lang="en-US" sz="3200" dirty="0"/>
              <a:t> </a:t>
            </a:r>
            <a:r>
              <a:rPr lang="en-US" sz="3200" dirty="0" err="1"/>
              <a:t>কিশোর</a:t>
            </a:r>
            <a:r>
              <a:rPr lang="en-US" sz="3200" dirty="0"/>
              <a:t> </a:t>
            </a:r>
            <a:r>
              <a:rPr lang="en-US" sz="3200" dirty="0" err="1"/>
              <a:t>অপরাধীদের</a:t>
            </a:r>
            <a:r>
              <a:rPr lang="en-US" sz="3200" dirty="0"/>
              <a:t> </a:t>
            </a:r>
            <a:r>
              <a:rPr lang="en-US" sz="3200" dirty="0" err="1" smtClean="0"/>
              <a:t>সংশোধন</a:t>
            </a:r>
            <a:r>
              <a:rPr lang="en-US" sz="3200" dirty="0" smtClean="0"/>
              <a:t>  ও </a:t>
            </a:r>
            <a:r>
              <a:rPr lang="en-US" sz="3200" dirty="0" err="1" smtClean="0"/>
              <a:t>শাস্তিমূলক</a:t>
            </a:r>
            <a:r>
              <a:rPr lang="en-US" sz="3200" dirty="0" smtClean="0"/>
              <a:t> </a:t>
            </a:r>
            <a:r>
              <a:rPr lang="en-US" sz="3200" dirty="0" err="1" smtClean="0"/>
              <a:t>ব্যবস্থার</a:t>
            </a:r>
            <a:r>
              <a:rPr lang="en-US" sz="3200" dirty="0" smtClean="0"/>
              <a:t> </a:t>
            </a:r>
            <a:r>
              <a:rPr lang="en-US" sz="3200" dirty="0" err="1"/>
              <a:t>কথা</a:t>
            </a:r>
            <a:r>
              <a:rPr lang="en-US" sz="3200" dirty="0"/>
              <a:t> </a:t>
            </a:r>
            <a:r>
              <a:rPr lang="en-US" sz="3200" dirty="0" err="1"/>
              <a:t>বলা</a:t>
            </a:r>
            <a:r>
              <a:rPr lang="en-US" sz="3200" dirty="0"/>
              <a:t> </a:t>
            </a:r>
            <a:r>
              <a:rPr lang="en-US" sz="3200" dirty="0" err="1"/>
              <a:t>হয়েছে</a:t>
            </a:r>
            <a:r>
              <a:rPr lang="en-US" sz="32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7495455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শিশু</a:t>
            </a:r>
            <a:r>
              <a:rPr lang="en-US" dirty="0" smtClean="0"/>
              <a:t> </a:t>
            </a:r>
            <a:r>
              <a:rPr lang="en-US" sz="4400" dirty="0" err="1"/>
              <a:t>আইন</a:t>
            </a:r>
            <a:r>
              <a:rPr lang="en-US" sz="4400" dirty="0"/>
              <a:t> </a:t>
            </a:r>
            <a:r>
              <a:rPr lang="en-US" dirty="0" smtClean="0"/>
              <a:t> </a:t>
            </a:r>
            <a:r>
              <a:rPr lang="en-US" dirty="0" err="1" smtClean="0"/>
              <a:t>ধারা</a:t>
            </a:r>
            <a:r>
              <a:rPr lang="en-US" dirty="0" smtClean="0"/>
              <a:t> </a:t>
            </a:r>
            <a:r>
              <a:rPr lang="en-US" dirty="0" err="1" smtClean="0"/>
              <a:t>গুলি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8229600" cy="4525963"/>
          </a:xfrm>
        </p:spPr>
        <p:txBody>
          <a:bodyPr/>
          <a:lstStyle/>
          <a:p>
            <a:r>
              <a:rPr lang="en-US" dirty="0" smtClean="0"/>
              <a:t>ধারা-১</a:t>
            </a:r>
          </a:p>
          <a:p>
            <a:endParaRPr lang="en-US" dirty="0" smtClean="0"/>
          </a:p>
          <a:p>
            <a:pPr marL="0" indent="0">
              <a:buNone/>
            </a:pPr>
            <a:r>
              <a:rPr lang="en-US" dirty="0" err="1" smtClean="0"/>
              <a:t>সংক্ষিপ্ত</a:t>
            </a:r>
            <a:r>
              <a:rPr lang="en-US" dirty="0" smtClean="0"/>
              <a:t> </a:t>
            </a:r>
            <a:r>
              <a:rPr lang="en-US" dirty="0" err="1"/>
              <a:t>শিরোনাম</a:t>
            </a:r>
            <a:r>
              <a:rPr lang="en-US" dirty="0"/>
              <a:t> </a:t>
            </a:r>
            <a:r>
              <a:rPr lang="en-US" dirty="0" smtClean="0"/>
              <a:t>: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১৯৭৪ </a:t>
            </a:r>
            <a:r>
              <a:rPr lang="en-US" dirty="0" err="1" smtClean="0"/>
              <a:t>সালের</a:t>
            </a:r>
            <a:r>
              <a:rPr lang="en-US" dirty="0" smtClean="0"/>
              <a:t> </a:t>
            </a:r>
            <a:r>
              <a:rPr lang="en-US" dirty="0" err="1" smtClean="0"/>
              <a:t>শিশু</a:t>
            </a:r>
            <a:r>
              <a:rPr lang="en-US" dirty="0" smtClean="0"/>
              <a:t> </a:t>
            </a:r>
            <a:r>
              <a:rPr lang="en-US" dirty="0" err="1" smtClean="0"/>
              <a:t>আ্নি</a:t>
            </a:r>
            <a:r>
              <a:rPr lang="en-US" dirty="0" smtClean="0"/>
              <a:t> </a:t>
            </a:r>
            <a:r>
              <a:rPr lang="en-US" dirty="0" err="1" smtClean="0"/>
              <a:t>নামে</a:t>
            </a:r>
            <a:r>
              <a:rPr lang="en-US" dirty="0" smtClean="0"/>
              <a:t> </a:t>
            </a:r>
          </a:p>
          <a:p>
            <a:pPr marL="0" indent="0">
              <a:buNone/>
            </a:pPr>
            <a:r>
              <a:rPr lang="en-US" dirty="0" err="1" smtClean="0"/>
              <a:t>অবিহিত</a:t>
            </a:r>
            <a:r>
              <a:rPr lang="en-US" dirty="0" smtClean="0"/>
              <a:t> </a:t>
            </a:r>
            <a:r>
              <a:rPr lang="en-US" dirty="0" err="1" smtClean="0"/>
              <a:t>হবে</a:t>
            </a:r>
            <a:r>
              <a:rPr lang="en-US" dirty="0" smtClean="0"/>
              <a:t> ।</a:t>
            </a:r>
            <a:endParaRPr lang="en-US" dirty="0"/>
          </a:p>
        </p:txBody>
      </p:sp>
      <p:pic>
        <p:nvPicPr>
          <p:cNvPr id="1026" name="Picture 2" descr="C:\Users\Path finder\Pictures\Saved Pictures\downloa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1295400"/>
            <a:ext cx="3352800" cy="480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8816816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ধারা</a:t>
            </a:r>
            <a:r>
              <a:rPr lang="en-US" dirty="0" smtClean="0"/>
              <a:t> :২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200400" lvl="7" indent="0">
              <a:buNone/>
            </a:pPr>
            <a:r>
              <a:rPr lang="en-US" sz="4000" b="1" dirty="0" err="1" smtClean="0"/>
              <a:t>সংজ্ঞাসমূহ</a:t>
            </a:r>
            <a:r>
              <a:rPr lang="en-US" sz="4000" b="1" dirty="0" smtClean="0"/>
              <a:t>  </a:t>
            </a:r>
            <a:endParaRPr lang="en-US" dirty="0" smtClean="0"/>
          </a:p>
          <a:p>
            <a:r>
              <a:rPr lang="en-US" dirty="0" smtClean="0"/>
              <a:t>ক) </a:t>
            </a:r>
            <a:r>
              <a:rPr lang="en-US" dirty="0" err="1" smtClean="0"/>
              <a:t>প্রাপ্তবয়স্ক</a:t>
            </a:r>
            <a:endParaRPr lang="en-US" dirty="0" smtClean="0"/>
          </a:p>
          <a:p>
            <a:r>
              <a:rPr lang="en-US" dirty="0" smtClean="0"/>
              <a:t>খ) </a:t>
            </a:r>
            <a:r>
              <a:rPr lang="en-US" dirty="0" err="1" smtClean="0"/>
              <a:t>শিশু</a:t>
            </a:r>
            <a:endParaRPr lang="en-US" dirty="0" smtClean="0"/>
          </a:p>
          <a:p>
            <a:r>
              <a:rPr lang="en-US" dirty="0" smtClean="0"/>
              <a:t>গ) </a:t>
            </a:r>
            <a:r>
              <a:rPr lang="en-US" dirty="0" err="1" smtClean="0"/>
              <a:t>অভিভাবক</a:t>
            </a:r>
            <a:endParaRPr lang="en-US" dirty="0" smtClean="0"/>
          </a:p>
          <a:p>
            <a:endParaRPr lang="en-US" dirty="0"/>
          </a:p>
        </p:txBody>
      </p:sp>
      <p:pic>
        <p:nvPicPr>
          <p:cNvPr id="1026" name="Picture 2" descr="C:\Users\Path finder\Pictures\Saved Pictures\images (6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2438400"/>
            <a:ext cx="4560606" cy="365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837825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ধারা-৪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686800" cy="4525963"/>
          </a:xfrm>
        </p:spPr>
        <p:txBody>
          <a:bodyPr/>
          <a:lstStyle/>
          <a:p>
            <a:r>
              <a:rPr lang="en-US" dirty="0" err="1"/>
              <a:t>শিশু</a:t>
            </a:r>
            <a:r>
              <a:rPr lang="en-US" dirty="0"/>
              <a:t> </a:t>
            </a:r>
            <a:r>
              <a:rPr lang="en-US" dirty="0" err="1"/>
              <a:t>আদালতের</a:t>
            </a:r>
            <a:r>
              <a:rPr lang="en-US" dirty="0"/>
              <a:t> </a:t>
            </a:r>
            <a:r>
              <a:rPr lang="en-US" dirty="0" err="1" smtClean="0"/>
              <a:t>এখতিয়ারসম্পূর্ণ</a:t>
            </a:r>
            <a:r>
              <a:rPr lang="en-US" dirty="0" smtClean="0"/>
              <a:t> </a:t>
            </a:r>
            <a:r>
              <a:rPr lang="en-US" dirty="0" err="1" smtClean="0"/>
              <a:t>আদালতসমূহ</a:t>
            </a:r>
            <a:r>
              <a:rPr lang="en-US" dirty="0" smtClean="0"/>
              <a:t> :</a:t>
            </a:r>
            <a:endParaRPr lang="en-US" dirty="0"/>
          </a:p>
        </p:txBody>
      </p:sp>
      <p:pic>
        <p:nvPicPr>
          <p:cNvPr id="2051" name="Picture 3" descr="C:\Users\Path finder\Pictures\Saved Pictures\images (17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667000"/>
            <a:ext cx="8382000" cy="411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917881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28600"/>
            <a:ext cx="8229600" cy="1143000"/>
          </a:xfrm>
        </p:spPr>
        <p:txBody>
          <a:bodyPr/>
          <a:lstStyle/>
          <a:p>
            <a:r>
              <a:rPr lang="en-US" dirty="0" smtClean="0"/>
              <a:t>ধারা:৯,১১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r>
              <a:rPr lang="en-US" dirty="0" err="1" smtClean="0"/>
              <a:t>শিশু</a:t>
            </a:r>
            <a:r>
              <a:rPr lang="en-US" dirty="0" smtClean="0"/>
              <a:t> </a:t>
            </a:r>
            <a:r>
              <a:rPr lang="en-US" dirty="0" err="1" smtClean="0"/>
              <a:t>হাজিরা</a:t>
            </a:r>
            <a:r>
              <a:rPr lang="en-US" dirty="0" smtClean="0"/>
              <a:t> </a:t>
            </a:r>
            <a:r>
              <a:rPr lang="en-US" dirty="0" err="1" smtClean="0"/>
              <a:t>মওকুফ</a:t>
            </a:r>
            <a:r>
              <a:rPr lang="en-US" dirty="0" smtClean="0"/>
              <a:t> 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685800" y="1752600"/>
            <a:ext cx="555793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err="1"/>
              <a:t>শিশু</a:t>
            </a:r>
            <a:r>
              <a:rPr lang="en-US" sz="2800" dirty="0"/>
              <a:t> </a:t>
            </a:r>
            <a:r>
              <a:rPr lang="en-US" sz="2800" dirty="0" err="1"/>
              <a:t>আদালতে</a:t>
            </a:r>
            <a:r>
              <a:rPr lang="en-US" sz="2800" dirty="0"/>
              <a:t> </a:t>
            </a:r>
            <a:r>
              <a:rPr lang="en-US" sz="2800" dirty="0" err="1"/>
              <a:t>যারা</a:t>
            </a:r>
            <a:r>
              <a:rPr lang="en-US" sz="2800" dirty="0"/>
              <a:t> </a:t>
            </a:r>
            <a:r>
              <a:rPr lang="en-US" sz="2800" dirty="0" err="1"/>
              <a:t>উপস্থিত</a:t>
            </a:r>
            <a:r>
              <a:rPr lang="en-US" sz="2800" dirty="0"/>
              <a:t> </a:t>
            </a:r>
            <a:r>
              <a:rPr lang="en-US" sz="2800" dirty="0" err="1"/>
              <a:t>থাকবে</a:t>
            </a:r>
            <a:r>
              <a:rPr lang="en-US" sz="2800" dirty="0"/>
              <a:t> </a:t>
            </a:r>
          </a:p>
        </p:txBody>
      </p:sp>
      <p:pic>
        <p:nvPicPr>
          <p:cNvPr id="7170" name="Picture 2" descr="C:\Users\Path finder\Pictures\images (5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2667000"/>
            <a:ext cx="4191000" cy="365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73337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ধারা</a:t>
            </a:r>
            <a:r>
              <a:rPr lang="en-US" dirty="0" smtClean="0"/>
              <a:t> :১৪</a:t>
            </a:r>
            <a:endParaRPr lang="en-US" dirty="0"/>
          </a:p>
        </p:txBody>
      </p:sp>
      <p:pic>
        <p:nvPicPr>
          <p:cNvPr id="3074" name="Picture 2" descr="C:\Users\Path finder\Pictures\Saved Pictures\images (20)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743200"/>
            <a:ext cx="4495800" cy="3352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1371600" y="1981200"/>
            <a:ext cx="71628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err="1" smtClean="0"/>
              <a:t>রোগাক্রান্ত</a:t>
            </a:r>
            <a:r>
              <a:rPr lang="en-US" sz="2800" dirty="0" smtClean="0"/>
              <a:t> </a:t>
            </a:r>
            <a:r>
              <a:rPr lang="en-US" sz="2800" dirty="0" err="1"/>
              <a:t>শিশুকে</a:t>
            </a:r>
            <a:r>
              <a:rPr lang="en-US" sz="2800" dirty="0"/>
              <a:t> </a:t>
            </a:r>
            <a:r>
              <a:rPr lang="en-US" sz="2800" dirty="0" err="1"/>
              <a:t>অনুমোদিত</a:t>
            </a:r>
            <a:r>
              <a:rPr lang="en-US" sz="2800" dirty="0"/>
              <a:t> </a:t>
            </a:r>
            <a:r>
              <a:rPr lang="en-US" sz="2800" dirty="0" err="1"/>
              <a:t>স্থানে</a:t>
            </a:r>
            <a:r>
              <a:rPr lang="en-US" sz="2800" dirty="0"/>
              <a:t> </a:t>
            </a:r>
            <a:r>
              <a:rPr lang="en-US" sz="2800" dirty="0" err="1"/>
              <a:t>প্রেরণ</a:t>
            </a:r>
            <a:r>
              <a:rPr lang="en-US" sz="2800" dirty="0"/>
              <a:t> </a:t>
            </a:r>
          </a:p>
        </p:txBody>
      </p:sp>
      <p:pic>
        <p:nvPicPr>
          <p:cNvPr id="3075" name="Picture 3" descr="C:\Users\Path finder\Pictures\Saved Pictures\images (12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1" y="2743200"/>
            <a:ext cx="3733800" cy="3352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216620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echnic">
  <a:themeElements>
    <a:clrScheme name="Technic">
      <a:dk1>
        <a:sysClr val="windowText" lastClr="000000"/>
      </a:dk1>
      <a:lt1>
        <a:sysClr val="window" lastClr="FFFFFF"/>
      </a:lt1>
      <a:dk2>
        <a:srgbClr val="3B3B3B"/>
      </a:dk2>
      <a:lt2>
        <a:srgbClr val="D4D2D0"/>
      </a:lt2>
      <a:accent1>
        <a:srgbClr val="6EA0B0"/>
      </a:accent1>
      <a:accent2>
        <a:srgbClr val="CCAF0A"/>
      </a:accent2>
      <a:accent3>
        <a:srgbClr val="8D89A4"/>
      </a:accent3>
      <a:accent4>
        <a:srgbClr val="748560"/>
      </a:accent4>
      <a:accent5>
        <a:srgbClr val="9E9273"/>
      </a:accent5>
      <a:accent6>
        <a:srgbClr val="7E848D"/>
      </a:accent6>
      <a:hlink>
        <a:srgbClr val="00C8C3"/>
      </a:hlink>
      <a:folHlink>
        <a:srgbClr val="A116E0"/>
      </a:folHlink>
    </a:clrScheme>
    <a:fontScheme name="Technic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chnic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Technic</Template>
  <TotalTime>317</TotalTime>
  <Words>260</Words>
  <Application>Microsoft Office PowerPoint</Application>
  <PresentationFormat>On-screen Show (4:3)</PresentationFormat>
  <Paragraphs>92</Paragraphs>
  <Slides>20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Technic</vt:lpstr>
      <vt:lpstr>PowerPoint Presentation</vt:lpstr>
      <vt:lpstr>PowerPoint Presentation</vt:lpstr>
      <vt:lpstr>PowerPoint Presentation</vt:lpstr>
      <vt:lpstr>১৯৭৪ সালের শিশু আইন </vt:lpstr>
      <vt:lpstr>শিশু আইন  ধারা গুলি</vt:lpstr>
      <vt:lpstr>ধারা :২</vt:lpstr>
      <vt:lpstr>ধারা-৪</vt:lpstr>
      <vt:lpstr>ধারা:৯,১১</vt:lpstr>
      <vt:lpstr>ধারা :১৪</vt:lpstr>
      <vt:lpstr>ধারা:১৫ </vt:lpstr>
      <vt:lpstr>ধারা:১৭ও৩১</vt:lpstr>
      <vt:lpstr>ধারা:৩৩,৩৪</vt:lpstr>
      <vt:lpstr>ধারা:৩৫</vt:lpstr>
      <vt:lpstr>ধারা :৩৭</vt:lpstr>
      <vt:lpstr>ধারা:৪২,৪৪,৪৬</vt:lpstr>
      <vt:lpstr>১৯৭৪সালের আইনের কল্যনকর দিক গুলো হলো</vt:lpstr>
      <vt:lpstr> সংশোধন ও বিচার</vt:lpstr>
      <vt:lpstr>PowerPoint Presentation</vt:lpstr>
      <vt:lpstr>PowerPoint Presentation</vt:lpstr>
      <vt:lpstr>PowerPoint Presentation</vt:lpstr>
    </vt:vector>
  </TitlesOfParts>
  <Company>home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১৯৭৪ সালের শিশু আ্নি</dc:title>
  <dc:creator>Path finder</dc:creator>
  <cp:lastModifiedBy>Path finder</cp:lastModifiedBy>
  <cp:revision>43</cp:revision>
  <dcterms:created xsi:type="dcterms:W3CDTF">2021-04-14T07:38:29Z</dcterms:created>
  <dcterms:modified xsi:type="dcterms:W3CDTF">2021-04-14T15:17:51Z</dcterms:modified>
</cp:coreProperties>
</file>