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56" r:id="rId3"/>
    <p:sldId id="257" r:id="rId4"/>
    <p:sldId id="258" r:id="rId5"/>
    <p:sldId id="259" r:id="rId6"/>
    <p:sldId id="284" r:id="rId7"/>
    <p:sldId id="262" r:id="rId8"/>
    <p:sldId id="260" r:id="rId9"/>
    <p:sldId id="261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AA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DDBCA-34CA-4DC2-989D-1E0FB9C45ECC}" type="doc">
      <dgm:prSet loTypeId="urn:microsoft.com/office/officeart/2011/layout/CircleProcess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594902-535E-4868-B629-EF621F864F67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IN" sz="4000" b="1" dirty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48336CE-B3EA-42EE-8A45-539B75AFFBE8}" type="parTrans" cxnId="{EFCD4FB1-587A-4688-BD80-6C6776DEC36C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50EC7A5-7972-4736-B534-E69270A2916D}" type="sibTrans" cxnId="{EFCD4FB1-587A-4688-BD80-6C6776DEC36C}">
      <dgm:prSet/>
      <dgm:spPr/>
      <dgm:t>
        <a:bodyPr/>
        <a:lstStyle/>
        <a:p>
          <a:endParaRPr lang="en-US" sz="48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E834CE4-4B72-4B4C-8805-43515673E8CE}" type="pres">
      <dgm:prSet presAssocID="{2BADDBCA-34CA-4DC2-989D-1E0FB9C45EC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AE91FFAB-B155-488D-84EA-3488FE08FC0C}" type="pres">
      <dgm:prSet presAssocID="{80594902-535E-4868-B629-EF621F864F67}" presName="Accent1" presStyleCnt="0"/>
      <dgm:spPr/>
    </dgm:pt>
    <dgm:pt modelId="{9191E4CE-092A-4E64-B8AB-AE10A3773D4B}" type="pres">
      <dgm:prSet presAssocID="{80594902-535E-4868-B629-EF621F864F67}" presName="Accent" presStyleLbl="node1" presStyleIdx="0" presStyleCnt="1"/>
      <dgm:spPr/>
    </dgm:pt>
    <dgm:pt modelId="{3819E529-407E-4CA2-86B9-0AA7CCF15571}" type="pres">
      <dgm:prSet presAssocID="{80594902-535E-4868-B629-EF621F864F67}" presName="ParentBackground1" presStyleCnt="0"/>
      <dgm:spPr/>
    </dgm:pt>
    <dgm:pt modelId="{61FF498E-CA5A-4362-B347-D9748EF4F0CB}" type="pres">
      <dgm:prSet presAssocID="{80594902-535E-4868-B629-EF621F864F67}" presName="ParentBackground" presStyleLbl="fgAcc1" presStyleIdx="0" presStyleCnt="1" custScaleX="212801" custScaleY="167870" custLinFactNeighborX="-8988" custLinFactNeighborY="-9346"/>
      <dgm:spPr>
        <a:prstGeom prst="cloudCallout">
          <a:avLst/>
        </a:prstGeom>
      </dgm:spPr>
    </dgm:pt>
    <dgm:pt modelId="{0A4C4BE5-E5B8-466A-A059-693F63AEB020}" type="pres">
      <dgm:prSet presAssocID="{80594902-535E-4868-B629-EF621F864F67}" presName="Parent1" presStyleLbl="revTx" presStyleIdx="0" presStyleCnt="0">
        <dgm:presLayoutVars>
          <dgm:chMax val="1"/>
          <dgm:chPref val="1"/>
          <dgm:bulletEnabled val="1"/>
        </dgm:presLayoutVars>
      </dgm:prSet>
      <dgm:spPr>
        <a:prstGeom prst="cloudCallout">
          <a:avLst/>
        </a:prstGeom>
      </dgm:spPr>
    </dgm:pt>
  </dgm:ptLst>
  <dgm:cxnLst>
    <dgm:cxn modelId="{5CDCF57A-D439-47AD-82B7-51E9CE3470D8}" type="presOf" srcId="{80594902-535E-4868-B629-EF621F864F67}" destId="{0A4C4BE5-E5B8-466A-A059-693F63AEB020}" srcOrd="1" destOrd="0" presId="urn:microsoft.com/office/officeart/2011/layout/CircleProcess"/>
    <dgm:cxn modelId="{EFCD4FB1-587A-4688-BD80-6C6776DEC36C}" srcId="{2BADDBCA-34CA-4DC2-989D-1E0FB9C45ECC}" destId="{80594902-535E-4868-B629-EF621F864F67}" srcOrd="0" destOrd="0" parTransId="{448336CE-B3EA-42EE-8A45-539B75AFFBE8}" sibTransId="{A50EC7A5-7972-4736-B534-E69270A2916D}"/>
    <dgm:cxn modelId="{7FDD9DC0-0C16-4004-BC33-0709553E2BD0}" type="presOf" srcId="{80594902-535E-4868-B629-EF621F864F67}" destId="{61FF498E-CA5A-4362-B347-D9748EF4F0CB}" srcOrd="0" destOrd="0" presId="urn:microsoft.com/office/officeart/2011/layout/CircleProcess"/>
    <dgm:cxn modelId="{D9C997DF-7EE9-49BB-9E71-649063FDA81A}" type="presOf" srcId="{2BADDBCA-34CA-4DC2-989D-1E0FB9C45ECC}" destId="{2E834CE4-4B72-4B4C-8805-43515673E8CE}" srcOrd="0" destOrd="0" presId="urn:microsoft.com/office/officeart/2011/layout/CircleProcess"/>
    <dgm:cxn modelId="{5990246E-5F27-4035-8DB8-1CC9FEA5BC91}" type="presParOf" srcId="{2E834CE4-4B72-4B4C-8805-43515673E8CE}" destId="{AE91FFAB-B155-488D-84EA-3488FE08FC0C}" srcOrd="0" destOrd="0" presId="urn:microsoft.com/office/officeart/2011/layout/CircleProcess"/>
    <dgm:cxn modelId="{6AC8DCD6-D5FB-4D49-88AB-D3CFF10E1876}" type="presParOf" srcId="{AE91FFAB-B155-488D-84EA-3488FE08FC0C}" destId="{9191E4CE-092A-4E64-B8AB-AE10A3773D4B}" srcOrd="0" destOrd="0" presId="urn:microsoft.com/office/officeart/2011/layout/CircleProcess"/>
    <dgm:cxn modelId="{7D5EA041-E0D3-406D-A584-1EBC85BC9603}" type="presParOf" srcId="{2E834CE4-4B72-4B4C-8805-43515673E8CE}" destId="{3819E529-407E-4CA2-86B9-0AA7CCF15571}" srcOrd="1" destOrd="0" presId="urn:microsoft.com/office/officeart/2011/layout/CircleProcess"/>
    <dgm:cxn modelId="{FE2BD45B-5526-4275-8731-B21AA37511F7}" type="presParOf" srcId="{3819E529-407E-4CA2-86B9-0AA7CCF15571}" destId="{61FF498E-CA5A-4362-B347-D9748EF4F0CB}" srcOrd="0" destOrd="0" presId="urn:microsoft.com/office/officeart/2011/layout/CircleProcess"/>
    <dgm:cxn modelId="{0E8BE8F7-F6C6-4FE5-AD68-EC736FC6CC4F}" type="presParOf" srcId="{2E834CE4-4B72-4B4C-8805-43515673E8CE}" destId="{0A4C4BE5-E5B8-466A-A059-693F63AEB020}" srcOrd="2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1E4CE-092A-4E64-B8AB-AE10A3773D4B}">
      <dsp:nvSpPr>
        <dsp:cNvPr id="0" name=""/>
        <dsp:cNvSpPr/>
      </dsp:nvSpPr>
      <dsp:spPr>
        <a:xfrm>
          <a:off x="1385244" y="523217"/>
          <a:ext cx="1846666" cy="184666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1FF498E-CA5A-4362-B347-D9748EF4F0CB}">
      <dsp:nvSpPr>
        <dsp:cNvPr id="0" name=""/>
        <dsp:cNvSpPr/>
      </dsp:nvSpPr>
      <dsp:spPr>
        <a:xfrm>
          <a:off x="319771" y="-2"/>
          <a:ext cx="3667611" cy="2893105"/>
        </a:xfrm>
        <a:prstGeom prst="cloudCallou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  <a:sp3d z="152400" extrusionH="63500"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IN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বাড়ির কাজ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205089" y="725378"/>
        <a:ext cx="1711456" cy="1346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109CE-050B-474B-A2CD-919B965EB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3CFA7C-3496-4CE5-A026-F62162A43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A8800-6DBB-4479-92E7-4CAF9FE5D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4396F-F9B6-46DE-90A1-C793AF9F1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BB97C-2599-461E-AB03-192D0109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47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3600-BD82-430D-BED9-6BBC70AA2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D49C6-D3B1-4225-8768-EB3268A44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88229B-8ECB-49C5-9D1E-9A572D04B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5876-DD23-4D4C-A0C4-8FAF8F247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F32A9-7F19-4FA9-9926-047AF945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BDD56-65AF-44AA-B4B9-6FFEB80BB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A6FAF-E4AF-4177-A7AC-1D5B5E28B7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2F133-9292-4941-9FE6-A1D20FA05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3D57A-9D8B-497D-896B-DA129D51B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4B7C5-13B4-413C-8CBA-83569483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4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B4863-3499-44B7-BF48-975ABCB8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4E94C-0DC0-433F-874F-39E249240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91FDC-3203-4243-B59E-E42A80A71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4C19C3-5680-43C2-8C27-2C6513F70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811387-73BA-4389-8AB9-49F6F3C81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55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3A34-ED44-4E11-8F41-FBF466EE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EA11B-A293-464F-A253-5232073FA2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EEC75-4E76-46DC-A0A0-EFE1C67D0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B35D1-9894-4884-87A4-D07CF0C0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BC14-FCF2-4E2B-BE4B-04F6F2C0B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48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FB92E-8B85-4B37-BEAC-A33668E1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FC20E-0762-46BA-85EF-7D0BB15E6E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948596-3892-4A1E-8C4E-B0D069F11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8CE67-598E-464A-9DC3-E8B490F75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819436-0218-4F7D-A399-05AD5C7A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589A5-0C7E-4C85-83DC-0418D55C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62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BA3A5-C813-4762-B040-9C75D1179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EB70A0-BFD1-4210-8819-41D60478A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5956C7-215D-4A22-A2F3-96B2BC98A4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C11354-6A96-49EF-8072-7996F992C2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409850-D6E6-4963-AC3E-FD42E73080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88452-1484-45D5-8CF0-322B7B705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F651DA-66B6-4B09-BFF3-9C14420CA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BF124-6FED-4564-AA81-0511F6935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95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02D3D-9A5B-467F-BEC4-2955A8DE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307AF3-4D68-4A59-9CBF-C2CF70E18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F0FD6-C880-4253-A70E-EE792AEFB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E3C05-ADA2-4AAF-BCEA-3B6AD45D5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0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BAF8ED-B1DF-4C42-B077-14DCFF863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278680-A584-498C-BED8-3F8E79517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975E2C-82BF-4527-B916-672263A16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1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DE4F-F002-4897-8169-A382CADF8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595FD-8BD6-4970-BFAF-6957D5568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68FA7-D5FB-4176-BC70-2C7FB1F5A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6F29C-E74D-4D76-868F-12A16DF2B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37A4D-A20A-4A36-8162-351A7592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84D90-791F-41FD-963F-A668E3C6B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21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606B2-2B77-4977-817E-890F85E40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A99903-7736-452E-BC5C-534C019FD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FF64E1-97D5-4906-83B5-F8BE2978DB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8017E-79EC-41B6-BD62-8A65AC578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5968B-8392-47C4-BD9C-B49EB072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1CF15F-1FC2-4CED-AD31-A8ECAE4AB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47E3DA-9A8D-4869-8B36-570B8CCC6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E8E6E-7BE1-4208-8D23-63CF0D4DFA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A649D-78A3-4285-96AA-29064379B8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D1805-8AC5-4A3F-8556-7A4293BD5294}" type="datetimeFigureOut">
              <a:rPr lang="en-US" smtClean="0"/>
              <a:t>15-Apr-21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87B91-8909-4B2C-BC1D-5B055389E1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B8D42-1415-41B1-9C60-04C5C6A7F1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BD054-94B4-488D-AC35-17D1F349C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2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f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jf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fif"/><Relationship Id="rId2" Type="http://schemas.openxmlformats.org/officeDocument/2006/relationships/image" Target="../media/image2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F88777-BF04-432B-AE89-A4FD350D0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5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618E3C-2714-4B88-9D28-ABE259D200DA}"/>
              </a:ext>
            </a:extLst>
          </p:cNvPr>
          <p:cNvSpPr txBox="1"/>
          <p:nvPr/>
        </p:nvSpPr>
        <p:spPr>
          <a:xfrm>
            <a:off x="134910" y="2218544"/>
            <a:ext cx="11782270" cy="7559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NABINAGAR ONLINE PRIMARY </a:t>
            </a:r>
            <a:r>
              <a:rPr lang="en-US" sz="4000" b="1" dirty="0"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73298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927520-288A-42C3-B49F-F8742D0B3D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597" y="3557665"/>
            <a:ext cx="5387403" cy="33153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F9056D-7633-4BFE-BA35-E20597CF8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3808" cy="333249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3FA5EE8-2566-4A25-BAB5-E0D3A0538987}"/>
              </a:ext>
            </a:extLst>
          </p:cNvPr>
          <p:cNvGrpSpPr/>
          <p:nvPr/>
        </p:nvGrpSpPr>
        <p:grpSpPr>
          <a:xfrm>
            <a:off x="7398194" y="0"/>
            <a:ext cx="3425130" cy="2863122"/>
            <a:chOff x="7398194" y="0"/>
            <a:chExt cx="3425130" cy="2863122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C9DA6D4D-90F6-4276-B90E-E2C008A07743}"/>
                </a:ext>
              </a:extLst>
            </p:cNvPr>
            <p:cNvSpPr/>
            <p:nvPr/>
          </p:nvSpPr>
          <p:spPr>
            <a:xfrm>
              <a:off x="7398194" y="0"/>
              <a:ext cx="3425130" cy="2863122"/>
            </a:xfrm>
            <a:prstGeom prst="cloudCallout">
              <a:avLst>
                <a:gd name="adj1" fmla="val -18530"/>
                <a:gd name="adj2" fmla="val 68807"/>
              </a:avLst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C2A2BB-71D8-45D4-A136-5C6B1F7EB8DA}"/>
                </a:ext>
              </a:extLst>
            </p:cNvPr>
            <p:cNvSpPr txBox="1"/>
            <p:nvPr/>
          </p:nvSpPr>
          <p:spPr>
            <a:xfrm>
              <a:off x="7839855" y="646731"/>
              <a:ext cx="277360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মণিপুরিদের বাড়িঘর বাঁশ,কাঠ,ইট বা টিনের তৈরি।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ACDE77-5601-4BFF-B309-5F6036F0BFFA}"/>
              </a:ext>
            </a:extLst>
          </p:cNvPr>
          <p:cNvGrpSpPr/>
          <p:nvPr/>
        </p:nvGrpSpPr>
        <p:grpSpPr>
          <a:xfrm>
            <a:off x="314793" y="4032355"/>
            <a:ext cx="5916118" cy="2623279"/>
            <a:chOff x="314793" y="4032355"/>
            <a:chExt cx="5916118" cy="2623279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86540894-0DE1-4DA9-9F9E-7594221177CF}"/>
                </a:ext>
              </a:extLst>
            </p:cNvPr>
            <p:cNvSpPr/>
            <p:nvPr/>
          </p:nvSpPr>
          <p:spPr>
            <a:xfrm rot="10800000">
              <a:off x="314793" y="4032355"/>
              <a:ext cx="5781207" cy="2623279"/>
            </a:xfrm>
            <a:prstGeom prst="wedgeRoundRectCallout">
              <a:avLst>
                <a:gd name="adj1" fmla="val -21092"/>
                <a:gd name="adj2" fmla="val 75071"/>
                <a:gd name="adj3" fmla="val 16667"/>
              </a:avLst>
            </a:prstGeom>
            <a:noFill/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0874FA-B98A-419A-89AA-A527B355B7B7}"/>
                </a:ext>
              </a:extLst>
            </p:cNvPr>
            <p:cNvSpPr txBox="1"/>
            <p:nvPr/>
          </p:nvSpPr>
          <p:spPr>
            <a:xfrm>
              <a:off x="674557" y="4032355"/>
              <a:ext cx="5556354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তারা ভাত,মাছ ও নানা ধরনের সবজি খান। মাংশ সামাজিকভাবে নিষিদ্ধ,তবে পাঙালরা মাংশ খান। তাদের একটি প্রিয় খাবার ‘শিংজু’ বা ‘সিষ্ণৌ’, যা নানা ধরনের শাক দিয়ে তৈরি।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1826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719FD6-46C8-40EC-95B8-33EB5F1BB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6745574" cy="35526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59C2D8-8920-4244-B0C2-38BD76962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52668"/>
            <a:ext cx="6745574" cy="330533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F0B104C-F107-4253-917E-196C7CCAF940}"/>
              </a:ext>
            </a:extLst>
          </p:cNvPr>
          <p:cNvGrpSpPr/>
          <p:nvPr/>
        </p:nvGrpSpPr>
        <p:grpSpPr>
          <a:xfrm>
            <a:off x="8017822" y="472788"/>
            <a:ext cx="3674505" cy="4442504"/>
            <a:chOff x="8017822" y="472788"/>
            <a:chExt cx="3674505" cy="4442504"/>
          </a:xfrm>
        </p:grpSpPr>
        <p:sp>
          <p:nvSpPr>
            <p:cNvPr id="2" name="Thought Bubble: Cloud 1">
              <a:extLst>
                <a:ext uri="{FF2B5EF4-FFF2-40B4-BE49-F238E27FC236}">
                  <a16:creationId xmlns:a16="http://schemas.microsoft.com/office/drawing/2014/main" id="{8430BA26-9F48-4132-9442-266107D5A319}"/>
                </a:ext>
              </a:extLst>
            </p:cNvPr>
            <p:cNvSpPr/>
            <p:nvPr/>
          </p:nvSpPr>
          <p:spPr>
            <a:xfrm rot="3305029">
              <a:off x="7620740" y="869870"/>
              <a:ext cx="4442504" cy="3648339"/>
            </a:xfrm>
            <a:prstGeom prst="cloudCallout">
              <a:avLst>
                <a:gd name="adj1" fmla="val -23361"/>
                <a:gd name="adj2" fmla="val 71472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B32102B-9164-4B25-9785-AEC56E74C499}"/>
                </a:ext>
              </a:extLst>
            </p:cNvPr>
            <p:cNvSpPr txBox="1"/>
            <p:nvPr/>
          </p:nvSpPr>
          <p:spPr>
            <a:xfrm>
              <a:off x="8499422" y="1790883"/>
              <a:ext cx="319290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মণিপুরিরা মূলত কৃষিজীবী ও তাঁতি।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8605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A3CA3B-3615-4C67-869D-ABDD32C10D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4"/>
          <a:stretch/>
        </p:blipFill>
        <p:spPr>
          <a:xfrm>
            <a:off x="6095999" y="0"/>
            <a:ext cx="627088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1E870C-039B-420A-9652-EA998B1A6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469" y="0"/>
            <a:ext cx="3282846" cy="3429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7BE2D07-F505-47E2-BF24-52E3CDC2A8D3}"/>
              </a:ext>
            </a:extLst>
          </p:cNvPr>
          <p:cNvGrpSpPr/>
          <p:nvPr/>
        </p:nvGrpSpPr>
        <p:grpSpPr>
          <a:xfrm>
            <a:off x="104931" y="1292899"/>
            <a:ext cx="3000529" cy="5565101"/>
            <a:chOff x="104931" y="1292899"/>
            <a:chExt cx="3000529" cy="5565101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42C39AF4-2750-45D4-8283-9F7F49074B68}"/>
                </a:ext>
              </a:extLst>
            </p:cNvPr>
            <p:cNvSpPr/>
            <p:nvPr/>
          </p:nvSpPr>
          <p:spPr>
            <a:xfrm rot="16200000">
              <a:off x="-1182351" y="2580181"/>
              <a:ext cx="5565101" cy="2990538"/>
            </a:xfrm>
            <a:prstGeom prst="wedgeRoundRectCallout">
              <a:avLst>
                <a:gd name="adj1" fmla="val -20027"/>
                <a:gd name="adj2" fmla="val 83053"/>
                <a:gd name="adj3" fmla="val 16667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D3722B6-580B-45C1-817B-F2398820D533}"/>
                </a:ext>
              </a:extLst>
            </p:cNvPr>
            <p:cNvSpPr txBox="1"/>
            <p:nvPr/>
          </p:nvSpPr>
          <p:spPr>
            <a:xfrm>
              <a:off x="114921" y="1447150"/>
              <a:ext cx="2990539" cy="50167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 মেয়েরা ঘাগড়া জাতীয় যে পোশাক পরেন তার নাম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‘ফানেক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 বা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‘লাহিং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’।ব্লাউজকে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‘ফুরিত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 বা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‘আহিং’ 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এবং ওরনাকে বলে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‘ইনাফি</a:t>
              </a:r>
              <a:r>
                <a:rPr lang="bn-IN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’।ছেলেরা ধুতি,পায়জামা ও পাঞ্জাবি পরেন।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78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93F791-F776-4AA4-B376-B90707E9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473" y="1"/>
            <a:ext cx="3767528" cy="36725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EEF290-EC39-4FA5-AEC1-A477FCD65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2374" cy="3927424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8272DA-13D2-4399-B8EA-AFED5B376A75}"/>
              </a:ext>
            </a:extLst>
          </p:cNvPr>
          <p:cNvGrpSpPr/>
          <p:nvPr/>
        </p:nvGrpSpPr>
        <p:grpSpPr>
          <a:xfrm>
            <a:off x="4164480" y="110686"/>
            <a:ext cx="3703737" cy="2848132"/>
            <a:chOff x="4164480" y="110686"/>
            <a:chExt cx="3703737" cy="2848132"/>
          </a:xfrm>
        </p:grpSpPr>
        <p:sp>
          <p:nvSpPr>
            <p:cNvPr id="2" name="Speech Bubble: Oval 1">
              <a:extLst>
                <a:ext uri="{FF2B5EF4-FFF2-40B4-BE49-F238E27FC236}">
                  <a16:creationId xmlns:a16="http://schemas.microsoft.com/office/drawing/2014/main" id="{6BB7E15C-32DE-46A3-9B1F-25A6D60C0127}"/>
                </a:ext>
              </a:extLst>
            </p:cNvPr>
            <p:cNvSpPr/>
            <p:nvPr/>
          </p:nvSpPr>
          <p:spPr>
            <a:xfrm rot="21438494">
              <a:off x="4164480" y="110686"/>
              <a:ext cx="3703737" cy="2848132"/>
            </a:xfrm>
            <a:prstGeom prst="wedgeEllipseCallout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6313CF-7F6E-4DFE-A857-24228A297AE2}"/>
                </a:ext>
              </a:extLst>
            </p:cNvPr>
            <p:cNvSpPr txBox="1"/>
            <p:nvPr/>
          </p:nvSpPr>
          <p:spPr>
            <a:xfrm>
              <a:off x="4540259" y="565255"/>
              <a:ext cx="315293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মণিপুরিরা নানা উৎসবে সারাবছরই মেতে থাকে।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A7AABA1-7DD0-42EA-A3FE-045DAE0EA224}"/>
              </a:ext>
            </a:extLst>
          </p:cNvPr>
          <p:cNvSpPr txBox="1"/>
          <p:nvPr/>
        </p:nvSpPr>
        <p:spPr>
          <a:xfrm>
            <a:off x="329784" y="4886793"/>
            <a:ext cx="2743200" cy="830997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চৈত্র </a:t>
            </a:r>
            <a:r>
              <a:rPr lang="en-US" sz="4800" dirty="0" err="1">
                <a:ln w="3810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সংক্রান্তি</a:t>
            </a:r>
            <a:endParaRPr lang="en-US" sz="4800" dirty="0">
              <a:ln w="3810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35B822-1126-485C-BD41-70C99EAF4FA7}"/>
              </a:ext>
            </a:extLst>
          </p:cNvPr>
          <p:cNvSpPr txBox="1"/>
          <p:nvPr/>
        </p:nvSpPr>
        <p:spPr>
          <a:xfrm>
            <a:off x="7693191" y="4646951"/>
            <a:ext cx="3504461" cy="1107996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রাসপূর্ণিমা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9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CA6A2-B86E-4785-AD48-E3C026382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46" y="0"/>
            <a:ext cx="3797414" cy="29639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10618E-F35A-4CFC-81C6-731B35B95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92390" cy="29639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F8D83E-2EE0-4E8F-AD6F-DDAD9C49E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023" y="3734145"/>
            <a:ext cx="4606977" cy="313697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075B9CC-8C1E-42EF-98AB-277726E551AC}"/>
              </a:ext>
            </a:extLst>
          </p:cNvPr>
          <p:cNvGrpSpPr/>
          <p:nvPr/>
        </p:nvGrpSpPr>
        <p:grpSpPr>
          <a:xfrm>
            <a:off x="1234891" y="3734145"/>
            <a:ext cx="2905455" cy="2336870"/>
            <a:chOff x="1234891" y="3734145"/>
            <a:chExt cx="2905455" cy="233687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69528A93-2CFE-4D31-B9C6-0EAED8877403}"/>
                </a:ext>
              </a:extLst>
            </p:cNvPr>
            <p:cNvSpPr/>
            <p:nvPr/>
          </p:nvSpPr>
          <p:spPr>
            <a:xfrm rot="10800000">
              <a:off x="1234891" y="3734145"/>
              <a:ext cx="2857500" cy="2336870"/>
            </a:xfrm>
            <a:prstGeom prst="wedgeEllipseCallout">
              <a:avLst>
                <a:gd name="adj1" fmla="val -31849"/>
                <a:gd name="adj2" fmla="val 68273"/>
              </a:avLst>
            </a:prstGeom>
            <a:noFill/>
            <a:ln w="57150">
              <a:solidFill>
                <a:schemeClr val="accent2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368E8C6-FF3C-4268-96A7-C6F35BE7328E}"/>
                </a:ext>
              </a:extLst>
            </p:cNvPr>
            <p:cNvSpPr txBox="1"/>
            <p:nvPr/>
          </p:nvSpPr>
          <p:spPr>
            <a:xfrm>
              <a:off x="1457107" y="4379300"/>
              <a:ext cx="26832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দোলযাত্রা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A6263-8C5A-438F-B02D-D83B7534068F}"/>
              </a:ext>
            </a:extLst>
          </p:cNvPr>
          <p:cNvGrpSpPr/>
          <p:nvPr/>
        </p:nvGrpSpPr>
        <p:grpSpPr>
          <a:xfrm>
            <a:off x="8564692" y="452702"/>
            <a:ext cx="2857500" cy="2336870"/>
            <a:chOff x="8564692" y="452702"/>
            <a:chExt cx="2857500" cy="2336870"/>
          </a:xfrm>
        </p:grpSpPr>
        <p:sp>
          <p:nvSpPr>
            <p:cNvPr id="8" name="Speech Bubble: Oval 7">
              <a:extLst>
                <a:ext uri="{FF2B5EF4-FFF2-40B4-BE49-F238E27FC236}">
                  <a16:creationId xmlns:a16="http://schemas.microsoft.com/office/drawing/2014/main" id="{F447267F-347D-4F51-B48C-227F9E1C1C94}"/>
                </a:ext>
              </a:extLst>
            </p:cNvPr>
            <p:cNvSpPr/>
            <p:nvPr/>
          </p:nvSpPr>
          <p:spPr>
            <a:xfrm rot="20270037">
              <a:off x="8564692" y="452702"/>
              <a:ext cx="2857500" cy="2336870"/>
            </a:xfrm>
            <a:prstGeom prst="wedgeEllipseCallout">
              <a:avLst>
                <a:gd name="adj1" fmla="val -31849"/>
                <a:gd name="adj2" fmla="val 68273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D2E99A1-61D0-426F-BE94-D3B4F6833E13}"/>
                </a:ext>
              </a:extLst>
            </p:cNvPr>
            <p:cNvSpPr txBox="1"/>
            <p:nvPr/>
          </p:nvSpPr>
          <p:spPr>
            <a:xfrm>
              <a:off x="8869180" y="1159472"/>
              <a:ext cx="203866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রথযাত্রা</a:t>
              </a:r>
              <a:endParaRPr lang="en-US" sz="5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985699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F110A5-2B26-466C-9E62-F0E90CB968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7620000" cy="4572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3375AD3-ECA8-4786-B1F7-B5A7FDB2B53F}"/>
              </a:ext>
            </a:extLst>
          </p:cNvPr>
          <p:cNvGrpSpPr/>
          <p:nvPr/>
        </p:nvGrpSpPr>
        <p:grpSpPr>
          <a:xfrm>
            <a:off x="209862" y="1034321"/>
            <a:ext cx="3814998" cy="3462728"/>
            <a:chOff x="209862" y="1034321"/>
            <a:chExt cx="3814998" cy="3462728"/>
          </a:xfrm>
        </p:grpSpPr>
        <p:sp>
          <p:nvSpPr>
            <p:cNvPr id="7" name="Speech Bubble: Oval 6">
              <a:extLst>
                <a:ext uri="{FF2B5EF4-FFF2-40B4-BE49-F238E27FC236}">
                  <a16:creationId xmlns:a16="http://schemas.microsoft.com/office/drawing/2014/main" id="{122ECB57-5CDE-4F74-9D9E-752092429DF5}"/>
                </a:ext>
              </a:extLst>
            </p:cNvPr>
            <p:cNvSpPr/>
            <p:nvPr/>
          </p:nvSpPr>
          <p:spPr>
            <a:xfrm rot="16200000">
              <a:off x="269823" y="974360"/>
              <a:ext cx="3462728" cy="3582650"/>
            </a:xfrm>
            <a:prstGeom prst="wedgeEllipseCallou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E86155B-8B58-4A4A-BE8D-0ACEB4C1A8A4}"/>
                </a:ext>
              </a:extLst>
            </p:cNvPr>
            <p:cNvSpPr txBox="1"/>
            <p:nvPr/>
          </p:nvSpPr>
          <p:spPr>
            <a:xfrm>
              <a:off x="786984" y="1703855"/>
              <a:ext cx="323787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4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পাঙালরা ঈদ উৎসব পালন করেন</a:t>
              </a:r>
              <a:endParaRPr lang="en-US" sz="44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9845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F9653B-DB51-42BA-B063-5B176957F593}"/>
              </a:ext>
            </a:extLst>
          </p:cNvPr>
          <p:cNvSpPr txBox="1"/>
          <p:nvPr/>
        </p:nvSpPr>
        <p:spPr>
          <a:xfrm>
            <a:off x="2958058" y="164892"/>
            <a:ext cx="3927423" cy="9233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 দলীয় কাজ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8A538D-C778-4FB7-9CB0-7E0B4FDEE7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78" y="3083788"/>
            <a:ext cx="3927423" cy="34744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034755-F674-4584-854D-BE1BF8AF5736}"/>
              </a:ext>
            </a:extLst>
          </p:cNvPr>
          <p:cNvSpPr txBox="1"/>
          <p:nvPr/>
        </p:nvSpPr>
        <p:spPr>
          <a:xfrm>
            <a:off x="114922" y="1204855"/>
            <a:ext cx="6820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 জন করে ৩টি দলে ভাগ হয়ে মণিপুরিদের </a:t>
            </a: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জীবনধারা, পোশাক ও উৎসব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আলোচনা কর।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৫মিনিট আলোচনা করে ৪টি বাক্যে নিদির্ষ্ট বিষয় সম্পর্কে লিখ।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C057E78-753E-4291-B4AF-88753AA424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797976"/>
              </p:ext>
            </p:extLst>
          </p:nvPr>
        </p:nvGraphicFramePr>
        <p:xfrm>
          <a:off x="6360926" y="2235906"/>
          <a:ext cx="5831074" cy="462209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73734">
                  <a:extLst>
                    <a:ext uri="{9D8B030D-6E8A-4147-A177-3AD203B41FA5}">
                      <a16:colId xmlns:a16="http://schemas.microsoft.com/office/drawing/2014/main" val="3470147475"/>
                    </a:ext>
                  </a:extLst>
                </a:gridCol>
                <a:gridCol w="3257340">
                  <a:extLst>
                    <a:ext uri="{9D8B030D-6E8A-4147-A177-3AD203B41FA5}">
                      <a16:colId xmlns:a16="http://schemas.microsoft.com/office/drawing/2014/main" val="3358011870"/>
                    </a:ext>
                  </a:extLst>
                </a:gridCol>
              </a:tblGrid>
              <a:tr h="1314735">
                <a:tc>
                  <a:txBody>
                    <a:bodyPr/>
                    <a:lstStyle/>
                    <a:p>
                      <a:pPr lvl="1"/>
                      <a:r>
                        <a:rPr lang="bn-IN" sz="40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 নাম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2"/>
                      <a:r>
                        <a:rPr lang="bn-IN" sz="4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44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194449"/>
                  </a:ext>
                </a:extLst>
              </a:tr>
              <a:tr h="1283160">
                <a:tc>
                  <a:txBody>
                    <a:bodyPr/>
                    <a:lstStyle/>
                    <a:p>
                      <a:pPr lvl="1"/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শাপলা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জীবনধারা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842905"/>
                  </a:ext>
                </a:extLst>
              </a:tr>
              <a:tr h="1012099">
                <a:tc>
                  <a:txBody>
                    <a:bodyPr/>
                    <a:lstStyle/>
                    <a:p>
                      <a:pPr lvl="1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পোশাক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988846"/>
                  </a:ext>
                </a:extLst>
              </a:tr>
              <a:tr h="1012099">
                <a:tc>
                  <a:txBody>
                    <a:bodyPr/>
                    <a:lstStyle/>
                    <a:p>
                      <a:pPr lvl="1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1"/>
                      <a:r>
                        <a:rPr lang="bn-IN" sz="36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উৎসব</a:t>
                      </a:r>
                      <a:endParaRPr lang="en-US" sz="36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0112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336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8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684FD8-F434-483A-A85F-2DB84B6E2ACE}"/>
              </a:ext>
            </a:extLst>
          </p:cNvPr>
          <p:cNvGrpSpPr/>
          <p:nvPr/>
        </p:nvGrpSpPr>
        <p:grpSpPr>
          <a:xfrm>
            <a:off x="229845" y="943687"/>
            <a:ext cx="4137286" cy="5346492"/>
            <a:chOff x="229845" y="943687"/>
            <a:chExt cx="4137286" cy="5346492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C7FF6A3A-9A8A-46EF-816C-1E417FD9B505}"/>
                </a:ext>
              </a:extLst>
            </p:cNvPr>
            <p:cNvSpPr/>
            <p:nvPr/>
          </p:nvSpPr>
          <p:spPr>
            <a:xfrm rot="16200000">
              <a:off x="-374758" y="1548290"/>
              <a:ext cx="5346492" cy="4137286"/>
            </a:xfrm>
            <a:prstGeom prst="wedgeRoundRectCallout">
              <a:avLst>
                <a:gd name="adj1" fmla="val -16908"/>
                <a:gd name="adj2" fmla="val 69384"/>
                <a:gd name="adj3" fmla="val 16667"/>
              </a:avLst>
            </a:prstGeom>
            <a:ln w="38100">
              <a:solidFill>
                <a:schemeClr val="accent6"/>
              </a:solidFill>
              <a:prstDash val="lgDash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9BA5CC0-8B62-4383-A4FB-677BA62E66F5}"/>
                </a:ext>
              </a:extLst>
            </p:cNvPr>
            <p:cNvSpPr txBox="1"/>
            <p:nvPr/>
          </p:nvSpPr>
          <p:spPr>
            <a:xfrm>
              <a:off x="469692" y="2533337"/>
              <a:ext cx="3897439" cy="1323439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4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১৬ পৃষ্ঠা খোলে বইয়ের সাথে মিলিয়ে নাও</a:t>
              </a:r>
              <a:endParaRPr lang="en-US" sz="4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7AFA222-29BC-4B41-B3FE-C82B121C46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637" y="0"/>
            <a:ext cx="7065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63554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7" dur="2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76BCFB-580F-44EA-8AB1-F92ABA38A6BB}"/>
              </a:ext>
            </a:extLst>
          </p:cNvPr>
          <p:cNvSpPr txBox="1"/>
          <p:nvPr/>
        </p:nvSpPr>
        <p:spPr>
          <a:xfrm>
            <a:off x="2353455" y="982554"/>
            <a:ext cx="73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খালিঘরে সঠিক শব্দ বসিয়ে বাক্যগুলো সম্পূর্ণ করঃ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2CA2FC-7949-4B46-8125-C63D3926157C}"/>
              </a:ext>
            </a:extLst>
          </p:cNvPr>
          <p:cNvSpPr txBox="1"/>
          <p:nvPr/>
        </p:nvSpPr>
        <p:spPr>
          <a:xfrm>
            <a:off x="4557009" y="284812"/>
            <a:ext cx="2938072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একক 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30D786-7281-4EB6-A66A-D96018D93108}"/>
              </a:ext>
            </a:extLst>
          </p:cNvPr>
          <p:cNvSpPr txBox="1"/>
          <p:nvPr/>
        </p:nvSpPr>
        <p:spPr>
          <a:xfrm>
            <a:off x="1321632" y="2944251"/>
            <a:ext cx="734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জনগোষ্ঠীতে বিভক্ত.....................।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E503634-AFA7-4F06-B265-7A80F3CAA53C}"/>
              </a:ext>
            </a:extLst>
          </p:cNvPr>
          <p:cNvSpPr txBox="1"/>
          <p:nvPr/>
        </p:nvSpPr>
        <p:spPr>
          <a:xfrm>
            <a:off x="1321632" y="5441362"/>
            <a:ext cx="7520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প্রিয় খাবার ..................।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8FA643-26E0-4A65-9FB2-A6341D71A40D}"/>
              </a:ext>
            </a:extLst>
          </p:cNvPr>
          <p:cNvSpPr txBox="1"/>
          <p:nvPr/>
        </p:nvSpPr>
        <p:spPr>
          <a:xfrm>
            <a:off x="1321632" y="4576862"/>
            <a:ext cx="905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মূলত ..............................।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6D3ADD-E249-4E0F-A0D2-243CCF36FFD6}"/>
              </a:ext>
            </a:extLst>
          </p:cNvPr>
          <p:cNvSpPr txBox="1"/>
          <p:nvPr/>
        </p:nvSpPr>
        <p:spPr>
          <a:xfrm>
            <a:off x="1321632" y="3712362"/>
            <a:ext cx="9054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 প্রায় .....................উৎসবে মেতে থাকেন।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6AA27D-6441-42B7-B7EB-823D0C6CE8B0}"/>
              </a:ext>
            </a:extLst>
          </p:cNvPr>
          <p:cNvSpPr txBox="1"/>
          <p:nvPr/>
        </p:nvSpPr>
        <p:spPr>
          <a:xfrm>
            <a:off x="1686733" y="1651711"/>
            <a:ext cx="266325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কৃষিজীবী ও তাঁতি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76360D7-DB01-45AE-97A4-47D521DDCF4B}"/>
              </a:ext>
            </a:extLst>
          </p:cNvPr>
          <p:cNvSpPr/>
          <p:nvPr/>
        </p:nvSpPr>
        <p:spPr>
          <a:xfrm>
            <a:off x="6515032" y="1680296"/>
            <a:ext cx="122661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শিংজু </a:t>
            </a:r>
            <a:endParaRPr lang="en-US" sz="3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F4052D-B000-4B35-9E7C-06EF167E2EAC}"/>
              </a:ext>
            </a:extLst>
          </p:cNvPr>
          <p:cNvSpPr/>
          <p:nvPr/>
        </p:nvSpPr>
        <p:spPr>
          <a:xfrm>
            <a:off x="4607318" y="1680295"/>
            <a:ext cx="158569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মণিপুরিরা</a:t>
            </a:r>
            <a:endParaRPr lang="en-US" sz="36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E23FB9-9447-49F7-90B1-98405C8B3BC0}"/>
              </a:ext>
            </a:extLst>
          </p:cNvPr>
          <p:cNvSpPr/>
          <p:nvPr/>
        </p:nvSpPr>
        <p:spPr>
          <a:xfrm>
            <a:off x="8180950" y="1680295"/>
            <a:ext cx="155202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সারাবছর </a:t>
            </a:r>
            <a:endParaRPr lang="en-US" sz="3600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0AC132-E3A9-49B1-B15E-00CB9D1A71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551" y="4358693"/>
            <a:ext cx="3887449" cy="24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76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1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2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52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2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52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52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7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454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82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8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0.10065 0.16898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26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3056 0.28495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86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23203 0.41158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02" y="2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7 L -0.06485 0.53194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2" y="26597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6" grpId="0"/>
      <p:bldP spid="17" grpId="0"/>
      <p:bldP spid="18" grpId="0"/>
      <p:bldP spid="19" grpId="0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72B95-2CA8-4BBA-96DD-820DD547DD7F}"/>
              </a:ext>
            </a:extLst>
          </p:cNvPr>
          <p:cNvSpPr txBox="1"/>
          <p:nvPr/>
        </p:nvSpPr>
        <p:spPr>
          <a:xfrm>
            <a:off x="1708879" y="329784"/>
            <a:ext cx="2948066" cy="8309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মূল্যায়ন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6D9727-5421-4A41-B90B-5737F007281C}"/>
              </a:ext>
            </a:extLst>
          </p:cNvPr>
          <p:cNvSpPr txBox="1"/>
          <p:nvPr/>
        </p:nvSpPr>
        <p:spPr>
          <a:xfrm>
            <a:off x="1708879" y="1963711"/>
            <a:ext cx="83944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কারা প্রায় সারাবছরই উৎসবে মেতে থাকে?</a:t>
            </a:r>
          </a:p>
          <a:p>
            <a:pPr marL="742950" indent="-742950">
              <a:buFont typeface="+mj-lt"/>
              <a:buAutoNum type="arabicParenR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মণিপুরিদের দুইটি উৎসবের নাম লিখ।</a:t>
            </a:r>
          </a:p>
          <a:p>
            <a:pPr marL="742950" indent="-742950">
              <a:buFont typeface="+mj-lt"/>
              <a:buAutoNum type="arabicParenR"/>
            </a:pP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মণিপুরি ছেলেদের দুইটি পোশাকের নাম লিখ।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07B9C7-DB09-4889-9FD4-CDAC2AACB8CE}"/>
              </a:ext>
            </a:extLst>
          </p:cNvPr>
          <p:cNvGrpSpPr/>
          <p:nvPr/>
        </p:nvGrpSpPr>
        <p:grpSpPr>
          <a:xfrm>
            <a:off x="701936" y="331229"/>
            <a:ext cx="9998439" cy="507356"/>
            <a:chOff x="854440" y="389744"/>
            <a:chExt cx="9998439" cy="507356"/>
          </a:xfrm>
          <a:effectLst>
            <a:glow rad="63500">
              <a:schemeClr val="accent3">
                <a:satMod val="175000"/>
                <a:alpha val="40000"/>
              </a:schemeClr>
            </a:glow>
          </a:effectLst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A7D3361-74E5-4983-B836-4F763EF62325}"/>
                </a:ext>
              </a:extLst>
            </p:cNvPr>
            <p:cNvSpPr/>
            <p:nvPr/>
          </p:nvSpPr>
          <p:spPr>
            <a:xfrm>
              <a:off x="854440" y="389744"/>
              <a:ext cx="9998439" cy="507356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C9BCF80-E6C8-4C8A-B6F1-F8CC98B04067}"/>
                </a:ext>
              </a:extLst>
            </p:cNvPr>
            <p:cNvSpPr/>
            <p:nvPr/>
          </p:nvSpPr>
          <p:spPr>
            <a:xfrm>
              <a:off x="1163421" y="444585"/>
              <a:ext cx="9440438" cy="363567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24D51CE-BBF5-45AF-A4FE-DE24859BF5DE}"/>
              </a:ext>
            </a:extLst>
          </p:cNvPr>
          <p:cNvGrpSpPr/>
          <p:nvPr/>
        </p:nvGrpSpPr>
        <p:grpSpPr>
          <a:xfrm>
            <a:off x="2769589" y="120223"/>
            <a:ext cx="2164080" cy="5639983"/>
            <a:chOff x="2408963" y="99635"/>
            <a:chExt cx="2164080" cy="563998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A9F7293-20BC-4438-8390-BADA24BA8400}"/>
                </a:ext>
              </a:extLst>
            </p:cNvPr>
            <p:cNvGrpSpPr/>
            <p:nvPr/>
          </p:nvGrpSpPr>
          <p:grpSpPr>
            <a:xfrm>
              <a:off x="2408963" y="99635"/>
              <a:ext cx="2164080" cy="5639983"/>
              <a:chOff x="2000893" y="44970"/>
              <a:chExt cx="2164080" cy="5639983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71362C4-1099-4174-9DFB-DDCAC9FBDD3D}"/>
                  </a:ext>
                </a:extLst>
              </p:cNvPr>
              <p:cNvSpPr/>
              <p:nvPr/>
            </p:nvSpPr>
            <p:spPr>
              <a:xfrm rot="3091644">
                <a:off x="2238490" y="4069102"/>
                <a:ext cx="1688885" cy="154281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2">
                      <a:lumMod val="89000"/>
                    </a:schemeClr>
                  </a:gs>
                  <a:gs pos="100000">
                    <a:schemeClr val="accent2">
                      <a:lumMod val="89000"/>
                    </a:schemeClr>
                  </a:gs>
                  <a:gs pos="100000">
                    <a:schemeClr val="accent2">
                      <a:lumMod val="75000"/>
                    </a:schemeClr>
                  </a:gs>
                  <a:gs pos="97000">
                    <a:schemeClr val="accent2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3BEAF81-B8D7-496E-9194-C6149379789F}"/>
                  </a:ext>
                </a:extLst>
              </p:cNvPr>
              <p:cNvGrpSpPr/>
              <p:nvPr/>
            </p:nvGrpSpPr>
            <p:grpSpPr>
              <a:xfrm rot="2500626">
                <a:off x="2000893" y="1427438"/>
                <a:ext cx="2164080" cy="2164080"/>
                <a:chOff x="5682770" y="1648918"/>
                <a:chExt cx="2164080" cy="2164080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09D26EB7-A0FE-4DE1-A07F-E420CAB3330A}"/>
                    </a:ext>
                  </a:extLst>
                </p:cNvPr>
                <p:cNvSpPr/>
                <p:nvPr/>
              </p:nvSpPr>
              <p:spPr>
                <a:xfrm>
                  <a:off x="5682770" y="1648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436CDD0F-66F6-4078-ADFF-66F479ABB6A9}"/>
                    </a:ext>
                  </a:extLst>
                </p:cNvPr>
                <p:cNvSpPr/>
                <p:nvPr/>
              </p:nvSpPr>
              <p:spPr>
                <a:xfrm>
                  <a:off x="5835170" y="1801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B0295163-F81F-425B-A888-77A8E6F36069}"/>
                    </a:ext>
                  </a:extLst>
                </p:cNvPr>
                <p:cNvSpPr/>
                <p:nvPr/>
              </p:nvSpPr>
              <p:spPr>
                <a:xfrm>
                  <a:off x="5987570" y="1953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4F50939E-6279-48A3-94DB-565CDE639E4E}"/>
                    </a:ext>
                  </a:extLst>
                </p:cNvPr>
                <p:cNvSpPr/>
                <p:nvPr/>
              </p:nvSpPr>
              <p:spPr>
                <a:xfrm>
                  <a:off x="6139970" y="2106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BC6C8E4A-1844-4E41-B172-96644F6F043E}"/>
                    </a:ext>
                  </a:extLst>
                </p:cNvPr>
                <p:cNvSpPr/>
                <p:nvPr/>
              </p:nvSpPr>
              <p:spPr>
                <a:xfrm>
                  <a:off x="6292370" y="2258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8D86081D-9B0B-4464-A267-E87DD5B8FDAB}"/>
                    </a:ext>
                  </a:extLst>
                </p:cNvPr>
                <p:cNvSpPr/>
                <p:nvPr/>
              </p:nvSpPr>
              <p:spPr>
                <a:xfrm>
                  <a:off x="6444770" y="2410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DDB2F713-8ADE-4BA5-94EB-28A485D28EDE}"/>
                    </a:ext>
                  </a:extLst>
                </p:cNvPr>
                <p:cNvSpPr/>
                <p:nvPr/>
              </p:nvSpPr>
              <p:spPr>
                <a:xfrm>
                  <a:off x="6597170" y="2563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A9763BB0-1ECD-4812-A25A-98FA6E79C60F}"/>
                    </a:ext>
                  </a:extLst>
                </p:cNvPr>
                <p:cNvSpPr/>
                <p:nvPr/>
              </p:nvSpPr>
              <p:spPr>
                <a:xfrm>
                  <a:off x="6749570" y="2715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3CB7173D-F6DC-427D-A2DC-A08D09D0B47E}"/>
                    </a:ext>
                  </a:extLst>
                </p:cNvPr>
                <p:cNvSpPr/>
                <p:nvPr/>
              </p:nvSpPr>
              <p:spPr>
                <a:xfrm>
                  <a:off x="6901970" y="2868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Oval 40">
                  <a:extLst>
                    <a:ext uri="{FF2B5EF4-FFF2-40B4-BE49-F238E27FC236}">
                      <a16:creationId xmlns:a16="http://schemas.microsoft.com/office/drawing/2014/main" id="{FC7C55DE-2E93-4480-9B52-A7E9FF67889E}"/>
                    </a:ext>
                  </a:extLst>
                </p:cNvPr>
                <p:cNvSpPr/>
                <p:nvPr/>
              </p:nvSpPr>
              <p:spPr>
                <a:xfrm>
                  <a:off x="7054370" y="3020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29D34953-0323-4CF6-835D-F69FC65EAEB8}"/>
                    </a:ext>
                  </a:extLst>
                </p:cNvPr>
                <p:cNvSpPr/>
                <p:nvPr/>
              </p:nvSpPr>
              <p:spPr>
                <a:xfrm>
                  <a:off x="7206770" y="3172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DBC909E-27C9-4E3D-A558-658CAB082FF1}"/>
                    </a:ext>
                  </a:extLst>
                </p:cNvPr>
                <p:cNvSpPr/>
                <p:nvPr/>
              </p:nvSpPr>
              <p:spPr>
                <a:xfrm>
                  <a:off x="7359170" y="3325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Oval 43">
                  <a:extLst>
                    <a:ext uri="{FF2B5EF4-FFF2-40B4-BE49-F238E27FC236}">
                      <a16:creationId xmlns:a16="http://schemas.microsoft.com/office/drawing/2014/main" id="{C35603AB-120B-4F6D-8F27-956D52801D07}"/>
                    </a:ext>
                  </a:extLst>
                </p:cNvPr>
                <p:cNvSpPr/>
                <p:nvPr/>
              </p:nvSpPr>
              <p:spPr>
                <a:xfrm>
                  <a:off x="7511570" y="3477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>
                  <a:extLst>
                    <a:ext uri="{FF2B5EF4-FFF2-40B4-BE49-F238E27FC236}">
                      <a16:creationId xmlns:a16="http://schemas.microsoft.com/office/drawing/2014/main" id="{2CFFFC92-EB06-4CEE-B1AC-1CAA1F26F1AE}"/>
                    </a:ext>
                  </a:extLst>
                </p:cNvPr>
                <p:cNvSpPr/>
                <p:nvPr/>
              </p:nvSpPr>
              <p:spPr>
                <a:xfrm>
                  <a:off x="7663970" y="363011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EC21EFA3-2D59-4093-9098-B0DD24DCFFA9}"/>
                  </a:ext>
                </a:extLst>
              </p:cNvPr>
              <p:cNvGrpSpPr/>
              <p:nvPr/>
            </p:nvGrpSpPr>
            <p:grpSpPr>
              <a:xfrm>
                <a:off x="2347977" y="44970"/>
                <a:ext cx="1309623" cy="1201087"/>
                <a:chOff x="5960225" y="2408212"/>
                <a:chExt cx="1174233" cy="1118854"/>
              </a:xfrm>
            </p:grpSpPr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83C5F888-25C6-472F-BA52-22267E96750C}"/>
                    </a:ext>
                  </a:extLst>
                </p:cNvPr>
                <p:cNvSpPr/>
                <p:nvPr/>
              </p:nvSpPr>
              <p:spPr>
                <a:xfrm>
                  <a:off x="5960225" y="2408212"/>
                  <a:ext cx="1174233" cy="1118854"/>
                </a:xfrm>
                <a:prstGeom prst="ellipse">
                  <a:avLst/>
                </a:prstGeom>
                <a:ln/>
                <a:effectLst>
                  <a:innerShdw blurRad="114300">
                    <a:prstClr val="black"/>
                  </a:innerShdw>
                  <a:reflection blurRad="6350" stA="50000" endA="300" endPos="55000" dir="5400000" sy="-100000" algn="bl" rotWithShape="0"/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5EE08034-AB1C-4D97-AD0F-3EEAEAE8FA8F}"/>
                    </a:ext>
                  </a:extLst>
                </p:cNvPr>
                <p:cNvSpPr/>
                <p:nvPr/>
              </p:nvSpPr>
              <p:spPr>
                <a:xfrm>
                  <a:off x="6158335" y="2590061"/>
                  <a:ext cx="774518" cy="73155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2">
                        <a:lumMod val="89000"/>
                      </a:schemeClr>
                    </a:gs>
                    <a:gs pos="100000">
                      <a:schemeClr val="accent2">
                        <a:lumMod val="89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  <a:gs pos="97000">
                      <a:schemeClr val="accent2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6580FBA-2EE5-4B78-96EB-07C67B762EDE}"/>
                </a:ext>
              </a:extLst>
            </p:cNvPr>
            <p:cNvSpPr txBox="1"/>
            <p:nvPr/>
          </p:nvSpPr>
          <p:spPr>
            <a:xfrm rot="19953359">
              <a:off x="2961224" y="4237031"/>
              <a:ext cx="863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B30A323D-957C-493B-A77D-7F0339975344}"/>
              </a:ext>
            </a:extLst>
          </p:cNvPr>
          <p:cNvGrpSpPr/>
          <p:nvPr/>
        </p:nvGrpSpPr>
        <p:grpSpPr>
          <a:xfrm>
            <a:off x="6726726" y="127141"/>
            <a:ext cx="2164080" cy="5639983"/>
            <a:chOff x="6573780" y="180467"/>
            <a:chExt cx="2164080" cy="5639983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2F3C70DB-E376-4061-9202-E8BE00AF2526}"/>
                </a:ext>
              </a:extLst>
            </p:cNvPr>
            <p:cNvGrpSpPr/>
            <p:nvPr/>
          </p:nvGrpSpPr>
          <p:grpSpPr>
            <a:xfrm>
              <a:off x="6573780" y="180467"/>
              <a:ext cx="2164080" cy="5639983"/>
              <a:chOff x="2000893" y="44970"/>
              <a:chExt cx="2164080" cy="5639983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F1E19B8-12C3-41DF-8BDF-4BBD16EC52B1}"/>
                  </a:ext>
                </a:extLst>
              </p:cNvPr>
              <p:cNvSpPr/>
              <p:nvPr/>
            </p:nvSpPr>
            <p:spPr>
              <a:xfrm rot="3091644">
                <a:off x="2238490" y="4069102"/>
                <a:ext cx="1688885" cy="154281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6">
                      <a:lumMod val="89000"/>
                    </a:schemeClr>
                  </a:gs>
                  <a:gs pos="100000">
                    <a:schemeClr val="accent6">
                      <a:lumMod val="89000"/>
                    </a:schemeClr>
                  </a:gs>
                  <a:gs pos="100000">
                    <a:schemeClr val="accent6">
                      <a:lumMod val="75000"/>
                    </a:schemeClr>
                  </a:gs>
                  <a:gs pos="97000">
                    <a:schemeClr val="accent6">
                      <a:lumMod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F8ABFEFD-4B74-4C18-A806-078492EE8437}"/>
                  </a:ext>
                </a:extLst>
              </p:cNvPr>
              <p:cNvGrpSpPr/>
              <p:nvPr/>
            </p:nvGrpSpPr>
            <p:grpSpPr>
              <a:xfrm rot="2500626">
                <a:off x="2000893" y="1427438"/>
                <a:ext cx="2164080" cy="2164080"/>
                <a:chOff x="5682770" y="1648918"/>
                <a:chExt cx="2164080" cy="2164080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FA7FFEAD-F732-4E4F-8147-287211EEB744}"/>
                    </a:ext>
                  </a:extLst>
                </p:cNvPr>
                <p:cNvSpPr/>
                <p:nvPr/>
              </p:nvSpPr>
              <p:spPr>
                <a:xfrm>
                  <a:off x="5682770" y="1648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197BB5A0-A726-4553-8BF4-6363AF481D1C}"/>
                    </a:ext>
                  </a:extLst>
                </p:cNvPr>
                <p:cNvSpPr/>
                <p:nvPr/>
              </p:nvSpPr>
              <p:spPr>
                <a:xfrm>
                  <a:off x="5835170" y="1801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D3E2FFC-362D-433B-A280-1A44B0DCDFEA}"/>
                    </a:ext>
                  </a:extLst>
                </p:cNvPr>
                <p:cNvSpPr/>
                <p:nvPr/>
              </p:nvSpPr>
              <p:spPr>
                <a:xfrm>
                  <a:off x="5987570" y="1953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02AF1B26-7EC5-4D50-9523-F48125F13D29}"/>
                    </a:ext>
                  </a:extLst>
                </p:cNvPr>
                <p:cNvSpPr/>
                <p:nvPr/>
              </p:nvSpPr>
              <p:spPr>
                <a:xfrm>
                  <a:off x="6139970" y="2106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573E4062-A865-4F0B-82A5-0EC053176EA0}"/>
                    </a:ext>
                  </a:extLst>
                </p:cNvPr>
                <p:cNvSpPr/>
                <p:nvPr/>
              </p:nvSpPr>
              <p:spPr>
                <a:xfrm>
                  <a:off x="6292370" y="2258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>
                  <a:extLst>
                    <a:ext uri="{FF2B5EF4-FFF2-40B4-BE49-F238E27FC236}">
                      <a16:creationId xmlns:a16="http://schemas.microsoft.com/office/drawing/2014/main" id="{08E156FC-6D00-4BAE-939A-8D9DB945A267}"/>
                    </a:ext>
                  </a:extLst>
                </p:cNvPr>
                <p:cNvSpPr/>
                <p:nvPr/>
              </p:nvSpPr>
              <p:spPr>
                <a:xfrm>
                  <a:off x="6444770" y="2410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37CE07A5-68EC-4975-8914-D7D2CC5DC488}"/>
                    </a:ext>
                  </a:extLst>
                </p:cNvPr>
                <p:cNvSpPr/>
                <p:nvPr/>
              </p:nvSpPr>
              <p:spPr>
                <a:xfrm>
                  <a:off x="6597170" y="2563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789BFFD0-423C-4E22-A4F8-19B22C8C36D3}"/>
                    </a:ext>
                  </a:extLst>
                </p:cNvPr>
                <p:cNvSpPr/>
                <p:nvPr/>
              </p:nvSpPr>
              <p:spPr>
                <a:xfrm>
                  <a:off x="6749570" y="2715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4AFD1F7-ACC5-41CC-A08F-ACED68471276}"/>
                    </a:ext>
                  </a:extLst>
                </p:cNvPr>
                <p:cNvSpPr/>
                <p:nvPr/>
              </p:nvSpPr>
              <p:spPr>
                <a:xfrm>
                  <a:off x="6901970" y="2868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E90C0D36-CA74-4013-BEBF-9F7C6F109CEF}"/>
                    </a:ext>
                  </a:extLst>
                </p:cNvPr>
                <p:cNvSpPr/>
                <p:nvPr/>
              </p:nvSpPr>
              <p:spPr>
                <a:xfrm>
                  <a:off x="7054370" y="3020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14A6221C-E1C0-449E-B014-9AE62922FA86}"/>
                    </a:ext>
                  </a:extLst>
                </p:cNvPr>
                <p:cNvSpPr/>
                <p:nvPr/>
              </p:nvSpPr>
              <p:spPr>
                <a:xfrm>
                  <a:off x="7206770" y="3172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82">
                  <a:extLst>
                    <a:ext uri="{FF2B5EF4-FFF2-40B4-BE49-F238E27FC236}">
                      <a16:creationId xmlns:a16="http://schemas.microsoft.com/office/drawing/2014/main" id="{EE1BD927-181E-44EE-9458-0827DCC79F93}"/>
                    </a:ext>
                  </a:extLst>
                </p:cNvPr>
                <p:cNvSpPr/>
                <p:nvPr/>
              </p:nvSpPr>
              <p:spPr>
                <a:xfrm>
                  <a:off x="7359170" y="3325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83">
                  <a:extLst>
                    <a:ext uri="{FF2B5EF4-FFF2-40B4-BE49-F238E27FC236}">
                      <a16:creationId xmlns:a16="http://schemas.microsoft.com/office/drawing/2014/main" id="{A75FDF8E-0583-4C6C-9C21-9587B0C24CC3}"/>
                    </a:ext>
                  </a:extLst>
                </p:cNvPr>
                <p:cNvSpPr/>
                <p:nvPr/>
              </p:nvSpPr>
              <p:spPr>
                <a:xfrm>
                  <a:off x="7511570" y="3477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>
                  <a:extLst>
                    <a:ext uri="{FF2B5EF4-FFF2-40B4-BE49-F238E27FC236}">
                      <a16:creationId xmlns:a16="http://schemas.microsoft.com/office/drawing/2014/main" id="{400C57ED-B476-4FB2-A329-5C2DC5D582BD}"/>
                    </a:ext>
                  </a:extLst>
                </p:cNvPr>
                <p:cNvSpPr/>
                <p:nvPr/>
              </p:nvSpPr>
              <p:spPr>
                <a:xfrm>
                  <a:off x="7663970" y="363011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4DF4E06-BBFD-4FEE-A1A9-A0D44BA3756E}"/>
                  </a:ext>
                </a:extLst>
              </p:cNvPr>
              <p:cNvGrpSpPr/>
              <p:nvPr/>
            </p:nvGrpSpPr>
            <p:grpSpPr>
              <a:xfrm>
                <a:off x="2347977" y="44970"/>
                <a:ext cx="1309623" cy="1201087"/>
                <a:chOff x="5960225" y="2408212"/>
                <a:chExt cx="1174233" cy="1118854"/>
              </a:xfrm>
            </p:grpSpPr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7CF78535-8EA2-4BBC-8BCA-859A060564AF}"/>
                    </a:ext>
                  </a:extLst>
                </p:cNvPr>
                <p:cNvSpPr/>
                <p:nvPr/>
              </p:nvSpPr>
              <p:spPr>
                <a:xfrm>
                  <a:off x="5960225" y="2408212"/>
                  <a:ext cx="1174233" cy="1118854"/>
                </a:xfrm>
                <a:prstGeom prst="ellipse">
                  <a:avLst/>
                </a:prstGeom>
                <a:ln/>
                <a:effectLst>
                  <a:innerShdw blurRad="114300">
                    <a:prstClr val="black"/>
                  </a:innerShdw>
                  <a:reflection blurRad="6350" stA="50000" endA="300" endPos="55000" dir="5400000" sy="-100000" algn="bl" rotWithShape="0"/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Oval 70">
                  <a:extLst>
                    <a:ext uri="{FF2B5EF4-FFF2-40B4-BE49-F238E27FC236}">
                      <a16:creationId xmlns:a16="http://schemas.microsoft.com/office/drawing/2014/main" id="{CD79545D-1F38-4E26-9F85-2805A185CD4B}"/>
                    </a:ext>
                  </a:extLst>
                </p:cNvPr>
                <p:cNvSpPr/>
                <p:nvPr/>
              </p:nvSpPr>
              <p:spPr>
                <a:xfrm>
                  <a:off x="6158335" y="2590061"/>
                  <a:ext cx="774518" cy="73155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6">
                        <a:lumMod val="89000"/>
                      </a:schemeClr>
                    </a:gs>
                    <a:gs pos="100000">
                      <a:schemeClr val="accent6">
                        <a:lumMod val="89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  <a:gs pos="97000">
                      <a:schemeClr val="accent6">
                        <a:lumMod val="7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reflection blurRad="6350" stA="50000" endA="300" endPos="5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A971AD5-4D93-4FCB-AAFC-60D7F914D49D}"/>
                </a:ext>
              </a:extLst>
            </p:cNvPr>
            <p:cNvSpPr txBox="1"/>
            <p:nvPr/>
          </p:nvSpPr>
          <p:spPr>
            <a:xfrm rot="19953359">
              <a:off x="7255140" y="4297857"/>
              <a:ext cx="863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BFB02AC-E04D-4F14-BF77-FBD8D74376EF}"/>
              </a:ext>
            </a:extLst>
          </p:cNvPr>
          <p:cNvGrpSpPr/>
          <p:nvPr/>
        </p:nvGrpSpPr>
        <p:grpSpPr>
          <a:xfrm>
            <a:off x="4704237" y="66897"/>
            <a:ext cx="2164080" cy="5639983"/>
            <a:chOff x="4508756" y="127141"/>
            <a:chExt cx="2164080" cy="5639983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646A1FC-5579-4A66-BD7E-3EC06757028A}"/>
                </a:ext>
              </a:extLst>
            </p:cNvPr>
            <p:cNvGrpSpPr/>
            <p:nvPr/>
          </p:nvGrpSpPr>
          <p:grpSpPr>
            <a:xfrm>
              <a:off x="4508756" y="127141"/>
              <a:ext cx="2164080" cy="5639983"/>
              <a:chOff x="2000893" y="44970"/>
              <a:chExt cx="2164080" cy="5639983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358CD8D-7BA9-428D-9D79-3D008DE91FD5}"/>
                  </a:ext>
                </a:extLst>
              </p:cNvPr>
              <p:cNvSpPr/>
              <p:nvPr/>
            </p:nvSpPr>
            <p:spPr>
              <a:xfrm rot="3091644">
                <a:off x="2238490" y="4069102"/>
                <a:ext cx="1688885" cy="1542817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lumMod val="89000"/>
                    </a:schemeClr>
                  </a:gs>
                  <a:gs pos="100000">
                    <a:schemeClr val="accent1">
                      <a:lumMod val="89000"/>
                    </a:schemeClr>
                  </a:gs>
                  <a:gs pos="100000">
                    <a:schemeClr val="accent1">
                      <a:lumMod val="75000"/>
                    </a:schemeClr>
                  </a:gs>
                  <a:gs pos="97000">
                    <a:schemeClr val="accent1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reflection blurRad="6350" stA="50000" endA="300" endPos="55000" dir="5400000" sy="-100000" algn="bl" rotWithShape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61176BDD-9F1D-496A-930B-2FCF62A262DC}"/>
                  </a:ext>
                </a:extLst>
              </p:cNvPr>
              <p:cNvGrpSpPr/>
              <p:nvPr/>
            </p:nvGrpSpPr>
            <p:grpSpPr>
              <a:xfrm rot="2500626">
                <a:off x="2000893" y="1427438"/>
                <a:ext cx="2164080" cy="2164080"/>
                <a:chOff x="5682770" y="1648918"/>
                <a:chExt cx="2164080" cy="2164080"/>
              </a:xfrm>
            </p:grpSpPr>
            <p:sp>
              <p:nvSpPr>
                <p:cNvPr id="52" name="Oval 51">
                  <a:extLst>
                    <a:ext uri="{FF2B5EF4-FFF2-40B4-BE49-F238E27FC236}">
                      <a16:creationId xmlns:a16="http://schemas.microsoft.com/office/drawing/2014/main" id="{1E61B6C1-391E-456B-A818-BDB0361D6DD2}"/>
                    </a:ext>
                  </a:extLst>
                </p:cNvPr>
                <p:cNvSpPr/>
                <p:nvPr/>
              </p:nvSpPr>
              <p:spPr>
                <a:xfrm>
                  <a:off x="5682770" y="1648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>
                  <a:extLst>
                    <a:ext uri="{FF2B5EF4-FFF2-40B4-BE49-F238E27FC236}">
                      <a16:creationId xmlns:a16="http://schemas.microsoft.com/office/drawing/2014/main" id="{009215EE-DA2C-4FA5-8FA5-C25FD30D1B3F}"/>
                    </a:ext>
                  </a:extLst>
                </p:cNvPr>
                <p:cNvSpPr/>
                <p:nvPr/>
              </p:nvSpPr>
              <p:spPr>
                <a:xfrm>
                  <a:off x="5835170" y="1801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>
                  <a:extLst>
                    <a:ext uri="{FF2B5EF4-FFF2-40B4-BE49-F238E27FC236}">
                      <a16:creationId xmlns:a16="http://schemas.microsoft.com/office/drawing/2014/main" id="{16FD9824-67CE-4D9F-826D-BCCF4F30442E}"/>
                    </a:ext>
                  </a:extLst>
                </p:cNvPr>
                <p:cNvSpPr/>
                <p:nvPr/>
              </p:nvSpPr>
              <p:spPr>
                <a:xfrm>
                  <a:off x="5987570" y="1953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" name="Oval 54">
                  <a:extLst>
                    <a:ext uri="{FF2B5EF4-FFF2-40B4-BE49-F238E27FC236}">
                      <a16:creationId xmlns:a16="http://schemas.microsoft.com/office/drawing/2014/main" id="{434C7FB9-2674-4F5D-B369-311195804EA4}"/>
                    </a:ext>
                  </a:extLst>
                </p:cNvPr>
                <p:cNvSpPr/>
                <p:nvPr/>
              </p:nvSpPr>
              <p:spPr>
                <a:xfrm>
                  <a:off x="6139970" y="2106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Oval 55">
                  <a:extLst>
                    <a:ext uri="{FF2B5EF4-FFF2-40B4-BE49-F238E27FC236}">
                      <a16:creationId xmlns:a16="http://schemas.microsoft.com/office/drawing/2014/main" id="{67672BF0-90A0-48AD-AED9-B8EB91CCE0EC}"/>
                    </a:ext>
                  </a:extLst>
                </p:cNvPr>
                <p:cNvSpPr/>
                <p:nvPr/>
              </p:nvSpPr>
              <p:spPr>
                <a:xfrm>
                  <a:off x="6292370" y="2258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661A73EF-90CD-4140-8534-C84C7126A53B}"/>
                    </a:ext>
                  </a:extLst>
                </p:cNvPr>
                <p:cNvSpPr/>
                <p:nvPr/>
              </p:nvSpPr>
              <p:spPr>
                <a:xfrm>
                  <a:off x="6444770" y="2410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29415F0D-DE75-4706-B7B6-1F915541A445}"/>
                    </a:ext>
                  </a:extLst>
                </p:cNvPr>
                <p:cNvSpPr/>
                <p:nvPr/>
              </p:nvSpPr>
              <p:spPr>
                <a:xfrm>
                  <a:off x="6597170" y="2563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D9E50CD4-801B-4601-9131-4E9C3EA9CCB7}"/>
                    </a:ext>
                  </a:extLst>
                </p:cNvPr>
                <p:cNvSpPr/>
                <p:nvPr/>
              </p:nvSpPr>
              <p:spPr>
                <a:xfrm>
                  <a:off x="6749570" y="2715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C61BDAF-211D-4B01-9CFB-6CD0D3246394}"/>
                    </a:ext>
                  </a:extLst>
                </p:cNvPr>
                <p:cNvSpPr/>
                <p:nvPr/>
              </p:nvSpPr>
              <p:spPr>
                <a:xfrm>
                  <a:off x="6901970" y="28681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6563851E-EE78-4815-9175-54F188C0A0E1}"/>
                    </a:ext>
                  </a:extLst>
                </p:cNvPr>
                <p:cNvSpPr/>
                <p:nvPr/>
              </p:nvSpPr>
              <p:spPr>
                <a:xfrm>
                  <a:off x="7054370" y="30205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>
                  <a:extLst>
                    <a:ext uri="{FF2B5EF4-FFF2-40B4-BE49-F238E27FC236}">
                      <a16:creationId xmlns:a16="http://schemas.microsoft.com/office/drawing/2014/main" id="{1964FFED-5448-442D-A32E-1154123F4C5C}"/>
                    </a:ext>
                  </a:extLst>
                </p:cNvPr>
                <p:cNvSpPr/>
                <p:nvPr/>
              </p:nvSpPr>
              <p:spPr>
                <a:xfrm>
                  <a:off x="7206770" y="31729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104C3AD9-FBFD-464A-AB19-CFBE16011E4F}"/>
                    </a:ext>
                  </a:extLst>
                </p:cNvPr>
                <p:cNvSpPr/>
                <p:nvPr/>
              </p:nvSpPr>
              <p:spPr>
                <a:xfrm>
                  <a:off x="7359170" y="33253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288F60AA-F3C2-47AF-95B1-AA65CBC405F4}"/>
                    </a:ext>
                  </a:extLst>
                </p:cNvPr>
                <p:cNvSpPr/>
                <p:nvPr/>
              </p:nvSpPr>
              <p:spPr>
                <a:xfrm>
                  <a:off x="7511570" y="3477718"/>
                  <a:ext cx="182880" cy="18288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8B34E66F-C535-42DB-9C11-C25B09CD0A16}"/>
                    </a:ext>
                  </a:extLst>
                </p:cNvPr>
                <p:cNvSpPr/>
                <p:nvPr/>
              </p:nvSpPr>
              <p:spPr>
                <a:xfrm>
                  <a:off x="7663970" y="3630118"/>
                  <a:ext cx="182880" cy="18288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F7EAE6CD-7FF9-4DBA-8835-CDAA7A97B41C}"/>
                  </a:ext>
                </a:extLst>
              </p:cNvPr>
              <p:cNvGrpSpPr/>
              <p:nvPr/>
            </p:nvGrpSpPr>
            <p:grpSpPr>
              <a:xfrm>
                <a:off x="2347977" y="44970"/>
                <a:ext cx="1309623" cy="1201087"/>
                <a:chOff x="5960225" y="2408212"/>
                <a:chExt cx="1174233" cy="1118854"/>
              </a:xfrm>
            </p:grpSpPr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7EF4F900-5961-44C8-AFFA-504CBA28D86E}"/>
                    </a:ext>
                  </a:extLst>
                </p:cNvPr>
                <p:cNvSpPr/>
                <p:nvPr/>
              </p:nvSpPr>
              <p:spPr>
                <a:xfrm>
                  <a:off x="5960225" y="2408212"/>
                  <a:ext cx="1174233" cy="1118854"/>
                </a:xfrm>
                <a:prstGeom prst="ellipse">
                  <a:avLst/>
                </a:prstGeom>
                <a:ln/>
                <a:effectLst>
                  <a:innerShdw blurRad="114300">
                    <a:prstClr val="black"/>
                  </a:innerShdw>
                  <a:reflection blurRad="6350" stA="50000" endA="300" endPos="55000" dir="5400000" sy="-100000" algn="bl" rotWithShape="0"/>
                </a:effectLst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>
                  <a:extLst>
                    <a:ext uri="{FF2B5EF4-FFF2-40B4-BE49-F238E27FC236}">
                      <a16:creationId xmlns:a16="http://schemas.microsoft.com/office/drawing/2014/main" id="{6C0E5AD6-5F9C-46E2-BCDD-7608C2BB013C}"/>
                    </a:ext>
                  </a:extLst>
                </p:cNvPr>
                <p:cNvSpPr/>
                <p:nvPr/>
              </p:nvSpPr>
              <p:spPr>
                <a:xfrm>
                  <a:off x="6158335" y="2590061"/>
                  <a:ext cx="774518" cy="731556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accent1">
                        <a:lumMod val="89000"/>
                      </a:schemeClr>
                    </a:gs>
                    <a:gs pos="100000">
                      <a:schemeClr val="accent1">
                        <a:lumMod val="89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  <a:gs pos="97000">
                      <a:schemeClr val="accent1">
                        <a:lumMod val="7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reflection blurRad="6350" stA="50000" endA="300" endPos="55000" dir="5400000" sy="-100000" algn="bl" rotWithShape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42D5EAD-448D-4219-90A0-BBA57B1A9118}"/>
                </a:ext>
              </a:extLst>
            </p:cNvPr>
            <p:cNvSpPr txBox="1"/>
            <p:nvPr/>
          </p:nvSpPr>
          <p:spPr>
            <a:xfrm rot="19953359">
              <a:off x="5281738" y="4285506"/>
              <a:ext cx="86382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7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endParaRPr lang="en-US" sz="7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152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accel="20000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accel="2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2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20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5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20" presetID="2" presetClass="entr" presetSubtype="2" accel="2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122104D-A3F3-46B9-9490-86D34E6927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040636"/>
              </p:ext>
            </p:extLst>
          </p:nvPr>
        </p:nvGraphicFramePr>
        <p:xfrm>
          <a:off x="2743198" y="0"/>
          <a:ext cx="4616971" cy="2893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7FCC7AF-8A99-4FDB-9FAD-7ED8EA6EC3A4}"/>
              </a:ext>
            </a:extLst>
          </p:cNvPr>
          <p:cNvGrpSpPr/>
          <p:nvPr/>
        </p:nvGrpSpPr>
        <p:grpSpPr>
          <a:xfrm>
            <a:off x="1334125" y="3249118"/>
            <a:ext cx="9039069" cy="1618937"/>
            <a:chOff x="1334125" y="3249118"/>
            <a:chExt cx="9039069" cy="1618937"/>
          </a:xfrm>
        </p:grpSpPr>
        <p:sp>
          <p:nvSpPr>
            <p:cNvPr id="5" name="Flowchart: Punched Tape 4">
              <a:extLst>
                <a:ext uri="{FF2B5EF4-FFF2-40B4-BE49-F238E27FC236}">
                  <a16:creationId xmlns:a16="http://schemas.microsoft.com/office/drawing/2014/main" id="{11E7C242-CA70-41B6-B6E8-A0F1865F590A}"/>
                </a:ext>
              </a:extLst>
            </p:cNvPr>
            <p:cNvSpPr/>
            <p:nvPr/>
          </p:nvSpPr>
          <p:spPr>
            <a:xfrm>
              <a:off x="1334125" y="3249118"/>
              <a:ext cx="9039069" cy="1618937"/>
            </a:xfrm>
            <a:prstGeom prst="flowChartPunchedTap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83228AF-E051-40A0-B45B-9B3187E03690}"/>
                </a:ext>
              </a:extLst>
            </p:cNvPr>
            <p:cNvSpPr txBox="1"/>
            <p:nvPr/>
          </p:nvSpPr>
          <p:spPr>
            <a:xfrm>
              <a:off x="2123606" y="3766198"/>
              <a:ext cx="794478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Clr>
                  <a:schemeClr val="tx1"/>
                </a:buClr>
                <a:buFont typeface="Wingdings" panose="05000000000000000000" pitchFamily="2" charset="2"/>
                <a:buChar char="Ø"/>
              </a:pPr>
              <a:r>
                <a:rPr lang="bn-IN" sz="3200" dirty="0">
                  <a:solidFill>
                    <a:schemeClr val="accent2">
                      <a:lumMod val="7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কীভাবে বর্তমান সময়ে ক্ষুদ্র নৃ-গোষ্ঠীর জীবনযাত্রা বদলে যাচ্ছে?</a:t>
              </a:r>
              <a:endParaRPr lang="en-US" sz="32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09192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2AEBD7C-CDEA-4EB5-9D8F-4E78E6F9A241}"/>
              </a:ext>
            </a:extLst>
          </p:cNvPr>
          <p:cNvSpPr txBox="1"/>
          <p:nvPr/>
        </p:nvSpPr>
        <p:spPr>
          <a:xfrm>
            <a:off x="1708877" y="1858779"/>
            <a:ext cx="4881797" cy="221599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13800" dirty="0">
                <a:solidFill>
                  <a:schemeClr val="accent2">
                    <a:lumMod val="50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  <a:reflection blurRad="6350" stA="60000" endA="900" endPos="60000" dist="29997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dirty="0">
              <a:solidFill>
                <a:schemeClr val="accent2">
                  <a:lumMod val="50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  <a:reflection blurRad="6350" stA="60000" endA="900" endPos="60000" dist="29997" dir="5400000" sy="-10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96FF1C-759C-4BCF-9534-C78D53A75E53}"/>
              </a:ext>
            </a:extLst>
          </p:cNvPr>
          <p:cNvSpPr txBox="1"/>
          <p:nvPr/>
        </p:nvSpPr>
        <p:spPr>
          <a:xfrm>
            <a:off x="1049311" y="509665"/>
            <a:ext cx="4751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মতো সবাইকে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374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94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ACD0BF9-C604-4B36-B67F-F7AF404824A4}"/>
              </a:ext>
            </a:extLst>
          </p:cNvPr>
          <p:cNvGrpSpPr/>
          <p:nvPr/>
        </p:nvGrpSpPr>
        <p:grpSpPr>
          <a:xfrm>
            <a:off x="8019738" y="867942"/>
            <a:ext cx="3934450" cy="3882223"/>
            <a:chOff x="7944787" y="748021"/>
            <a:chExt cx="3934450" cy="388222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3E925B-C629-4710-B6DE-B2B1C1CF9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89238" l="4425" r="9424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4787" y="748021"/>
              <a:ext cx="3934450" cy="388222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7AE2A85-B5EA-4D33-9B0C-B1126919E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9689" y="1079292"/>
              <a:ext cx="1899247" cy="257830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8F14B6A-C1B3-4D34-8B88-E3A98B65AF13}"/>
              </a:ext>
            </a:extLst>
          </p:cNvPr>
          <p:cNvSpPr txBox="1"/>
          <p:nvPr/>
        </p:nvSpPr>
        <p:spPr>
          <a:xfrm>
            <a:off x="1409359" y="1672399"/>
            <a:ext cx="7082830" cy="3077766"/>
          </a:xfrm>
          <a:prstGeom prst="rect">
            <a:avLst/>
          </a:prstGeom>
          <a:blipFill>
            <a:blip r:embed="rId6">
              <a:alphaModFix amt="25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নামঃশামছুন্নাহার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নবীনগর পঃ সরকারি প্রাথমিক বিদ্যালয়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নবীনগর,ব্রাহ্মা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বাড়ীয়া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21315B-690C-4649-B12D-1A164D2D8972}"/>
              </a:ext>
            </a:extLst>
          </p:cNvPr>
          <p:cNvSpPr txBox="1"/>
          <p:nvPr/>
        </p:nvSpPr>
        <p:spPr>
          <a:xfrm>
            <a:off x="2815128" y="267777"/>
            <a:ext cx="50592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b="1" dirty="0"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6000">
              <a:srgbClr val="FFC000">
                <a:alpha val="74000"/>
                <a:lumMod val="95000"/>
                <a:lumOff val="5000"/>
              </a:srgb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A14D392-4C8A-4BB2-9F65-3F33750177A8}"/>
              </a:ext>
            </a:extLst>
          </p:cNvPr>
          <p:cNvGrpSpPr/>
          <p:nvPr/>
        </p:nvGrpSpPr>
        <p:grpSpPr>
          <a:xfrm>
            <a:off x="279050" y="899411"/>
            <a:ext cx="6070893" cy="4351298"/>
            <a:chOff x="2893102" y="1026942"/>
            <a:chExt cx="6670623" cy="3615397"/>
          </a:xfrm>
          <a:effectLst>
            <a:glow rad="127000">
              <a:schemeClr val="tx2">
                <a:lumMod val="20000"/>
                <a:lumOff val="80000"/>
              </a:schemeClr>
            </a:glow>
            <a:outerShdw blurRad="50800" dist="50800" dir="5400000" algn="ctr" rotWithShape="0">
              <a:srgbClr val="6F6C6C"/>
            </a:outerShdw>
          </a:effectLst>
        </p:grpSpPr>
        <p:sp>
          <p:nvSpPr>
            <p:cNvPr id="3" name="Horizontal Scroll 3">
              <a:extLst>
                <a:ext uri="{FF2B5EF4-FFF2-40B4-BE49-F238E27FC236}">
                  <a16:creationId xmlns:a16="http://schemas.microsoft.com/office/drawing/2014/main" id="{B8A99CE5-27A7-4D3F-A03A-DED5D4FC1EFD}"/>
                </a:ext>
              </a:extLst>
            </p:cNvPr>
            <p:cNvSpPr/>
            <p:nvPr/>
          </p:nvSpPr>
          <p:spPr>
            <a:xfrm>
              <a:off x="2893102" y="1026942"/>
              <a:ext cx="6670623" cy="3615397"/>
            </a:xfrm>
            <a:prstGeom prst="horizontalScroll">
              <a:avLst/>
            </a:prstGeom>
            <a:blipFill dpi="0" rotWithShape="1">
              <a:blip r:embed="rId2">
                <a:alphaModFix amt="29000"/>
              </a:blip>
              <a:srcRect/>
              <a:stretch>
                <a:fillRect/>
              </a:stretch>
            </a:blipFill>
            <a:effectLst>
              <a:outerShdw blurRad="50800" dist="50800" dir="5400000" algn="ctr" rotWithShape="0">
                <a:schemeClr val="accent1">
                  <a:lumMod val="60000"/>
                  <a:lumOff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F271CC-AF57-40C6-A954-3EEE0D2279E3}"/>
                </a:ext>
              </a:extLst>
            </p:cNvPr>
            <p:cNvSpPr txBox="1"/>
            <p:nvPr/>
          </p:nvSpPr>
          <p:spPr>
            <a:xfrm>
              <a:off x="3725849" y="1422753"/>
              <a:ext cx="5837876" cy="2570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শ্রেণিঃ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চতুর্থ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বিষয়ঃ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বা</a:t>
              </a:r>
              <a:r>
                <a:rPr lang="en-US" sz="44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ংলাদে</a:t>
              </a:r>
              <a:r>
                <a:rPr lang="bn-BD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</a:t>
              </a:r>
              <a:r>
                <a:rPr lang="en-US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4400" b="1" dirty="0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400" b="1" dirty="0" err="1">
                  <a:solidFill>
                    <a:prstClr val="black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িশ্বপরিচয়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সময়ঃ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</a:t>
              </a:r>
              <a:r>
                <a:rPr kumimoji="0" lang="bn-I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  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৩০মিনিট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তারিখঃ</a:t>
              </a: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২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৩/০</a:t>
              </a:r>
              <a:r>
                <a:rPr kumimoji="0" lang="bn-BD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NikoshBAN" panose="02000000000000000000" pitchFamily="2" charset="0"/>
                  <a:ea typeface="+mn-ea"/>
                  <a:cs typeface="NikoshBAN" panose="02000000000000000000" pitchFamily="2" charset="0"/>
                </a:rPr>
                <a:t>/২০২১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76A5BAA-B7BC-453B-9AE4-16A8624560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43" y="0"/>
            <a:ext cx="59088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97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13FA9E-E8DB-401B-85CF-90B6D1E3586C}"/>
              </a:ext>
            </a:extLst>
          </p:cNvPr>
          <p:cNvSpPr txBox="1"/>
          <p:nvPr/>
        </p:nvSpPr>
        <p:spPr>
          <a:xfrm>
            <a:off x="1756117" y="1798128"/>
            <a:ext cx="8679766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 একটি গান করি</a:t>
            </a:r>
          </a:p>
          <a:p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লাল পাহাড়ের দেশে যা ও তুই রাঙ্গামাটির দেশে যা..............................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07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739647-54F5-4ED9-A2CA-D796D26A9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479" y="1845350"/>
            <a:ext cx="4218345" cy="27716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6E41A3-49BD-4E67-9865-1486647D6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9" y="1702474"/>
            <a:ext cx="4857493" cy="291449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00108-0E66-48B2-A0F9-B08E01E59A52}"/>
              </a:ext>
            </a:extLst>
          </p:cNvPr>
          <p:cNvSpPr txBox="1"/>
          <p:nvPr/>
        </p:nvSpPr>
        <p:spPr>
          <a:xfrm>
            <a:off x="2643265" y="484469"/>
            <a:ext cx="765997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দেখে বলতে পার এরা কারা?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D81067-3A99-4CDE-AD7F-C74FA54F1E01}"/>
              </a:ext>
            </a:extLst>
          </p:cNvPr>
          <p:cNvSpPr txBox="1"/>
          <p:nvPr/>
        </p:nvSpPr>
        <p:spPr>
          <a:xfrm>
            <a:off x="2511250" y="5603887"/>
            <a:ext cx="6408296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এরা বাংলাদেশের ক্ষুদ্র নৃ-গোষ্ঠী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02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51A4EE-78C9-4E3F-8898-57049FD45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9" b="100000" l="5525" r="939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964" y="434716"/>
            <a:ext cx="4794433" cy="55013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8F5F6A-B1A8-4CB9-9D95-3BCB69812811}"/>
              </a:ext>
            </a:extLst>
          </p:cNvPr>
          <p:cNvSpPr txBox="1"/>
          <p:nvPr/>
        </p:nvSpPr>
        <p:spPr>
          <a:xfrm>
            <a:off x="2595877" y="3034951"/>
            <a:ext cx="3192904" cy="1200329"/>
          </a:xfrm>
          <a:prstGeom prst="rect">
            <a:avLst/>
          </a:prstGeom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endParaRPr lang="en-US" sz="7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854B1-1814-4CDB-A9BB-88F34E2C0D7B}"/>
              </a:ext>
            </a:extLst>
          </p:cNvPr>
          <p:cNvSpPr txBox="1"/>
          <p:nvPr/>
        </p:nvSpPr>
        <p:spPr>
          <a:xfrm>
            <a:off x="2453392" y="569626"/>
            <a:ext cx="3192904" cy="1446550"/>
          </a:xfrm>
          <a:prstGeom prst="rect">
            <a:avLst/>
          </a:prstGeom>
          <a:ln w="38100"/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অধ্যায়-৩</a:t>
            </a:r>
          </a:p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পাঠ-৪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8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51B877-5301-4D2D-8783-F611AF6444CF}"/>
              </a:ext>
            </a:extLst>
          </p:cNvPr>
          <p:cNvGrpSpPr/>
          <p:nvPr/>
        </p:nvGrpSpPr>
        <p:grpSpPr>
          <a:xfrm>
            <a:off x="2068642" y="1409076"/>
            <a:ext cx="8904157" cy="3024186"/>
            <a:chOff x="2068642" y="1409076"/>
            <a:chExt cx="8904157" cy="30241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FE5C83-D417-422E-8275-8CD60A18F8FE}"/>
                </a:ext>
              </a:extLst>
            </p:cNvPr>
            <p:cNvSpPr txBox="1"/>
            <p:nvPr/>
          </p:nvSpPr>
          <p:spPr>
            <a:xfrm>
              <a:off x="3747541" y="1409076"/>
              <a:ext cx="3117954" cy="1015663"/>
            </a:xfrm>
            <a:prstGeom prst="rect">
              <a:avLst/>
            </a:prstGeom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6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শি</a:t>
              </a:r>
              <a:r>
                <a:rPr lang="bn-BD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 </a:t>
              </a:r>
              <a:r>
                <a:rPr lang="bn-BD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6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A23F2F4-FC24-4565-9231-3508FB98D2C6}"/>
                </a:ext>
              </a:extLst>
            </p:cNvPr>
            <p:cNvSpPr txBox="1"/>
            <p:nvPr/>
          </p:nvSpPr>
          <p:spPr>
            <a:xfrm>
              <a:off x="2068642" y="3109823"/>
              <a:ext cx="890415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40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২.৩.২</a:t>
              </a:r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 মণিপুরি জনগোষ্ঠীর জীবনধারা,পোশাক এবং উৎসব বর্ণনা করতে পারবে।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5550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21165F-B554-412E-9F1B-7C0AC2B0F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586" y="0"/>
            <a:ext cx="6990413" cy="6858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1CBF854-3393-4F1B-8D4E-0E0CBF0D5F21}"/>
              </a:ext>
            </a:extLst>
          </p:cNvPr>
          <p:cNvGrpSpPr/>
          <p:nvPr/>
        </p:nvGrpSpPr>
        <p:grpSpPr>
          <a:xfrm>
            <a:off x="433928" y="464695"/>
            <a:ext cx="3980904" cy="5666283"/>
            <a:chOff x="433928" y="464695"/>
            <a:chExt cx="3980904" cy="5666283"/>
          </a:xfrm>
        </p:grpSpPr>
        <p:sp>
          <p:nvSpPr>
            <p:cNvPr id="2" name="Speech Bubble: Rectangle 1">
              <a:extLst>
                <a:ext uri="{FF2B5EF4-FFF2-40B4-BE49-F238E27FC236}">
                  <a16:creationId xmlns:a16="http://schemas.microsoft.com/office/drawing/2014/main" id="{E2CF4C01-0A6C-4EB8-9582-52DCF603C5CF}"/>
                </a:ext>
              </a:extLst>
            </p:cNvPr>
            <p:cNvSpPr/>
            <p:nvPr/>
          </p:nvSpPr>
          <p:spPr>
            <a:xfrm rot="16200000">
              <a:off x="-408762" y="1307385"/>
              <a:ext cx="5666283" cy="3980904"/>
            </a:xfrm>
            <a:prstGeom prst="wedgeRectCallout">
              <a:avLst>
                <a:gd name="adj1" fmla="val -22420"/>
                <a:gd name="adj2" fmla="val 70031"/>
              </a:avLst>
            </a:prstGeom>
            <a:noFill/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580BDBB-FEFC-4982-90A7-EE822CFAE6B1}"/>
                </a:ext>
              </a:extLst>
            </p:cNvPr>
            <p:cNvSpPr txBox="1"/>
            <p:nvPr/>
          </p:nvSpPr>
          <p:spPr>
            <a:xfrm>
              <a:off x="528123" y="666347"/>
              <a:ext cx="3792511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মণিপুরি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নৃ-গোষ্ঠীর লোকেরা বাংলাদেশে সিলেট,মৌলভীবাজার,হবিগঞ্জ ও সুনামগঞ্জ জেলায় বসবাস করেন।মৌলভীবাজার জেলার কমলগঞ্জে অধিকাংশ মণিপুরি বসবাস করেন। এই নৃ-গোষ্ঠীর অনেকেই ভারতের মণিপুর,আসাম ও ত্রিপুরা রাজ্যে বাস করে। মণিপুরিরা ৩টি জনগোষ্ঠীতে বিভক্তঃমৈতৈ,বিষ্ণুপ্রিয়া ও পাঙাল।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743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8" accel="20000" decel="2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357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37</cp:revision>
  <dcterms:created xsi:type="dcterms:W3CDTF">2021-04-06T17:32:03Z</dcterms:created>
  <dcterms:modified xsi:type="dcterms:W3CDTF">2021-04-15T16:31:17Z</dcterms:modified>
</cp:coreProperties>
</file>