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57" r:id="rId3"/>
    <p:sldId id="280" r:id="rId4"/>
    <p:sldId id="281" r:id="rId5"/>
    <p:sldId id="284" r:id="rId6"/>
    <p:sldId id="268" r:id="rId7"/>
    <p:sldId id="27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arrat luna" initials="ml" lastIdx="1" clrIdx="0">
    <p:extLst>
      <p:ext uri="{19B8F6BF-5375-455C-9EA6-DF929625EA0E}">
        <p15:presenceInfo xmlns:p15="http://schemas.microsoft.com/office/powerpoint/2012/main" userId="7c6cfb50d590eb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01F6-9E6E-4017-8D06-F89052186B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45F8D-F347-4C92-A31C-3E0CCBC0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45F8D-F347-4C92-A31C-3E0CCBC00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A717-46FC-4FD0-A1B1-96955CBBA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2069C-FE5D-4471-97B6-18C43DBD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6E0C-59E8-4352-9A87-9146E514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5200-3437-41F3-8E89-DF589187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536F3-D3D3-4909-B9BC-1EA03031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0989-8DD6-4A76-9A6F-CCF03BAE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39A27-9010-492A-8471-A4D614D28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0B29-EDAC-432E-A032-BC5468B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7317-4C39-416B-8168-2CBAB822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284E4-E573-4550-93FD-8347A86F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76859-79D0-4F5A-BD87-CF96D6079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A9442-417A-4425-A9FB-412550F10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245B-3626-4EDB-847D-537013F6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BEE-F374-4AF9-8866-44081858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CFF2-68D9-42FB-A67F-4CB75F88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D712-00A1-4C0E-AF85-D11251B7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D6FC-BBED-46C3-925B-CB92C332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BA85-4DE7-4BFD-9E22-9AE35246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B1D6-AB52-4E2F-967C-05B98F5A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3CFE-5A49-4ED3-A47D-418F1F5C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2F7-489D-436A-A6D9-A4438A5F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D279D-3B75-4EBE-9E75-935EE775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DF9A8-D79F-4B2B-AA17-8CED6583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B70E-3EE4-4A54-9F07-1DEB44F0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5CF9-1655-4357-AADA-99B4A1E1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539E-E014-4669-ABFD-3C580303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2DF3-B516-4BA8-9DB7-AE68CB610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8C02D-2F8A-4373-B0A2-CE1D06551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44347-DF18-4AC3-B78A-314E6849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2BA11-0DDC-41CD-B4FF-C1BAA69A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0614C-2A0F-48C3-97E8-A633F8B7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F783-1415-4602-905F-615CA312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DF91B-0BCF-4FEB-B9F8-4CEED862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FF3DE-144A-48BF-8550-147DEEA5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53E8D-D542-422F-A937-08FC42FEF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552EE-91C2-497C-AE53-C9CC130DE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BCBC0-0298-42F0-AE51-02E11BD8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4BD71-4751-4D1A-BAB3-99B5862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0C921-FD85-48CA-AB07-017E2E26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44BA-0255-453D-978D-6ED96129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08159-6FB9-41A2-BC02-58A3498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91C0-7ABA-4AF4-88DB-D30F0772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36D10-40FB-444B-8E17-17E0D3F7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B287B-8B1A-4F28-9636-674BD7AC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61775-04DF-4538-ABFD-01E499EE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59428-CE71-4C8E-99BE-85F69B7B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0096-1E17-489B-9F43-12A88B15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1CFA-427E-43DD-81EF-C1F65832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684DA-31B3-4D0F-9FA9-661AFEDC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8DFFC-DCA1-4579-B60C-CB6C77E6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59C88-79F0-4CEF-8B79-1B98CB82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52684-CB12-4535-85EF-661BB725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E461-2338-4D01-B557-12187D28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0A475-EC32-48BA-B2E6-94D2AF81F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176C8-A701-4CBC-B48B-B38A7D7E4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9CB30-D3A3-4D8C-A1DF-1952FC8A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8CDC4-AE3B-4A04-93C2-77BED43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C3FF3-38F2-4FCB-B959-E0F3F7EA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3C42D-C5FD-4E56-A443-C6B88C08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1F2E-6751-4E3E-ADDB-8219D6E1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1997-90FA-4596-B8F5-62BDDDA09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B720-0B90-4B8C-9E81-7702F1E39B29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61AE-44A8-4D9E-B115-B54D68467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EDCB9-88B1-4720-BCFF-617FC568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A82A-E0AC-4590-BB8F-4F4671B53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A0B0F-3B67-4C22-BCE1-48465B015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46841-35BE-4562-903B-8B17B123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8E074-FECF-4486-8D98-6DBE3229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5FEC9-EC9F-4B8E-BC7A-F8D97A2AB78C}"/>
              </a:ext>
            </a:extLst>
          </p:cNvPr>
          <p:cNvSpPr txBox="1"/>
          <p:nvPr/>
        </p:nvSpPr>
        <p:spPr>
          <a:xfrm>
            <a:off x="346380" y="1998552"/>
            <a:ext cx="11450472" cy="4299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জমিদারগণ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দুদুমিয়ার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প্রতিহত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উত্তেজিত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শীঘ্রই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প্ররোচনায়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মাদারীপুরের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এণ্ডারসনের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এণ্ডারসন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একাধিক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মিথ্যা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মামলা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দায়ের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ইচ্ছায়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প্রতিবারেই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দুদুমিয়া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নির্দোষ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প্রমাণিত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এতে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প্রতিপত্তি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সম্মান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বেড়ে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ঐকান্তিক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প্রচেষ্টায়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ফয়ায়েজী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রূপ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পরিগ্রহ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১৮৫৭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সিপাহী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বন্দী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১৮৬০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১৮৬২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দুঃখ-কষ্টের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ইহধাম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ত্যাগ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687D5AA3-978A-4EFC-B733-54A49E118147}"/>
              </a:ext>
            </a:extLst>
          </p:cNvPr>
          <p:cNvSpPr/>
          <p:nvPr/>
        </p:nvSpPr>
        <p:spPr>
          <a:xfrm>
            <a:off x="2189327" y="264650"/>
            <a:ext cx="7813343" cy="117370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দুদুমিয়া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এণ্ডারসনের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8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1E23F-D224-4C64-970F-AA439525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31E41-3CEC-4581-9672-03331CC414B4}"/>
              </a:ext>
            </a:extLst>
          </p:cNvPr>
          <p:cNvSpPr txBox="1"/>
          <p:nvPr/>
        </p:nvSpPr>
        <p:spPr>
          <a:xfrm>
            <a:off x="313900" y="2343355"/>
            <a:ext cx="11546004" cy="4232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আঠার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শতকের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ভাগে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দেশগুলোতে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অবনতির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সঙ্গে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অধঃপতন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আরবদেশের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নেজদের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অধিবাসী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মুহম্মদ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ইবনে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ওহাব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প্রবর্তন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করেন।এ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ওহাবী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পরিচিত।কুসংস্কারব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অনৈসলামিক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রীতি-নীতি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দূর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পবিত্র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কুরআন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হাদীসের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নির্দিশিত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আদর্শে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পুনঃপ্রতিষ্ঠা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ABDFFC20-1D2A-427F-9086-3D5C80C382B0}"/>
              </a:ext>
            </a:extLst>
          </p:cNvPr>
          <p:cNvSpPr/>
          <p:nvPr/>
        </p:nvSpPr>
        <p:spPr>
          <a:xfrm>
            <a:off x="4229668" y="282461"/>
            <a:ext cx="3732664" cy="117370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ওহাবী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1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A6532-3BB8-44D0-A3F3-AF5403F3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65933-6BA4-4D83-ACAB-CF22D1A77605}"/>
              </a:ext>
            </a:extLst>
          </p:cNvPr>
          <p:cNvSpPr txBox="1"/>
          <p:nvPr/>
        </p:nvSpPr>
        <p:spPr>
          <a:xfrm>
            <a:off x="368491" y="614149"/>
            <a:ext cx="11327640" cy="6010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প্রজা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রাজনীতির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কর্মসূচি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সম্বন্ধে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এইচ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বেভারিজ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লিখেছেন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“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ওহাবের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ইহাতে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সন্দেহ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এ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মতবাদের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সাদৃশ্য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ইহাদের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(স.)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প্রচারিত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পুনঃপ্রতিষ্ঠা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ইহারা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উভয়েই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কুসংস্কারপূর্ণ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রীত-নীতি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দূর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প্রচারকার্য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চালিয়েছে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ইহা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ওহাবীদের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বিপজ্জনক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পোষণ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বৈপ্লবিক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চিন্তাধারা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দাবির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বিরোধিতা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বাইরে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কিছুতেই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বিস্তৃত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5141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722C5-B449-4C88-848D-5A6DE1C8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" y="0"/>
            <a:ext cx="12143233" cy="6858000"/>
          </a:xfrm>
          <a:prstGeom prst="rect">
            <a:avLst/>
          </a:prstGeom>
        </p:spPr>
      </p:pic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77D25AC5-5DB2-4D8C-9F54-0E49CE51DB17}"/>
              </a:ext>
            </a:extLst>
          </p:cNvPr>
          <p:cNvSpPr/>
          <p:nvPr/>
        </p:nvSpPr>
        <p:spPr>
          <a:xfrm>
            <a:off x="3612215" y="254481"/>
            <a:ext cx="4961743" cy="890611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মূল্যায়ন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55AB4-D512-4AAB-AFDC-248E6C4A4849}"/>
              </a:ext>
            </a:extLst>
          </p:cNvPr>
          <p:cNvSpPr txBox="1"/>
          <p:nvPr/>
        </p:nvSpPr>
        <p:spPr>
          <a:xfrm>
            <a:off x="1558979" y="1719821"/>
            <a:ext cx="903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১।দুদুমিয়ার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B00F2-204F-4BFE-B981-F9DFAF07658D}"/>
              </a:ext>
            </a:extLst>
          </p:cNvPr>
          <p:cNvSpPr txBox="1"/>
          <p:nvPr/>
        </p:nvSpPr>
        <p:spPr>
          <a:xfrm>
            <a:off x="1515437" y="2495660"/>
            <a:ext cx="841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২।দুদুমিয়া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4DDEE-A078-42E1-B096-68A31521EEC6}"/>
              </a:ext>
            </a:extLst>
          </p:cNvPr>
          <p:cNvSpPr txBox="1"/>
          <p:nvPr/>
        </p:nvSpPr>
        <p:spPr>
          <a:xfrm>
            <a:off x="1486408" y="3236446"/>
            <a:ext cx="903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৩।লাঠিয়াল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9BA4-CDE2-4E67-9688-CC6DF3B1BE22}"/>
              </a:ext>
            </a:extLst>
          </p:cNvPr>
          <p:cNvSpPr txBox="1"/>
          <p:nvPr/>
        </p:nvSpPr>
        <p:spPr>
          <a:xfrm>
            <a:off x="1573971" y="3988858"/>
            <a:ext cx="9368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৪।দুদুমিয়া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2084F-2664-4CC5-8602-78E6E6FCE860}"/>
              </a:ext>
            </a:extLst>
          </p:cNvPr>
          <p:cNvSpPr txBox="1"/>
          <p:nvPr/>
        </p:nvSpPr>
        <p:spPr>
          <a:xfrm>
            <a:off x="1573970" y="4706912"/>
            <a:ext cx="961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৫।কার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ওহাবী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279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22C0C-4787-4C20-84A8-CB4AEA5A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" y="-9113"/>
            <a:ext cx="12143233" cy="6858000"/>
          </a:xfrm>
          <a:prstGeom prst="rect">
            <a:avLst/>
          </a:prstGeom>
        </p:spPr>
      </p:pic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477B4459-E5BD-4682-96EF-3DE5D4BF38F2}"/>
              </a:ext>
            </a:extLst>
          </p:cNvPr>
          <p:cNvSpPr/>
          <p:nvPr/>
        </p:nvSpPr>
        <p:spPr>
          <a:xfrm>
            <a:off x="1981610" y="198343"/>
            <a:ext cx="7929797" cy="824459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04F2-19BD-4C3B-A21D-C6734FAE5BF2}"/>
              </a:ext>
            </a:extLst>
          </p:cNvPr>
          <p:cNvSpPr txBox="1"/>
          <p:nvPr/>
        </p:nvSpPr>
        <p:spPr>
          <a:xfrm>
            <a:off x="812800" y="1798946"/>
            <a:ext cx="1074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১।মুহাম্মদ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5194-C7E1-4417-9243-5D019E3D6232}"/>
              </a:ext>
            </a:extLst>
          </p:cNvPr>
          <p:cNvSpPr txBox="1"/>
          <p:nvPr/>
        </p:nvSpPr>
        <p:spPr>
          <a:xfrm>
            <a:off x="812800" y="2468328"/>
            <a:ext cx="10537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২।১৮১৯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খ্রিষ্ট্রাব্দে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6416D-80E5-49E3-AB9F-4FCA33737C71}"/>
              </a:ext>
            </a:extLst>
          </p:cNvPr>
          <p:cNvSpPr txBox="1"/>
          <p:nvPr/>
        </p:nvSpPr>
        <p:spPr>
          <a:xfrm>
            <a:off x="812800" y="3274474"/>
            <a:ext cx="1071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৩।দুদু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F6BAD-2BC4-4A8F-B569-9E2FDD8652DE}"/>
              </a:ext>
            </a:extLst>
          </p:cNvPr>
          <p:cNvSpPr txBox="1"/>
          <p:nvPr/>
        </p:nvSpPr>
        <p:spPr>
          <a:xfrm>
            <a:off x="815483" y="4057393"/>
            <a:ext cx="8679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৪।১৮৬২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খ্রিষ্ট্রাব্দে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39C2B-D5BB-40C0-A634-F588F6485460}"/>
              </a:ext>
            </a:extLst>
          </p:cNvPr>
          <p:cNvSpPr txBox="1"/>
          <p:nvPr/>
        </p:nvSpPr>
        <p:spPr>
          <a:xfrm>
            <a:off x="774539" y="4826834"/>
            <a:ext cx="10740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আরবদেশের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ওহাব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9178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02206-AC48-435B-A992-28D90B49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34F5334-9943-4A80-B98C-8208D730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85" y="3147493"/>
            <a:ext cx="11582862" cy="3520121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ACB53BB2-145C-4A32-95FD-7FBA5FA6000A}"/>
              </a:ext>
            </a:extLst>
          </p:cNvPr>
          <p:cNvSpPr/>
          <p:nvPr/>
        </p:nvSpPr>
        <p:spPr>
          <a:xfrm>
            <a:off x="3342806" y="177269"/>
            <a:ext cx="5906125" cy="71072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বাড়ীর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কাজ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9B3C5-19DA-4AFE-B464-EA582924E329}"/>
              </a:ext>
            </a:extLst>
          </p:cNvPr>
          <p:cNvSpPr txBox="1"/>
          <p:nvPr/>
        </p:nvSpPr>
        <p:spPr>
          <a:xfrm>
            <a:off x="631371" y="1485499"/>
            <a:ext cx="1047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১।দুদুমিয়ার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লাঠিয়াল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227B7-C490-4144-A696-67E5245C08FE}"/>
              </a:ext>
            </a:extLst>
          </p:cNvPr>
          <p:cNvSpPr txBox="1"/>
          <p:nvPr/>
        </p:nvSpPr>
        <p:spPr>
          <a:xfrm>
            <a:off x="631371" y="2316496"/>
            <a:ext cx="1092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২।ওহাবী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49454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29F0A3-5E1D-4808-9AB3-F030AE98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" y="0"/>
            <a:ext cx="12143233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F3F041D-103B-4339-A8E9-626560E390FB}"/>
              </a:ext>
            </a:extLst>
          </p:cNvPr>
          <p:cNvGrpSpPr/>
          <p:nvPr/>
        </p:nvGrpSpPr>
        <p:grpSpPr>
          <a:xfrm>
            <a:off x="1060223" y="550887"/>
            <a:ext cx="10071554" cy="5756226"/>
            <a:chOff x="2030104" y="1524000"/>
            <a:chExt cx="5562600" cy="3660030"/>
          </a:xfrm>
        </p:grpSpPr>
        <p:pic>
          <p:nvPicPr>
            <p:cNvPr id="9" name="Picture 2" descr="http://t3.gstatic.com/images?q=tbn:ANd9GcQCA5QH4iG6eCQ-DXMJ1gnTFsWeNCQosZceHZjlKQOOgQ3lwZsPPw">
              <a:extLst>
                <a:ext uri="{FF2B5EF4-FFF2-40B4-BE49-F238E27FC236}">
                  <a16:creationId xmlns:a16="http://schemas.microsoft.com/office/drawing/2014/main" id="{AC664F8C-573D-4CB4-B704-7B290AFDE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524000"/>
              <a:ext cx="3150602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2F11AC-62BB-4F6A-957A-3B7B67F08F97}"/>
                </a:ext>
              </a:extLst>
            </p:cNvPr>
            <p:cNvSpPr txBox="1"/>
            <p:nvPr/>
          </p:nvSpPr>
          <p:spPr>
            <a:xfrm>
              <a:off x="2030104" y="3657600"/>
              <a:ext cx="5562600" cy="152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5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150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ন্য</a:t>
              </a:r>
              <a:r>
                <a:rPr lang="bn-BD" sz="15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bn-BD" sz="15000" b="1" dirty="0">
                  <a:solidFill>
                    <a:srgbClr val="524183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15000" b="1" dirty="0">
                <a:solidFill>
                  <a:srgbClr val="52418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82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02E-214E-4709-B2C4-5AE616E3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imated Flower Images GIFs | Tenor">
            <a:extLst>
              <a:ext uri="{FF2B5EF4-FFF2-40B4-BE49-F238E27FC236}">
                <a16:creationId xmlns:a16="http://schemas.microsoft.com/office/drawing/2014/main" id="{1887613D-FC73-4E19-A6A7-6524F56F3B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339B6D-4300-4E3A-90F1-D1AB3E7FF111}"/>
              </a:ext>
            </a:extLst>
          </p:cNvPr>
          <p:cNvSpPr txBox="1"/>
          <p:nvPr/>
        </p:nvSpPr>
        <p:spPr>
          <a:xfrm>
            <a:off x="948376" y="530161"/>
            <a:ext cx="1083389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5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5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5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12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2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8A2AE-2276-4C95-903F-B8AF3F09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3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F3A60-50B8-4012-9737-66C36016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" y="286603"/>
            <a:ext cx="11477767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879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0EC30-2878-4F49-9E3D-CB95DAB1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4281CBC8-C509-410E-8C1F-A5EA9F7ACBC9}"/>
              </a:ext>
            </a:extLst>
          </p:cNvPr>
          <p:cNvSpPr/>
          <p:nvPr/>
        </p:nvSpPr>
        <p:spPr>
          <a:xfrm>
            <a:off x="3667109" y="279082"/>
            <a:ext cx="4806132" cy="720784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7109B7-7167-4178-A13D-BA3CD84DA8AB}"/>
              </a:ext>
            </a:extLst>
          </p:cNvPr>
          <p:cNvSpPr txBox="1">
            <a:spLocks/>
          </p:cNvSpPr>
          <p:nvPr/>
        </p:nvSpPr>
        <p:spPr>
          <a:xfrm>
            <a:off x="914400" y="791645"/>
            <a:ext cx="995172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অধ্যায়ঃইংরেজ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শাসনঃকোম্পানি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456C8-CC82-44A0-A63A-9D4626EECC6B}"/>
              </a:ext>
            </a:extLst>
          </p:cNvPr>
          <p:cNvSpPr/>
          <p:nvPr/>
        </p:nvSpPr>
        <p:spPr>
          <a:xfrm>
            <a:off x="2307383" y="4793125"/>
            <a:ext cx="791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দুদুমিয়া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ওহাবী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আন্দোলন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7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C40BF-C708-43B6-AF3A-D7A8ADC3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F148D4DF-DBFC-42F2-B499-ED32C3BCC486}"/>
              </a:ext>
            </a:extLst>
          </p:cNvPr>
          <p:cNvSpPr/>
          <p:nvPr/>
        </p:nvSpPr>
        <p:spPr>
          <a:xfrm>
            <a:off x="3887568" y="266953"/>
            <a:ext cx="4416864" cy="934387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2B1F762-E440-4768-BE18-5D0818AE62BB}"/>
              </a:ext>
            </a:extLst>
          </p:cNvPr>
          <p:cNvSpPr/>
          <p:nvPr/>
        </p:nvSpPr>
        <p:spPr>
          <a:xfrm>
            <a:off x="2414679" y="1269580"/>
            <a:ext cx="12175799" cy="3356529"/>
          </a:xfrm>
          <a:prstGeom prst="frame">
            <a:avLst>
              <a:gd name="adj1" fmla="val 5957"/>
            </a:avLst>
          </a:prstGeom>
          <a:solidFill>
            <a:srgbClr val="E490D8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দুদু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মিয়ার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লাঠিয়াল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২।ওহাবী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rgbClr val="3A05F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06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A44B0B-8AC7-4A01-A14C-B14F91C4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B6D48-4038-47F7-8D32-4C6F029E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4" y="1215069"/>
            <a:ext cx="3980220" cy="502002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3417DD-B6DD-4959-81E4-F65B84C6941A}"/>
              </a:ext>
            </a:extLst>
          </p:cNvPr>
          <p:cNvSpPr/>
          <p:nvPr/>
        </p:nvSpPr>
        <p:spPr>
          <a:xfrm>
            <a:off x="6618188" y="1447000"/>
            <a:ext cx="5009328" cy="3356529"/>
          </a:xfrm>
          <a:prstGeom prst="frame">
            <a:avLst>
              <a:gd name="adj1" fmla="val 5957"/>
            </a:avLst>
          </a:prstGeom>
          <a:solidFill>
            <a:srgbClr val="E490D8"/>
          </a:solidFill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দুদুমিয়া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ও</a:t>
            </a:r>
          </a:p>
          <a:p>
            <a:pPr algn="just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লাঠিয়াল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bn-BD" sz="5400" dirty="0">
              <a:solidFill>
                <a:srgbClr val="3A05F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D43C48-884C-4392-98B6-6E0C9397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323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04B329-A8A4-4341-9CF1-34C7E9914651}"/>
              </a:ext>
            </a:extLst>
          </p:cNvPr>
          <p:cNvSpPr txBox="1"/>
          <p:nvPr/>
        </p:nvSpPr>
        <p:spPr>
          <a:xfrm>
            <a:off x="360028" y="2189369"/>
            <a:ext cx="11423176" cy="442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পূত্র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মুহাম্মদ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মহসিন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ওরফে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দুদুমিয়া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দেন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4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১৮১৯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বর্তমান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মাদারীপুর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মুলফতগঞ্জ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উপজেলায়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জন্মগ্রহণ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লেখাপড়ায়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সুশিক্ষিত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হলেও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অপূর্ব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সংগঠনী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শক্তি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পিতার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দায়িত্ব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শীঘ্রই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একে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রাজনৈতিক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পরিণত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9CE02D7-6AD4-43E7-8061-C14F92680C5A}"/>
              </a:ext>
            </a:extLst>
          </p:cNvPr>
          <p:cNvSpPr/>
          <p:nvPr/>
        </p:nvSpPr>
        <p:spPr>
          <a:xfrm>
            <a:off x="4366122" y="241137"/>
            <a:ext cx="3410986" cy="117370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4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05E01C-FF3D-4FD1-B932-0AB328F3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81DB31-4ADF-4892-BA02-06059AE0BE6C}"/>
              </a:ext>
            </a:extLst>
          </p:cNvPr>
          <p:cNvSpPr txBox="1"/>
          <p:nvPr/>
        </p:nvSpPr>
        <p:spPr>
          <a:xfrm>
            <a:off x="428266" y="2559574"/>
            <a:ext cx="11286699" cy="403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শিক্ষালাভের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বয়সে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মক্কা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গমন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মক্কা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যাত্রার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পথে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কয়েকদিন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কলিকাতায়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শহীদ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সাক্ষা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পাঁচ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মক্কায়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শিক্ষালাভ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স্বদেশে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প্রত্যাবর্তন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উৎপীড়নের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কৃষকদের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রক্ষা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শক্তিশালী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লাঠিয়াল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বাহিনী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1AA48B78-D289-46E3-9696-7511AD539D96}"/>
              </a:ext>
            </a:extLst>
          </p:cNvPr>
          <p:cNvSpPr/>
          <p:nvPr/>
        </p:nvSpPr>
        <p:spPr>
          <a:xfrm>
            <a:off x="4164841" y="265014"/>
            <a:ext cx="4556079" cy="117370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লাঠিয়াল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1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9AAA1B-9650-46CC-9A16-AF0B225E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8" y="0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064A7-96C4-438C-9875-D39385192B26}"/>
              </a:ext>
            </a:extLst>
          </p:cNvPr>
          <p:cNvSpPr txBox="1"/>
          <p:nvPr/>
        </p:nvSpPr>
        <p:spPr>
          <a:xfrm>
            <a:off x="300251" y="1269242"/>
            <a:ext cx="11532357" cy="541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দুদুমিয়া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দায়িত্ব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রূপ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পরিগ্রহ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অভিযান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ভীত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শান্তিচুক্তি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ওপর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স্বীকৃত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ফরিদপুরের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শক্তিশালী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অভিযান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মদন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হত্যা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হত্যাকান্ডের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মামলা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উত্থাপিত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১১৭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বন্দী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মাত্র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৭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কারাদন্ড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নির্দোষ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প্রমাণিত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হওয়ায়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F8B8AF98-1795-4FA1-A5EC-B091AF90B1F5}"/>
              </a:ext>
            </a:extLst>
          </p:cNvPr>
          <p:cNvSpPr/>
          <p:nvPr/>
        </p:nvSpPr>
        <p:spPr>
          <a:xfrm>
            <a:off x="3141258" y="198289"/>
            <a:ext cx="6275697" cy="117370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665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musarrat luna</dc:creator>
  <cp:lastModifiedBy>musarrat luna</cp:lastModifiedBy>
  <cp:revision>50</cp:revision>
  <dcterms:created xsi:type="dcterms:W3CDTF">2021-04-05T16:55:16Z</dcterms:created>
  <dcterms:modified xsi:type="dcterms:W3CDTF">2021-04-10T09:43:17Z</dcterms:modified>
</cp:coreProperties>
</file>