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sldIdLst>
    <p:sldId id="273" r:id="rId3"/>
    <p:sldId id="276" r:id="rId4"/>
    <p:sldId id="277" r:id="rId5"/>
    <p:sldId id="259" r:id="rId6"/>
    <p:sldId id="271" r:id="rId7"/>
    <p:sldId id="263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F825"/>
    <a:srgbClr val="60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NULL"/><Relationship Id="rId5" Type="http://schemas.openxmlformats.org/officeDocument/2006/relationships/image" Target="../media/image15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8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2.wmf"/><Relationship Id="rId7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image" Target="../media/image11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148AE-2C1C-4715-9639-141F0C6F8361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28C31-EA91-4DCE-B500-92DF06FB2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0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8C31-EA91-4DCE-B500-92DF06FB22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3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0.gif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14.wmf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10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38.gi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image" Target="../media/image12.jpe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6.wmf"/><Relationship Id="rId5" Type="http://schemas.openxmlformats.org/officeDocument/2006/relationships/image" Target="../media/image16.jpeg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0.gi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D12CF9B-3D5E-45C3-A9B8-93FCB709DFB0}"/>
              </a:ext>
            </a:extLst>
          </p:cNvPr>
          <p:cNvGrpSpPr/>
          <p:nvPr/>
        </p:nvGrpSpPr>
        <p:grpSpPr>
          <a:xfrm>
            <a:off x="717452" y="622496"/>
            <a:ext cx="4273062" cy="5613008"/>
            <a:chOff x="956602" y="622496"/>
            <a:chExt cx="5697416" cy="5613008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7AB91E67-D08D-465E-AB15-64A13CCAB039}"/>
                </a:ext>
              </a:extLst>
            </p:cNvPr>
            <p:cNvSpPr/>
            <p:nvPr/>
          </p:nvSpPr>
          <p:spPr>
            <a:xfrm>
              <a:off x="956602" y="3429000"/>
              <a:ext cx="5697416" cy="2806504"/>
            </a:xfrm>
            <a:prstGeom prst="chor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092F540-9213-4F37-B2F1-E474D980CEFE}"/>
                </a:ext>
              </a:extLst>
            </p:cNvPr>
            <p:cNvSpPr/>
            <p:nvPr/>
          </p:nvSpPr>
          <p:spPr>
            <a:xfrm rot="10800000">
              <a:off x="956602" y="622496"/>
              <a:ext cx="5697416" cy="2806504"/>
            </a:xfrm>
            <a:prstGeom prst="chor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ADB104E-31E7-43AE-88A3-6A6F6E06012C}"/>
              </a:ext>
            </a:extLst>
          </p:cNvPr>
          <p:cNvGrpSpPr/>
          <p:nvPr/>
        </p:nvGrpSpPr>
        <p:grpSpPr>
          <a:xfrm rot="6224246">
            <a:off x="5275" y="1319436"/>
            <a:ext cx="5697416" cy="4209756"/>
            <a:chOff x="956602" y="622496"/>
            <a:chExt cx="5697416" cy="5613008"/>
          </a:xfrm>
        </p:grpSpPr>
        <p:sp>
          <p:nvSpPr>
            <p:cNvPr id="17" name="Freeform: Shape 7">
              <a:extLst>
                <a:ext uri="{FF2B5EF4-FFF2-40B4-BE49-F238E27FC236}">
                  <a16:creationId xmlns="" xmlns:a16="http://schemas.microsoft.com/office/drawing/2014/main" id="{DFDBB17F-6638-46C0-BE6F-C59335D91BE7}"/>
                </a:ext>
              </a:extLst>
            </p:cNvPr>
            <p:cNvSpPr/>
            <p:nvPr/>
          </p:nvSpPr>
          <p:spPr>
            <a:xfrm>
              <a:off x="956602" y="3429000"/>
              <a:ext cx="5697416" cy="2806504"/>
            </a:xfrm>
            <a:prstGeom prst="chor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8">
              <a:extLst>
                <a:ext uri="{FF2B5EF4-FFF2-40B4-BE49-F238E27FC236}">
                  <a16:creationId xmlns="" xmlns:a16="http://schemas.microsoft.com/office/drawing/2014/main" id="{B8F29CF3-5E0A-462A-9C53-E727AB00CCD3}"/>
                </a:ext>
              </a:extLst>
            </p:cNvPr>
            <p:cNvSpPr/>
            <p:nvPr/>
          </p:nvSpPr>
          <p:spPr>
            <a:xfrm rot="10800000">
              <a:off x="956602" y="622496"/>
              <a:ext cx="5697416" cy="2806504"/>
            </a:xfrm>
            <a:prstGeom prst="chor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877817C-6468-46D8-8E49-9E7209463E41}"/>
              </a:ext>
            </a:extLst>
          </p:cNvPr>
          <p:cNvGrpSpPr/>
          <p:nvPr/>
        </p:nvGrpSpPr>
        <p:grpSpPr>
          <a:xfrm rot="5400000">
            <a:off x="3195416" y="1247319"/>
            <a:ext cx="5697416" cy="4209756"/>
            <a:chOff x="5430128" y="439616"/>
            <a:chExt cx="5697416" cy="5613008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1918B80E-F111-4F2F-8906-F8BE1EECA96B}"/>
                </a:ext>
              </a:extLst>
            </p:cNvPr>
            <p:cNvSpPr/>
            <p:nvPr/>
          </p:nvSpPr>
          <p:spPr>
            <a:xfrm>
              <a:off x="5430128" y="3246120"/>
              <a:ext cx="5697416" cy="2806504"/>
            </a:xfrm>
            <a:prstGeom prst="chor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5B7200-211D-43D2-AE2C-42BB35DFD887}"/>
                </a:ext>
              </a:extLst>
            </p:cNvPr>
            <p:cNvSpPr/>
            <p:nvPr/>
          </p:nvSpPr>
          <p:spPr>
            <a:xfrm rot="10800000">
              <a:off x="5430128" y="439616"/>
              <a:ext cx="5697416" cy="2806504"/>
            </a:xfrm>
            <a:prstGeom prst="chor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CE5E815-01F8-4403-921E-27936DCCC3C9}"/>
              </a:ext>
            </a:extLst>
          </p:cNvPr>
          <p:cNvGrpSpPr/>
          <p:nvPr/>
        </p:nvGrpSpPr>
        <p:grpSpPr>
          <a:xfrm rot="12155068">
            <a:off x="3907594" y="622496"/>
            <a:ext cx="4273062" cy="5613008"/>
            <a:chOff x="5430128" y="439616"/>
            <a:chExt cx="5697416" cy="5613008"/>
          </a:xfrm>
        </p:grpSpPr>
        <p:sp>
          <p:nvSpPr>
            <p:cNvPr id="28" name="Freeform: Shape 24">
              <a:extLst>
                <a:ext uri="{FF2B5EF4-FFF2-40B4-BE49-F238E27FC236}">
                  <a16:creationId xmlns="" xmlns:a16="http://schemas.microsoft.com/office/drawing/2014/main" id="{2B5182AC-6106-4FA6-BF27-650E1AB6100C}"/>
                </a:ext>
              </a:extLst>
            </p:cNvPr>
            <p:cNvSpPr/>
            <p:nvPr/>
          </p:nvSpPr>
          <p:spPr>
            <a:xfrm>
              <a:off x="5430128" y="3246120"/>
              <a:ext cx="5697416" cy="2806504"/>
            </a:xfrm>
            <a:prstGeom prst="chord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5">
              <a:extLst>
                <a:ext uri="{FF2B5EF4-FFF2-40B4-BE49-F238E27FC236}">
                  <a16:creationId xmlns="" xmlns:a16="http://schemas.microsoft.com/office/drawing/2014/main" id="{F17551B7-2CCF-4163-9F19-8E5FB1E4E4F5}"/>
                </a:ext>
              </a:extLst>
            </p:cNvPr>
            <p:cNvSpPr/>
            <p:nvPr/>
          </p:nvSpPr>
          <p:spPr>
            <a:xfrm rot="10800000">
              <a:off x="5430128" y="439616"/>
              <a:ext cx="5697416" cy="2806504"/>
            </a:xfrm>
            <a:prstGeom prst="chord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CEB1E3-F87A-4CA1-8979-9D4CF81EA01D}"/>
              </a:ext>
            </a:extLst>
          </p:cNvPr>
          <p:cNvSpPr txBox="1"/>
          <p:nvPr/>
        </p:nvSpPr>
        <p:spPr>
          <a:xfrm>
            <a:off x="-20594" y="9373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532322" y="3367372"/>
                </a:moveTo>
                <a:lnTo>
                  <a:pt x="3531264" y="3938830"/>
                </a:lnTo>
                <a:lnTo>
                  <a:pt x="3442088" y="3803509"/>
                </a:lnTo>
                <a:lnTo>
                  <a:pt x="3338106" y="3779517"/>
                </a:lnTo>
                <a:lnTo>
                  <a:pt x="3341612" y="3779517"/>
                </a:lnTo>
                <a:cubicBezTo>
                  <a:pt x="3322167" y="3727377"/>
                  <a:pt x="3306302" y="3701307"/>
                  <a:pt x="3294019" y="3701307"/>
                </a:cubicBezTo>
                <a:lnTo>
                  <a:pt x="3276371" y="3739314"/>
                </a:lnTo>
                <a:lnTo>
                  <a:pt x="3087724" y="3610128"/>
                </a:lnTo>
                <a:close/>
                <a:moveTo>
                  <a:pt x="9081284" y="2601418"/>
                </a:moveTo>
                <a:lnTo>
                  <a:pt x="9821829" y="2601418"/>
                </a:lnTo>
                <a:lnTo>
                  <a:pt x="9821829" y="3616339"/>
                </a:lnTo>
                <a:lnTo>
                  <a:pt x="9818259" y="3602070"/>
                </a:lnTo>
                <a:cubicBezTo>
                  <a:pt x="9810499" y="3577327"/>
                  <a:pt x="9796167" y="3551438"/>
                  <a:pt x="9775265" y="3524403"/>
                </a:cubicBezTo>
                <a:cubicBezTo>
                  <a:pt x="9733460" y="3470334"/>
                  <a:pt x="9681293" y="3419771"/>
                  <a:pt x="9618762" y="3372715"/>
                </a:cubicBezTo>
                <a:cubicBezTo>
                  <a:pt x="9625887" y="3334195"/>
                  <a:pt x="9629450" y="3295860"/>
                  <a:pt x="9629450" y="3257711"/>
                </a:cubicBezTo>
                <a:cubicBezTo>
                  <a:pt x="9629450" y="3167311"/>
                  <a:pt x="9612760" y="3085010"/>
                  <a:pt x="9579379" y="3010808"/>
                </a:cubicBezTo>
                <a:cubicBezTo>
                  <a:pt x="9545999" y="2936606"/>
                  <a:pt x="9500148" y="2870337"/>
                  <a:pt x="9441830" y="2812000"/>
                </a:cubicBezTo>
                <a:cubicBezTo>
                  <a:pt x="9383511" y="2753663"/>
                  <a:pt x="9314477" y="2701532"/>
                  <a:pt x="9234728" y="2655609"/>
                </a:cubicBezTo>
                <a:cubicBezTo>
                  <a:pt x="9184884" y="2626906"/>
                  <a:pt x="9136164" y="2609087"/>
                  <a:pt x="9088568" y="2602150"/>
                </a:cubicBezTo>
                <a:close/>
                <a:moveTo>
                  <a:pt x="3003224" y="2601418"/>
                </a:moveTo>
                <a:lnTo>
                  <a:pt x="3507684" y="2601418"/>
                </a:lnTo>
                <a:lnTo>
                  <a:pt x="3523574" y="2620395"/>
                </a:lnTo>
                <a:cubicBezTo>
                  <a:pt x="3544347" y="2645685"/>
                  <a:pt x="3559500" y="2665698"/>
                  <a:pt x="3569033" y="2680435"/>
                </a:cubicBezTo>
                <a:cubicBezTo>
                  <a:pt x="3581743" y="2700085"/>
                  <a:pt x="3588098" y="2729671"/>
                  <a:pt x="3588098" y="2769193"/>
                </a:cubicBezTo>
                <a:lnTo>
                  <a:pt x="3588098" y="2800700"/>
                </a:lnTo>
                <a:cubicBezTo>
                  <a:pt x="3588098" y="2828421"/>
                  <a:pt x="3581316" y="2853007"/>
                  <a:pt x="3567753" y="2874456"/>
                </a:cubicBezTo>
                <a:cubicBezTo>
                  <a:pt x="3554189" y="2895906"/>
                  <a:pt x="3537016" y="2914099"/>
                  <a:pt x="3516235" y="2929036"/>
                </a:cubicBezTo>
                <a:cubicBezTo>
                  <a:pt x="3495453" y="2943973"/>
                  <a:pt x="3472611" y="2955449"/>
                  <a:pt x="3447710" y="2963465"/>
                </a:cubicBezTo>
                <a:cubicBezTo>
                  <a:pt x="3422809" y="2971481"/>
                  <a:pt x="3398985" y="2975489"/>
                  <a:pt x="3376236" y="2975489"/>
                </a:cubicBezTo>
                <a:cubicBezTo>
                  <a:pt x="3340611" y="2975489"/>
                  <a:pt x="3302164" y="2964068"/>
                  <a:pt x="3260898" y="2941227"/>
                </a:cubicBezTo>
                <a:cubicBezTo>
                  <a:pt x="3219631" y="2918385"/>
                  <a:pt x="3179840" y="2888243"/>
                  <a:pt x="3141524" y="2850799"/>
                </a:cubicBezTo>
                <a:cubicBezTo>
                  <a:pt x="3103208" y="2813354"/>
                  <a:pt x="3072462" y="2774500"/>
                  <a:pt x="3049287" y="2734236"/>
                </a:cubicBezTo>
                <a:cubicBezTo>
                  <a:pt x="3026111" y="2693971"/>
                  <a:pt x="3014524" y="2656527"/>
                  <a:pt x="3014524" y="2621903"/>
                </a:cubicBezTo>
                <a:cubicBezTo>
                  <a:pt x="3014524" y="2611995"/>
                  <a:pt x="3014774" y="2606104"/>
                  <a:pt x="3015275" y="2604230"/>
                </a:cubicBezTo>
                <a:cubicBezTo>
                  <a:pt x="3015777" y="2602355"/>
                  <a:pt x="3011759" y="2601418"/>
                  <a:pt x="3003224" y="2601418"/>
                </a:cubicBezTo>
                <a:close/>
                <a:moveTo>
                  <a:pt x="5989440" y="2024282"/>
                </a:moveTo>
                <a:lnTo>
                  <a:pt x="5989440" y="2784669"/>
                </a:lnTo>
                <a:lnTo>
                  <a:pt x="5975741" y="2747065"/>
                </a:lnTo>
                <a:cubicBezTo>
                  <a:pt x="5969106" y="2733182"/>
                  <a:pt x="5960767" y="2718951"/>
                  <a:pt x="5950725" y="2704371"/>
                </a:cubicBezTo>
                <a:cubicBezTo>
                  <a:pt x="5910553" y="2646053"/>
                  <a:pt x="5866169" y="2594451"/>
                  <a:pt x="5817573" y="2549566"/>
                </a:cubicBezTo>
                <a:cubicBezTo>
                  <a:pt x="5768978" y="2504682"/>
                  <a:pt x="5714565" y="2467210"/>
                  <a:pt x="5654335" y="2437150"/>
                </a:cubicBezTo>
                <a:cubicBezTo>
                  <a:pt x="5594105" y="2407091"/>
                  <a:pt x="5538329" y="2402471"/>
                  <a:pt x="5487006" y="2423290"/>
                </a:cubicBezTo>
                <a:lnTo>
                  <a:pt x="5487006" y="2387664"/>
                </a:lnTo>
                <a:lnTo>
                  <a:pt x="5426831" y="2387664"/>
                </a:lnTo>
                <a:cubicBezTo>
                  <a:pt x="5407608" y="2387664"/>
                  <a:pt x="5378774" y="2390141"/>
                  <a:pt x="5340328" y="2395095"/>
                </a:cubicBezTo>
                <a:cubicBezTo>
                  <a:pt x="5301882" y="2400050"/>
                  <a:pt x="5258658" y="2410515"/>
                  <a:pt x="5210656" y="2426491"/>
                </a:cubicBezTo>
                <a:cubicBezTo>
                  <a:pt x="5162654" y="2442467"/>
                  <a:pt x="5112453" y="2467275"/>
                  <a:pt x="5060053" y="2500915"/>
                </a:cubicBezTo>
                <a:cubicBezTo>
                  <a:pt x="5007654" y="2534555"/>
                  <a:pt x="4957110" y="2593496"/>
                  <a:pt x="4908422" y="2677735"/>
                </a:cubicBezTo>
                <a:cubicBezTo>
                  <a:pt x="4880477" y="2695066"/>
                  <a:pt x="4859501" y="2725348"/>
                  <a:pt x="4845492" y="2768581"/>
                </a:cubicBezTo>
                <a:cubicBezTo>
                  <a:pt x="4831483" y="2811814"/>
                  <a:pt x="4824478" y="2852691"/>
                  <a:pt x="4824478" y="2891212"/>
                </a:cubicBezTo>
                <a:cubicBezTo>
                  <a:pt x="4824478" y="2917485"/>
                  <a:pt x="4827725" y="2946886"/>
                  <a:pt x="4834219" y="2979413"/>
                </a:cubicBezTo>
                <a:cubicBezTo>
                  <a:pt x="4840714" y="3011940"/>
                  <a:pt x="4853461" y="3042482"/>
                  <a:pt x="4872462" y="3071038"/>
                </a:cubicBezTo>
                <a:cubicBezTo>
                  <a:pt x="4891462" y="3099594"/>
                  <a:pt x="4917346" y="3123456"/>
                  <a:pt x="4950114" y="3142623"/>
                </a:cubicBezTo>
                <a:cubicBezTo>
                  <a:pt x="4982883" y="3161791"/>
                  <a:pt x="5026079" y="3171374"/>
                  <a:pt x="5079703" y="3171374"/>
                </a:cubicBezTo>
                <a:cubicBezTo>
                  <a:pt x="5109799" y="3171374"/>
                  <a:pt x="5141779" y="3162570"/>
                  <a:pt x="5175642" y="3144962"/>
                </a:cubicBezTo>
                <a:cubicBezTo>
                  <a:pt x="5209505" y="3127353"/>
                  <a:pt x="5245345" y="3109623"/>
                  <a:pt x="5283160" y="3091773"/>
                </a:cubicBezTo>
                <a:cubicBezTo>
                  <a:pt x="5322793" y="3074740"/>
                  <a:pt x="5352713" y="3061621"/>
                  <a:pt x="5372920" y="3052418"/>
                </a:cubicBezTo>
                <a:cubicBezTo>
                  <a:pt x="5393126" y="3043215"/>
                  <a:pt x="5403452" y="3038613"/>
                  <a:pt x="5403898" y="3038613"/>
                </a:cubicBezTo>
                <a:cubicBezTo>
                  <a:pt x="5428947" y="3038613"/>
                  <a:pt x="5441471" y="3045367"/>
                  <a:pt x="5441471" y="3058875"/>
                </a:cubicBezTo>
                <a:cubicBezTo>
                  <a:pt x="5441471" y="3071196"/>
                  <a:pt x="5431053" y="3095614"/>
                  <a:pt x="5410215" y="3132131"/>
                </a:cubicBezTo>
                <a:cubicBezTo>
                  <a:pt x="5389378" y="3168647"/>
                  <a:pt x="5363911" y="3210359"/>
                  <a:pt x="5333815" y="3257266"/>
                </a:cubicBezTo>
                <a:cubicBezTo>
                  <a:pt x="5274179" y="3305175"/>
                  <a:pt x="5228877" y="3341868"/>
                  <a:pt x="5197908" y="3367344"/>
                </a:cubicBezTo>
                <a:cubicBezTo>
                  <a:pt x="5166940" y="3392820"/>
                  <a:pt x="5141214" y="3413277"/>
                  <a:pt x="5120728" y="3428715"/>
                </a:cubicBezTo>
                <a:lnTo>
                  <a:pt x="5082431" y="3462281"/>
                </a:lnTo>
                <a:lnTo>
                  <a:pt x="5337878" y="3758197"/>
                </a:lnTo>
                <a:cubicBezTo>
                  <a:pt x="5474073" y="3621001"/>
                  <a:pt x="5569807" y="3497025"/>
                  <a:pt x="5625084" y="3386270"/>
                </a:cubicBezTo>
                <a:cubicBezTo>
                  <a:pt x="5680359" y="3275515"/>
                  <a:pt x="5707996" y="3192008"/>
                  <a:pt x="5707996" y="3135749"/>
                </a:cubicBezTo>
                <a:cubicBezTo>
                  <a:pt x="5707996" y="3035551"/>
                  <a:pt x="5675534" y="2956238"/>
                  <a:pt x="5610610" y="2897808"/>
                </a:cubicBezTo>
                <a:cubicBezTo>
                  <a:pt x="5545686" y="2839378"/>
                  <a:pt x="5438447" y="2810163"/>
                  <a:pt x="5288893" y="2810163"/>
                </a:cubicBezTo>
                <a:cubicBezTo>
                  <a:pt x="5239722" y="2810163"/>
                  <a:pt x="5208624" y="2815989"/>
                  <a:pt x="5195598" y="2827642"/>
                </a:cubicBezTo>
                <a:cubicBezTo>
                  <a:pt x="5222985" y="2793018"/>
                  <a:pt x="5261942" y="2761308"/>
                  <a:pt x="5312467" y="2732510"/>
                </a:cubicBezTo>
                <a:cubicBezTo>
                  <a:pt x="5362993" y="2703713"/>
                  <a:pt x="5417220" y="2689314"/>
                  <a:pt x="5475149" y="2689314"/>
                </a:cubicBezTo>
                <a:cubicBezTo>
                  <a:pt x="5509772" y="2689314"/>
                  <a:pt x="5547653" y="2697413"/>
                  <a:pt x="5588789" y="2713612"/>
                </a:cubicBezTo>
                <a:cubicBezTo>
                  <a:pt x="5629926" y="2729810"/>
                  <a:pt x="5669124" y="2751019"/>
                  <a:pt x="5706382" y="2777237"/>
                </a:cubicBezTo>
                <a:cubicBezTo>
                  <a:pt x="5743641" y="2803455"/>
                  <a:pt x="5776436" y="2831232"/>
                  <a:pt x="5804770" y="2860568"/>
                </a:cubicBezTo>
                <a:cubicBezTo>
                  <a:pt x="5833104" y="2889903"/>
                  <a:pt x="5852781" y="2917745"/>
                  <a:pt x="5863803" y="2944094"/>
                </a:cubicBezTo>
                <a:cubicBezTo>
                  <a:pt x="5910265" y="3002097"/>
                  <a:pt x="5942820" y="3056788"/>
                  <a:pt x="5961468" y="3108167"/>
                </a:cubicBezTo>
                <a:cubicBezTo>
                  <a:pt x="5980116" y="3159546"/>
                  <a:pt x="5989440" y="3195515"/>
                  <a:pt x="5989440" y="3216074"/>
                </a:cubicBezTo>
                <a:lnTo>
                  <a:pt x="5989440" y="4231184"/>
                </a:lnTo>
                <a:lnTo>
                  <a:pt x="6249508" y="4418331"/>
                </a:lnTo>
                <a:lnTo>
                  <a:pt x="6249508" y="2601418"/>
                </a:lnTo>
                <a:lnTo>
                  <a:pt x="6482237" y="2601418"/>
                </a:lnTo>
                <a:lnTo>
                  <a:pt x="6517488" y="2601418"/>
                </a:lnTo>
                <a:lnTo>
                  <a:pt x="6534884" y="2681852"/>
                </a:lnTo>
                <a:cubicBezTo>
                  <a:pt x="6584024" y="2899820"/>
                  <a:pt x="6639108" y="3080696"/>
                  <a:pt x="6700138" y="3224479"/>
                </a:cubicBezTo>
                <a:cubicBezTo>
                  <a:pt x="6769887" y="3388803"/>
                  <a:pt x="6843383" y="3526797"/>
                  <a:pt x="6920628" y="3638461"/>
                </a:cubicBezTo>
                <a:cubicBezTo>
                  <a:pt x="6997873" y="3750125"/>
                  <a:pt x="7076073" y="3838791"/>
                  <a:pt x="7155229" y="3904457"/>
                </a:cubicBezTo>
                <a:cubicBezTo>
                  <a:pt x="7234385" y="3970124"/>
                  <a:pt x="7309978" y="4019953"/>
                  <a:pt x="7382009" y="4053946"/>
                </a:cubicBezTo>
                <a:cubicBezTo>
                  <a:pt x="7454040" y="4087939"/>
                  <a:pt x="7519205" y="4109667"/>
                  <a:pt x="7577506" y="4119130"/>
                </a:cubicBezTo>
                <a:cubicBezTo>
                  <a:pt x="7635805" y="4128593"/>
                  <a:pt x="7684457" y="4133325"/>
                  <a:pt x="7723459" y="4133325"/>
                </a:cubicBezTo>
                <a:cubicBezTo>
                  <a:pt x="7835086" y="4133325"/>
                  <a:pt x="7931453" y="4112163"/>
                  <a:pt x="8012557" y="4069839"/>
                </a:cubicBezTo>
                <a:cubicBezTo>
                  <a:pt x="8093661" y="4027515"/>
                  <a:pt x="8161350" y="3972489"/>
                  <a:pt x="8215624" y="3904763"/>
                </a:cubicBezTo>
                <a:cubicBezTo>
                  <a:pt x="8269897" y="3837038"/>
                  <a:pt x="8309799" y="3761862"/>
                  <a:pt x="8335331" y="3679236"/>
                </a:cubicBezTo>
                <a:cubicBezTo>
                  <a:pt x="8360863" y="3596610"/>
                  <a:pt x="8373629" y="3513103"/>
                  <a:pt x="8373629" y="3428715"/>
                </a:cubicBezTo>
                <a:cubicBezTo>
                  <a:pt x="8373629" y="3267508"/>
                  <a:pt x="8343802" y="3135814"/>
                  <a:pt x="8284147" y="3033631"/>
                </a:cubicBezTo>
                <a:cubicBezTo>
                  <a:pt x="8224493" y="2931448"/>
                  <a:pt x="8154132" y="2850901"/>
                  <a:pt x="8073065" y="2791988"/>
                </a:cubicBezTo>
                <a:cubicBezTo>
                  <a:pt x="7991998" y="2733076"/>
                  <a:pt x="7909539" y="2692524"/>
                  <a:pt x="7825689" y="2670332"/>
                </a:cubicBezTo>
                <a:cubicBezTo>
                  <a:pt x="7741838" y="2648140"/>
                  <a:pt x="7676663" y="2637044"/>
                  <a:pt x="7630165" y="2637044"/>
                </a:cubicBezTo>
                <a:cubicBezTo>
                  <a:pt x="7553272" y="2637044"/>
                  <a:pt x="7485203" y="2650933"/>
                  <a:pt x="7425957" y="2678710"/>
                </a:cubicBezTo>
                <a:cubicBezTo>
                  <a:pt x="7366710" y="2706487"/>
                  <a:pt x="7316826" y="2741315"/>
                  <a:pt x="7276301" y="2783193"/>
                </a:cubicBezTo>
                <a:cubicBezTo>
                  <a:pt x="7235777" y="2825072"/>
                  <a:pt x="7205467" y="2869929"/>
                  <a:pt x="7185372" y="2917764"/>
                </a:cubicBezTo>
                <a:cubicBezTo>
                  <a:pt x="7165277" y="2965599"/>
                  <a:pt x="7155229" y="3012005"/>
                  <a:pt x="7155229" y="3056982"/>
                </a:cubicBezTo>
                <a:cubicBezTo>
                  <a:pt x="7155229" y="3159629"/>
                  <a:pt x="7189333" y="3247710"/>
                  <a:pt x="7257542" y="3321225"/>
                </a:cubicBezTo>
                <a:cubicBezTo>
                  <a:pt x="7325750" y="3394741"/>
                  <a:pt x="7418582" y="3431498"/>
                  <a:pt x="7536035" y="3431498"/>
                </a:cubicBezTo>
                <a:cubicBezTo>
                  <a:pt x="7570584" y="3431498"/>
                  <a:pt x="7608372" y="3425718"/>
                  <a:pt x="7649397" y="3414158"/>
                </a:cubicBezTo>
                <a:cubicBezTo>
                  <a:pt x="7690422" y="3402598"/>
                  <a:pt x="7728247" y="3384145"/>
                  <a:pt x="7762870" y="3358799"/>
                </a:cubicBezTo>
                <a:cubicBezTo>
                  <a:pt x="7797494" y="3333453"/>
                  <a:pt x="7826598" y="3300416"/>
                  <a:pt x="7850181" y="3259687"/>
                </a:cubicBezTo>
                <a:cubicBezTo>
                  <a:pt x="7873765" y="3218959"/>
                  <a:pt x="7885557" y="3170020"/>
                  <a:pt x="7885557" y="3112870"/>
                </a:cubicBezTo>
                <a:cubicBezTo>
                  <a:pt x="7885557" y="3089343"/>
                  <a:pt x="7882653" y="3066223"/>
                  <a:pt x="7876845" y="3043511"/>
                </a:cubicBezTo>
                <a:lnTo>
                  <a:pt x="7854481" y="2986256"/>
                </a:lnTo>
                <a:lnTo>
                  <a:pt x="7882286" y="2988182"/>
                </a:lnTo>
                <a:cubicBezTo>
                  <a:pt x="7910703" y="2992194"/>
                  <a:pt x="7937492" y="3002222"/>
                  <a:pt x="7962653" y="3018267"/>
                </a:cubicBezTo>
                <a:cubicBezTo>
                  <a:pt x="7996200" y="3039661"/>
                  <a:pt x="8025619" y="3067763"/>
                  <a:pt x="8050910" y="3102572"/>
                </a:cubicBezTo>
                <a:cubicBezTo>
                  <a:pt x="8076201" y="3137382"/>
                  <a:pt x="8096528" y="3175651"/>
                  <a:pt x="8111892" y="3217382"/>
                </a:cubicBezTo>
                <a:cubicBezTo>
                  <a:pt x="8127255" y="3259112"/>
                  <a:pt x="8134937" y="3297011"/>
                  <a:pt x="8134937" y="3331078"/>
                </a:cubicBezTo>
                <a:cubicBezTo>
                  <a:pt x="8134937" y="3374015"/>
                  <a:pt x="8126216" y="3422174"/>
                  <a:pt x="8108774" y="3475557"/>
                </a:cubicBezTo>
                <a:cubicBezTo>
                  <a:pt x="8091332" y="3528940"/>
                  <a:pt x="8064808" y="3578816"/>
                  <a:pt x="8029201" y="3625185"/>
                </a:cubicBezTo>
                <a:cubicBezTo>
                  <a:pt x="7993594" y="3671554"/>
                  <a:pt x="7947975" y="3710242"/>
                  <a:pt x="7892348" y="3741247"/>
                </a:cubicBezTo>
                <a:cubicBezTo>
                  <a:pt x="7836719" y="3772253"/>
                  <a:pt x="7768771" y="3787755"/>
                  <a:pt x="7688502" y="3787755"/>
                </a:cubicBezTo>
                <a:cubicBezTo>
                  <a:pt x="7601812" y="3787755"/>
                  <a:pt x="7515253" y="3771353"/>
                  <a:pt x="7428824" y="3738547"/>
                </a:cubicBezTo>
                <a:cubicBezTo>
                  <a:pt x="7342394" y="3705742"/>
                  <a:pt x="7257811" y="3647423"/>
                  <a:pt x="7175074" y="3563591"/>
                </a:cubicBezTo>
                <a:cubicBezTo>
                  <a:pt x="7092336" y="3479760"/>
                  <a:pt x="7011984" y="3366166"/>
                  <a:pt x="6934016" y="3222809"/>
                </a:cubicBezTo>
                <a:cubicBezTo>
                  <a:pt x="6856047" y="3079453"/>
                  <a:pt x="6783330" y="2893382"/>
                  <a:pt x="6715863" y="2664598"/>
                </a:cubicBezTo>
                <a:lnTo>
                  <a:pt x="6553407" y="2601418"/>
                </a:lnTo>
                <a:lnTo>
                  <a:pt x="8540472" y="2601418"/>
                </a:lnTo>
                <a:lnTo>
                  <a:pt x="8558674" y="2601418"/>
                </a:lnTo>
                <a:lnTo>
                  <a:pt x="8611834" y="2747540"/>
                </a:lnTo>
                <a:cubicBezTo>
                  <a:pt x="8648684" y="2760936"/>
                  <a:pt x="8682918" y="2770669"/>
                  <a:pt x="8714536" y="2776736"/>
                </a:cubicBezTo>
                <a:cubicBezTo>
                  <a:pt x="8746154" y="2782804"/>
                  <a:pt x="8779442" y="2789344"/>
                  <a:pt x="8814400" y="2796358"/>
                </a:cubicBezTo>
                <a:cubicBezTo>
                  <a:pt x="8872588" y="2807973"/>
                  <a:pt x="8934442" y="2822252"/>
                  <a:pt x="8999960" y="2839192"/>
                </a:cubicBezTo>
                <a:cubicBezTo>
                  <a:pt x="9065478" y="2856133"/>
                  <a:pt x="9125643" y="2878845"/>
                  <a:pt x="9180454" y="2907327"/>
                </a:cubicBezTo>
                <a:cubicBezTo>
                  <a:pt x="9235266" y="2935809"/>
                  <a:pt x="9279863" y="2971388"/>
                  <a:pt x="9314245" y="3014065"/>
                </a:cubicBezTo>
                <a:cubicBezTo>
                  <a:pt x="9348628" y="3056741"/>
                  <a:pt x="9365819" y="3109772"/>
                  <a:pt x="9365819" y="3173156"/>
                </a:cubicBezTo>
                <a:cubicBezTo>
                  <a:pt x="9365819" y="3192268"/>
                  <a:pt x="9364094" y="3208726"/>
                  <a:pt x="9360642" y="3222531"/>
                </a:cubicBezTo>
                <a:cubicBezTo>
                  <a:pt x="9359780" y="3225982"/>
                  <a:pt x="9359235" y="3228909"/>
                  <a:pt x="9359011" y="3231312"/>
                </a:cubicBezTo>
                <a:lnTo>
                  <a:pt x="9359281" y="3236725"/>
                </a:lnTo>
                <a:lnTo>
                  <a:pt x="9352207" y="3234417"/>
                </a:lnTo>
                <a:cubicBezTo>
                  <a:pt x="9337842" y="3230385"/>
                  <a:pt x="9320549" y="3227360"/>
                  <a:pt x="9300329" y="3225342"/>
                </a:cubicBezTo>
                <a:cubicBezTo>
                  <a:pt x="9273368" y="3222651"/>
                  <a:pt x="9247698" y="3221306"/>
                  <a:pt x="9223316" y="3221306"/>
                </a:cubicBezTo>
                <a:cubicBezTo>
                  <a:pt x="9154922" y="3221306"/>
                  <a:pt x="9096251" y="3233571"/>
                  <a:pt x="9047303" y="3258101"/>
                </a:cubicBezTo>
                <a:cubicBezTo>
                  <a:pt x="8998354" y="3282631"/>
                  <a:pt x="8957868" y="3312235"/>
                  <a:pt x="8925842" y="3346915"/>
                </a:cubicBezTo>
                <a:cubicBezTo>
                  <a:pt x="8893816" y="3381594"/>
                  <a:pt x="8870668" y="3419725"/>
                  <a:pt x="8856400" y="3461307"/>
                </a:cubicBezTo>
                <a:cubicBezTo>
                  <a:pt x="8842130" y="3502888"/>
                  <a:pt x="8834996" y="3540936"/>
                  <a:pt x="8834996" y="3575448"/>
                </a:cubicBezTo>
                <a:cubicBezTo>
                  <a:pt x="8834996" y="3663065"/>
                  <a:pt x="8868784" y="3738167"/>
                  <a:pt x="8936362" y="3800753"/>
                </a:cubicBezTo>
                <a:cubicBezTo>
                  <a:pt x="9003940" y="3863339"/>
                  <a:pt x="9084339" y="3894632"/>
                  <a:pt x="9177560" y="3894632"/>
                </a:cubicBezTo>
                <a:cubicBezTo>
                  <a:pt x="9215783" y="3894632"/>
                  <a:pt x="9254424" y="3886812"/>
                  <a:pt x="9293483" y="3871169"/>
                </a:cubicBezTo>
                <a:cubicBezTo>
                  <a:pt x="9332541" y="3855528"/>
                  <a:pt x="9368529" y="3834403"/>
                  <a:pt x="9401445" y="3807795"/>
                </a:cubicBezTo>
                <a:cubicBezTo>
                  <a:pt x="9434362" y="3781187"/>
                  <a:pt x="9464217" y="3749355"/>
                  <a:pt x="9491011" y="3712301"/>
                </a:cubicBezTo>
                <a:cubicBezTo>
                  <a:pt x="9517804" y="3675247"/>
                  <a:pt x="9533947" y="3642877"/>
                  <a:pt x="9539439" y="3615193"/>
                </a:cubicBezTo>
                <a:cubicBezTo>
                  <a:pt x="9567865" y="3632894"/>
                  <a:pt x="9606191" y="3670283"/>
                  <a:pt x="9654416" y="3727359"/>
                </a:cubicBezTo>
                <a:cubicBezTo>
                  <a:pt x="9702640" y="3784434"/>
                  <a:pt x="9744658" y="3847707"/>
                  <a:pt x="9780470" y="3917177"/>
                </a:cubicBezTo>
                <a:cubicBezTo>
                  <a:pt x="9816281" y="3986647"/>
                  <a:pt x="9844383" y="4054837"/>
                  <a:pt x="9864774" y="4121746"/>
                </a:cubicBezTo>
                <a:cubicBezTo>
                  <a:pt x="9885166" y="4188656"/>
                  <a:pt x="9895363" y="4243338"/>
                  <a:pt x="9895363" y="4285792"/>
                </a:cubicBezTo>
                <a:lnTo>
                  <a:pt x="10078334" y="4425456"/>
                </a:lnTo>
                <a:lnTo>
                  <a:pt x="10078334" y="2601418"/>
                </a:lnTo>
                <a:lnTo>
                  <a:pt x="10452126" y="2601418"/>
                </a:lnTo>
                <a:lnTo>
                  <a:pt x="10303555" y="2362726"/>
                </a:lnTo>
                <a:lnTo>
                  <a:pt x="8432356" y="2362726"/>
                </a:lnTo>
                <a:lnTo>
                  <a:pt x="8408768" y="2362726"/>
                </a:lnTo>
                <a:lnTo>
                  <a:pt x="6390563" y="2362726"/>
                </a:lnTo>
                <a:lnTo>
                  <a:pt x="6350533" y="2362726"/>
                </a:lnTo>
                <a:lnTo>
                  <a:pt x="6238186" y="2362726"/>
                </a:lnTo>
                <a:lnTo>
                  <a:pt x="6236941" y="2355364"/>
                </a:lnTo>
                <a:cubicBezTo>
                  <a:pt x="6235540" y="2350289"/>
                  <a:pt x="6233439" y="2344282"/>
                  <a:pt x="6230637" y="2337343"/>
                </a:cubicBezTo>
                <a:cubicBezTo>
                  <a:pt x="6219281" y="2289879"/>
                  <a:pt x="6201357" y="2233945"/>
                  <a:pt x="6176864" y="2169540"/>
                </a:cubicBezTo>
                <a:cubicBezTo>
                  <a:pt x="6152372" y="2105135"/>
                  <a:pt x="6089897" y="2056716"/>
                  <a:pt x="5989440" y="2024282"/>
                </a:cubicBezTo>
                <a:close/>
                <a:moveTo>
                  <a:pt x="4226282" y="2020719"/>
                </a:moveTo>
                <a:lnTo>
                  <a:pt x="4226282" y="2440227"/>
                </a:lnTo>
                <a:lnTo>
                  <a:pt x="4219844" y="2434978"/>
                </a:lnTo>
                <a:cubicBezTo>
                  <a:pt x="4196155" y="2416118"/>
                  <a:pt x="4164383" y="2392034"/>
                  <a:pt x="4124527" y="2362726"/>
                </a:cubicBezTo>
                <a:lnTo>
                  <a:pt x="3900769" y="2362726"/>
                </a:lnTo>
                <a:lnTo>
                  <a:pt x="3761756" y="2362726"/>
                </a:lnTo>
                <a:lnTo>
                  <a:pt x="1863256" y="2362726"/>
                </a:lnTo>
                <a:lnTo>
                  <a:pt x="1994960" y="2601418"/>
                </a:lnTo>
                <a:lnTo>
                  <a:pt x="2663110" y="2601418"/>
                </a:lnTo>
                <a:cubicBezTo>
                  <a:pt x="2625072" y="2608729"/>
                  <a:pt x="2591700" y="2637202"/>
                  <a:pt x="2562995" y="2686837"/>
                </a:cubicBezTo>
                <a:cubicBezTo>
                  <a:pt x="2534291" y="2736472"/>
                  <a:pt x="2508064" y="2779993"/>
                  <a:pt x="2484313" y="2817399"/>
                </a:cubicBezTo>
                <a:cubicBezTo>
                  <a:pt x="2459560" y="2862637"/>
                  <a:pt x="2437656" y="2899107"/>
                  <a:pt x="2418600" y="2926809"/>
                </a:cubicBezTo>
                <a:cubicBezTo>
                  <a:pt x="2399544" y="2954512"/>
                  <a:pt x="2379996" y="2968363"/>
                  <a:pt x="2359956" y="2968363"/>
                </a:cubicBezTo>
                <a:cubicBezTo>
                  <a:pt x="2353945" y="2968363"/>
                  <a:pt x="2339462" y="2954494"/>
                  <a:pt x="2316510" y="2926754"/>
                </a:cubicBezTo>
                <a:cubicBezTo>
                  <a:pt x="2293558" y="2899014"/>
                  <a:pt x="2269389" y="2860484"/>
                  <a:pt x="2244006" y="2811165"/>
                </a:cubicBezTo>
                <a:lnTo>
                  <a:pt x="2058863" y="2889931"/>
                </a:lnTo>
                <a:cubicBezTo>
                  <a:pt x="2136312" y="3050321"/>
                  <a:pt x="2213808" y="3156929"/>
                  <a:pt x="2291349" y="3209756"/>
                </a:cubicBezTo>
                <a:cubicBezTo>
                  <a:pt x="2368891" y="3262582"/>
                  <a:pt x="2430169" y="3288995"/>
                  <a:pt x="2475184" y="3288995"/>
                </a:cubicBezTo>
                <a:cubicBezTo>
                  <a:pt x="2523427" y="3288995"/>
                  <a:pt x="2563256" y="3268510"/>
                  <a:pt x="2594669" y="3227541"/>
                </a:cubicBezTo>
                <a:cubicBezTo>
                  <a:pt x="2618229" y="3196814"/>
                  <a:pt x="2629750" y="3163331"/>
                  <a:pt x="2629232" y="3127093"/>
                </a:cubicBezTo>
                <a:lnTo>
                  <a:pt x="2625086" y="3093098"/>
                </a:lnTo>
                <a:lnTo>
                  <a:pt x="2671360" y="3058341"/>
                </a:lnTo>
                <a:cubicBezTo>
                  <a:pt x="2714608" y="3022928"/>
                  <a:pt x="2747623" y="2986413"/>
                  <a:pt x="2770404" y="2948797"/>
                </a:cubicBezTo>
                <a:cubicBezTo>
                  <a:pt x="2800778" y="2898643"/>
                  <a:pt x="2821217" y="2851374"/>
                  <a:pt x="2831719" y="2806990"/>
                </a:cubicBezTo>
                <a:cubicBezTo>
                  <a:pt x="2832870" y="2839870"/>
                  <a:pt x="2849170" y="2882305"/>
                  <a:pt x="2880621" y="2934296"/>
                </a:cubicBezTo>
                <a:cubicBezTo>
                  <a:pt x="2912072" y="2986288"/>
                  <a:pt x="2948524" y="3035468"/>
                  <a:pt x="2989976" y="3081837"/>
                </a:cubicBezTo>
                <a:cubicBezTo>
                  <a:pt x="3031428" y="3128206"/>
                  <a:pt x="3076284" y="3170085"/>
                  <a:pt x="3124546" y="3207473"/>
                </a:cubicBezTo>
                <a:cubicBezTo>
                  <a:pt x="3172808" y="3244862"/>
                  <a:pt x="3215772" y="3264781"/>
                  <a:pt x="3253439" y="3267230"/>
                </a:cubicBezTo>
                <a:lnTo>
                  <a:pt x="2687602" y="3581683"/>
                </a:lnTo>
                <a:lnTo>
                  <a:pt x="2913547" y="3863905"/>
                </a:lnTo>
                <a:cubicBezTo>
                  <a:pt x="2923474" y="3860417"/>
                  <a:pt x="2930481" y="3857801"/>
                  <a:pt x="2934567" y="3856056"/>
                </a:cubicBezTo>
                <a:lnTo>
                  <a:pt x="2938014" y="3853480"/>
                </a:lnTo>
                <a:lnTo>
                  <a:pt x="2963778" y="3855632"/>
                </a:lnTo>
                <a:cubicBezTo>
                  <a:pt x="2971214" y="3855924"/>
                  <a:pt x="2977339" y="3855778"/>
                  <a:pt x="2982155" y="3855194"/>
                </a:cubicBezTo>
                <a:cubicBezTo>
                  <a:pt x="2991784" y="3854025"/>
                  <a:pt x="3005840" y="3854405"/>
                  <a:pt x="3024321" y="3856335"/>
                </a:cubicBezTo>
                <a:cubicBezTo>
                  <a:pt x="3043729" y="3859081"/>
                  <a:pt x="3058240" y="3861772"/>
                  <a:pt x="3067851" y="3864406"/>
                </a:cubicBezTo>
                <a:cubicBezTo>
                  <a:pt x="3077463" y="3867041"/>
                  <a:pt x="3091036" y="3871476"/>
                  <a:pt x="3108570" y="3877710"/>
                </a:cubicBezTo>
                <a:cubicBezTo>
                  <a:pt x="3126105" y="3883945"/>
                  <a:pt x="3144771" y="3891450"/>
                  <a:pt x="3164569" y="3900227"/>
                </a:cubicBezTo>
                <a:cubicBezTo>
                  <a:pt x="3184368" y="3909003"/>
                  <a:pt x="3209241" y="3919793"/>
                  <a:pt x="3239188" y="3932596"/>
                </a:cubicBezTo>
                <a:cubicBezTo>
                  <a:pt x="3273923" y="3955716"/>
                  <a:pt x="3297080" y="3970430"/>
                  <a:pt x="3308659" y="3976739"/>
                </a:cubicBezTo>
                <a:cubicBezTo>
                  <a:pt x="3320237" y="3983047"/>
                  <a:pt x="3327121" y="3987315"/>
                  <a:pt x="3329311" y="3989542"/>
                </a:cubicBezTo>
                <a:lnTo>
                  <a:pt x="3383918" y="4033962"/>
                </a:lnTo>
                <a:lnTo>
                  <a:pt x="3394049" y="4050829"/>
                </a:lnTo>
                <a:cubicBezTo>
                  <a:pt x="3406481" y="4063261"/>
                  <a:pt x="3415276" y="4069477"/>
                  <a:pt x="3420434" y="4069477"/>
                </a:cubicBezTo>
                <a:lnTo>
                  <a:pt x="3619320" y="4211491"/>
                </a:lnTo>
                <a:lnTo>
                  <a:pt x="3606635" y="4274158"/>
                </a:lnTo>
                <a:cubicBezTo>
                  <a:pt x="3609864" y="4277386"/>
                  <a:pt x="3611700" y="4279223"/>
                  <a:pt x="3612145" y="4279669"/>
                </a:cubicBezTo>
                <a:cubicBezTo>
                  <a:pt x="3612591" y="4280114"/>
                  <a:pt x="3613054" y="4281153"/>
                  <a:pt x="3613537" y="4282786"/>
                </a:cubicBezTo>
                <a:lnTo>
                  <a:pt x="3631462" y="4332439"/>
                </a:lnTo>
                <a:lnTo>
                  <a:pt x="3787436" y="4400518"/>
                </a:lnTo>
                <a:lnTo>
                  <a:pt x="3791165" y="3072903"/>
                </a:lnTo>
                <a:lnTo>
                  <a:pt x="3791165" y="3100958"/>
                </a:lnTo>
                <a:cubicBezTo>
                  <a:pt x="3793540" y="3100958"/>
                  <a:pt x="3794728" y="3092441"/>
                  <a:pt x="3794728" y="3075408"/>
                </a:cubicBezTo>
                <a:cubicBezTo>
                  <a:pt x="3797362" y="3072847"/>
                  <a:pt x="3800350" y="3064961"/>
                  <a:pt x="3803690" y="3051750"/>
                </a:cubicBezTo>
                <a:lnTo>
                  <a:pt x="3833916" y="2970200"/>
                </a:lnTo>
                <a:cubicBezTo>
                  <a:pt x="3833916" y="2972798"/>
                  <a:pt x="3823544" y="2967343"/>
                  <a:pt x="3802799" y="2953835"/>
                </a:cubicBezTo>
                <a:cubicBezTo>
                  <a:pt x="3825918" y="2932237"/>
                  <a:pt x="3837478" y="2921438"/>
                  <a:pt x="3837478" y="2921438"/>
                </a:cubicBezTo>
                <a:cubicBezTo>
                  <a:pt x="3841560" y="2931903"/>
                  <a:pt x="3844956" y="2926522"/>
                  <a:pt x="3847665" y="2905295"/>
                </a:cubicBezTo>
                <a:cubicBezTo>
                  <a:pt x="3850374" y="2884068"/>
                  <a:pt x="3851728" y="2864065"/>
                  <a:pt x="3851728" y="2845288"/>
                </a:cubicBezTo>
                <a:cubicBezTo>
                  <a:pt x="3851728" y="2796636"/>
                  <a:pt x="3842980" y="2745452"/>
                  <a:pt x="3825483" y="2691735"/>
                </a:cubicBezTo>
                <a:cubicBezTo>
                  <a:pt x="3807985" y="2638018"/>
                  <a:pt x="3787602" y="2607913"/>
                  <a:pt x="3764334" y="2601418"/>
                </a:cubicBezTo>
                <a:lnTo>
                  <a:pt x="3912275" y="2601418"/>
                </a:lnTo>
                <a:lnTo>
                  <a:pt x="4064704" y="2601418"/>
                </a:lnTo>
                <a:lnTo>
                  <a:pt x="4075875" y="2601418"/>
                </a:lnTo>
                <a:cubicBezTo>
                  <a:pt x="4082777" y="2604387"/>
                  <a:pt x="4094820" y="2615975"/>
                  <a:pt x="4112001" y="2636181"/>
                </a:cubicBezTo>
                <a:cubicBezTo>
                  <a:pt x="4129184" y="2656388"/>
                  <a:pt x="4146783" y="2680018"/>
                  <a:pt x="4164800" y="2707071"/>
                </a:cubicBezTo>
                <a:cubicBezTo>
                  <a:pt x="4182817" y="2734124"/>
                  <a:pt x="4197568" y="2760185"/>
                  <a:pt x="4209054" y="2785253"/>
                </a:cubicBezTo>
                <a:cubicBezTo>
                  <a:pt x="4220540" y="2810321"/>
                  <a:pt x="4226282" y="2828013"/>
                  <a:pt x="4226282" y="2838330"/>
                </a:cubicBezTo>
                <a:lnTo>
                  <a:pt x="4226282" y="4231407"/>
                </a:lnTo>
                <a:lnTo>
                  <a:pt x="4482787" y="4418331"/>
                </a:lnTo>
                <a:lnTo>
                  <a:pt x="4482787" y="2601418"/>
                </a:lnTo>
                <a:lnTo>
                  <a:pt x="4874002" y="2601418"/>
                </a:lnTo>
                <a:lnTo>
                  <a:pt x="4721702" y="2362726"/>
                </a:lnTo>
                <a:lnTo>
                  <a:pt x="4469595" y="2362726"/>
                </a:lnTo>
                <a:lnTo>
                  <a:pt x="4460243" y="2332834"/>
                </a:lnTo>
                <a:cubicBezTo>
                  <a:pt x="4449184" y="2288487"/>
                  <a:pt x="4430249" y="2234473"/>
                  <a:pt x="4403436" y="2170792"/>
                </a:cubicBezTo>
                <a:cubicBezTo>
                  <a:pt x="4376625" y="2107111"/>
                  <a:pt x="4317573" y="2057087"/>
                  <a:pt x="4226282" y="20207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</a:ln>
          <a:effectLst>
            <a:outerShdw dist="38100" dir="2640000" algn="bl" rotWithShape="0">
              <a:schemeClr val="accent1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7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Road rage" pitchFamily="50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="" xmlns:a16="http://schemas.microsoft.com/office/drawing/2014/main" id="{5B9BDC9E-559E-4BF6-9998-71E06851A9D4}"/>
              </a:ext>
            </a:extLst>
          </p:cNvPr>
          <p:cNvSpPr/>
          <p:nvPr/>
        </p:nvSpPr>
        <p:spPr>
          <a:xfrm>
            <a:off x="-52844" y="71660"/>
            <a:ext cx="9144000" cy="6858000"/>
          </a:xfrm>
          <a:prstGeom prst="frame">
            <a:avLst>
              <a:gd name="adj1" fmla="val 470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33400" y="152400"/>
            <a:ext cx="5486400" cy="914400"/>
            <a:chOff x="533400" y="152400"/>
            <a:chExt cx="5486400" cy="914400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457200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কাদায় ও পানিতে আছে মোট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=</a:t>
              </a:r>
              <a:endParaRPr lang="bn-BD" sz="16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3733800" y="152400"/>
            <a:ext cx="12192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2" name="Equation" r:id="rId3" imgW="457200" imgH="380880" progId="Equation.3">
                    <p:embed/>
                  </p:oleObj>
                </mc:Choice>
                <mc:Fallback>
                  <p:oleObj name="Equation" r:id="rId3" imgW="457200" imgH="380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152400"/>
                          <a:ext cx="1219200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953000" y="4572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81600" y="3135868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[এখানে বাঁশের সম্পুর্ণ অংশ= ১]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352800" y="1143000"/>
            <a:ext cx="2362200" cy="838200"/>
            <a:chOff x="3352800" y="1143000"/>
            <a:chExt cx="2362200" cy="838200"/>
          </a:xfrm>
        </p:grpSpPr>
        <p:sp>
          <p:nvSpPr>
            <p:cNvPr id="5" name="TextBox 4"/>
            <p:cNvSpPr txBox="1"/>
            <p:nvPr/>
          </p:nvSpPr>
          <p:spPr>
            <a:xfrm>
              <a:off x="3352800" y="130558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=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27651" name="Object 3"/>
            <p:cNvGraphicFramePr>
              <a:graphicFrameLocks noChangeAspect="1"/>
            </p:cNvGraphicFramePr>
            <p:nvPr/>
          </p:nvGraphicFramePr>
          <p:xfrm>
            <a:off x="3726425" y="1143000"/>
            <a:ext cx="11176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3" name="Equation" r:id="rId5" imgW="419040" imgH="380880" progId="Equation.3">
                    <p:embed/>
                  </p:oleObj>
                </mc:Choice>
                <mc:Fallback>
                  <p:oleObj name="Equation" r:id="rId5" imgW="419040" imgH="380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6425" y="1143000"/>
                          <a:ext cx="1117600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800600" y="121920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05200" y="1905000"/>
            <a:ext cx="1752600" cy="914400"/>
            <a:chOff x="3505200" y="1905000"/>
            <a:chExt cx="1752600" cy="914400"/>
          </a:xfrm>
        </p:grpSpPr>
        <p:graphicFrame>
          <p:nvGraphicFramePr>
            <p:cNvPr id="27652" name="Object 4"/>
            <p:cNvGraphicFramePr>
              <a:graphicFrameLocks noChangeAspect="1"/>
            </p:cNvGraphicFramePr>
            <p:nvPr/>
          </p:nvGraphicFramePr>
          <p:xfrm>
            <a:off x="3886200" y="1905000"/>
            <a:ext cx="5334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4" name="Equation" r:id="rId7" imgW="152280" imgH="380880" progId="Equation.3">
                    <p:embed/>
                  </p:oleObj>
                </mc:Choice>
                <mc:Fallback>
                  <p:oleObj name="Equation" r:id="rId7" imgW="152280" imgH="380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1905000"/>
                          <a:ext cx="533400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505200" y="214378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=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43400" y="2205335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5715000"/>
            <a:ext cx="4191000" cy="760413"/>
            <a:chOff x="609600" y="5715000"/>
            <a:chExt cx="4191000" cy="760413"/>
          </a:xfrm>
        </p:grpSpPr>
        <p:sp>
          <p:nvSpPr>
            <p:cNvPr id="21" name="TextBox 20"/>
            <p:cNvSpPr txBox="1"/>
            <p:nvPr/>
          </p:nvSpPr>
          <p:spPr>
            <a:xfrm>
              <a:off x="609600" y="5867400"/>
              <a:ext cx="2743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সুতরাং, পানির উপরে আছে </a:t>
              </a:r>
            </a:p>
          </p:txBody>
        </p:sp>
        <p:graphicFrame>
          <p:nvGraphicFramePr>
            <p:cNvPr id="27656" name="Object 8"/>
            <p:cNvGraphicFramePr>
              <a:graphicFrameLocks noChangeAspect="1"/>
            </p:cNvGraphicFramePr>
            <p:nvPr/>
          </p:nvGraphicFramePr>
          <p:xfrm>
            <a:off x="3200400" y="5715000"/>
            <a:ext cx="762000" cy="760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5" name="Equation" r:id="rId9" imgW="266400" imgH="380880" progId="Equation.3">
                    <p:embed/>
                  </p:oleObj>
                </mc:Choice>
                <mc:Fallback>
                  <p:oleObj name="Equation" r:id="rId9" imgW="266400" imgH="3808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5715000"/>
                          <a:ext cx="762000" cy="760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3962400" y="586740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অংশ।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1000" y="2819400"/>
            <a:ext cx="4724400" cy="990600"/>
            <a:chOff x="381000" y="2819400"/>
            <a:chExt cx="4724400" cy="990600"/>
          </a:xfrm>
        </p:grpSpPr>
        <p:sp>
          <p:nvSpPr>
            <p:cNvPr id="10" name="TextBox 9"/>
            <p:cNvSpPr txBox="1"/>
            <p:nvPr/>
          </p:nvSpPr>
          <p:spPr>
            <a:xfrm>
              <a:off x="4191000" y="312420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" y="3124200"/>
              <a:ext cx="3124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এখন, পানির উপরে আছে =</a:t>
              </a:r>
            </a:p>
          </p:txBody>
        </p:sp>
        <p:graphicFrame>
          <p:nvGraphicFramePr>
            <p:cNvPr id="27653" name="Object 5"/>
            <p:cNvGraphicFramePr>
              <a:graphicFrameLocks noChangeAspect="1"/>
            </p:cNvGraphicFramePr>
            <p:nvPr/>
          </p:nvGraphicFramePr>
          <p:xfrm>
            <a:off x="3133725" y="2819400"/>
            <a:ext cx="1150938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6" name="Equation" r:id="rId11" imgW="431640" imgH="380880" progId="Equation.3">
                    <p:embed/>
                  </p:oleObj>
                </mc:Choice>
                <mc:Fallback>
                  <p:oleObj name="Equation" r:id="rId11" imgW="431640" imgH="3808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3725" y="2819400"/>
                          <a:ext cx="1150938" cy="990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2800350" y="3811588"/>
            <a:ext cx="2381250" cy="836612"/>
            <a:chOff x="2800350" y="3811588"/>
            <a:chExt cx="2381250" cy="836612"/>
          </a:xfrm>
        </p:grpSpPr>
        <p:graphicFrame>
          <p:nvGraphicFramePr>
            <p:cNvPr id="27654" name="Object 6"/>
            <p:cNvGraphicFramePr>
              <a:graphicFrameLocks noChangeAspect="1"/>
            </p:cNvGraphicFramePr>
            <p:nvPr/>
          </p:nvGraphicFramePr>
          <p:xfrm>
            <a:off x="2800350" y="3811588"/>
            <a:ext cx="1630363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7" name="Equation" r:id="rId13" imgW="558720" imgH="380880" progId="Equation.3">
                    <p:embed/>
                  </p:oleObj>
                </mc:Choice>
                <mc:Fallback>
                  <p:oleObj name="Equation" r:id="rId13" imgW="558720" imgH="3808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350" y="3811588"/>
                          <a:ext cx="1630363" cy="836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4267200" y="4034135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895600" y="4648200"/>
            <a:ext cx="1828800" cy="838200"/>
            <a:chOff x="2895600" y="4648200"/>
            <a:chExt cx="1828800" cy="838200"/>
          </a:xfrm>
        </p:grpSpPr>
        <p:graphicFrame>
          <p:nvGraphicFramePr>
            <p:cNvPr id="27655" name="Object 7"/>
            <p:cNvGraphicFramePr>
              <a:graphicFrameLocks noChangeAspect="1"/>
            </p:cNvGraphicFramePr>
            <p:nvPr/>
          </p:nvGraphicFramePr>
          <p:xfrm>
            <a:off x="2895600" y="4648200"/>
            <a:ext cx="10668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8" name="Equation" r:id="rId15" imgW="266400" imgH="380880" progId="Equation.3">
                    <p:embed/>
                  </p:oleObj>
                </mc:Choice>
                <mc:Fallback>
                  <p:oleObj name="Equation" r:id="rId15" imgW="266400" imgH="3808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4648200"/>
                          <a:ext cx="1066800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3810000" y="4872335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34000" y="6019800"/>
            <a:ext cx="3124200" cy="685800"/>
            <a:chOff x="4724400" y="5867400"/>
            <a:chExt cx="3124200" cy="685800"/>
          </a:xfrm>
        </p:grpSpPr>
        <p:sp>
          <p:nvSpPr>
            <p:cNvPr id="24" name="TextBox 23"/>
            <p:cNvSpPr txBox="1"/>
            <p:nvPr/>
          </p:nvSpPr>
          <p:spPr>
            <a:xfrm>
              <a:off x="4724400" y="5953780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[উত্তরঃ      অংশ]</a:t>
              </a:r>
            </a:p>
          </p:txBody>
        </p:sp>
        <p:graphicFrame>
          <p:nvGraphicFramePr>
            <p:cNvPr id="27657" name="Object 9"/>
            <p:cNvGraphicFramePr>
              <a:graphicFrameLocks noChangeAspect="1"/>
            </p:cNvGraphicFramePr>
            <p:nvPr/>
          </p:nvGraphicFramePr>
          <p:xfrm>
            <a:off x="5562600" y="5867400"/>
            <a:ext cx="5334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9" name="Equation" r:id="rId17" imgW="152280" imgH="380880" progId="Equation.3">
                    <p:embed/>
                  </p:oleObj>
                </mc:Choice>
                <mc:Fallback>
                  <p:oleObj name="Equation" r:id="rId17" imgW="152280" imgH="3808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5867400"/>
                          <a:ext cx="5334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5.gif"/>
          <p:cNvPicPr>
            <a:picLocks noChangeAspect="1"/>
          </p:cNvPicPr>
          <p:nvPr/>
        </p:nvPicPr>
        <p:blipFill>
          <a:blip r:embed="rId3"/>
          <a:srcRect l="15151" t="43376" r="4546" b="11079"/>
          <a:stretch>
            <a:fillRect/>
          </a:stretch>
        </p:blipFill>
        <p:spPr>
          <a:xfrm>
            <a:off x="990600" y="2133600"/>
            <a:ext cx="6705600" cy="1828800"/>
          </a:xfrm>
          <a:prstGeom prst="rect">
            <a:avLst/>
          </a:prstGeom>
        </p:spPr>
      </p:pic>
      <p:pic>
        <p:nvPicPr>
          <p:cNvPr id="4" name="Picture 3" descr="bamboo-stick-1595508.jpggf.jpg"/>
          <p:cNvPicPr>
            <a:picLocks noChangeAspect="1"/>
          </p:cNvPicPr>
          <p:nvPr/>
        </p:nvPicPr>
        <p:blipFill>
          <a:blip r:embed="rId4"/>
          <a:srcRect l="65116" t="15340" r="27907" b="5769"/>
          <a:stretch>
            <a:fillRect/>
          </a:stretch>
        </p:blipFill>
        <p:spPr>
          <a:xfrm>
            <a:off x="8191500" y="1828800"/>
            <a:ext cx="381000" cy="3657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-762000" y="21336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mboo-stick-1595508.jpggf.jpg"/>
          <p:cNvPicPr>
            <a:picLocks noChangeAspect="1"/>
          </p:cNvPicPr>
          <p:nvPr/>
        </p:nvPicPr>
        <p:blipFill>
          <a:blip r:embed="rId4"/>
          <a:srcRect l="65116" t="15340" r="27907" b="5769"/>
          <a:stretch>
            <a:fillRect/>
          </a:stretch>
        </p:blipFill>
        <p:spPr>
          <a:xfrm>
            <a:off x="3886200" y="533400"/>
            <a:ext cx="533400" cy="42672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4419600" y="3810000"/>
            <a:ext cx="477078" cy="914400"/>
          </a:xfrm>
          <a:prstGeom prst="rightBrace">
            <a:avLst>
              <a:gd name="adj1" fmla="val 42876"/>
              <a:gd name="adj2" fmla="val 5170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8" name="Group 129"/>
          <p:cNvGrpSpPr/>
          <p:nvPr/>
        </p:nvGrpSpPr>
        <p:grpSpPr>
          <a:xfrm>
            <a:off x="6400800" y="3561665"/>
            <a:ext cx="1105422" cy="1143000"/>
            <a:chOff x="7162800" y="3714065"/>
            <a:chExt cx="1105422" cy="1143000"/>
          </a:xfrm>
        </p:grpSpPr>
        <p:graphicFrame>
          <p:nvGraphicFramePr>
            <p:cNvPr id="110" name="Object 10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275765"/>
                </p:ext>
              </p:extLst>
            </p:nvPr>
          </p:nvGraphicFramePr>
          <p:xfrm>
            <a:off x="7582422" y="3714065"/>
            <a:ext cx="68580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6" name="Equation" r:id="rId5" imgW="152280" imgH="380880" progId="Equation.3">
                    <p:embed/>
                  </p:oleObj>
                </mc:Choice>
                <mc:Fallback>
                  <p:oleObj name="Equation" r:id="rId5" imgW="152280" imgH="380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2422" y="3714065"/>
                          <a:ext cx="68580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TextBox 110"/>
            <p:cNvSpPr txBox="1"/>
            <p:nvPr/>
          </p:nvSpPr>
          <p:spPr>
            <a:xfrm>
              <a:off x="7162800" y="3962400"/>
              <a:ext cx="477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C00000"/>
                  </a:solidFill>
                </a:rPr>
                <a:t>=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Right Brace 8"/>
          <p:cNvSpPr/>
          <p:nvPr/>
        </p:nvSpPr>
        <p:spPr>
          <a:xfrm>
            <a:off x="4419600" y="2209800"/>
            <a:ext cx="520700" cy="1524000"/>
          </a:xfrm>
          <a:prstGeom prst="rightBrace">
            <a:avLst>
              <a:gd name="adj1" fmla="val 42876"/>
              <a:gd name="adj2" fmla="val 48936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0" name="Group 130"/>
          <p:cNvGrpSpPr/>
          <p:nvPr/>
        </p:nvGrpSpPr>
        <p:grpSpPr>
          <a:xfrm>
            <a:off x="6571191" y="2476500"/>
            <a:ext cx="1039576" cy="1143000"/>
            <a:chOff x="7207250" y="2438400"/>
            <a:chExt cx="1039576" cy="1143000"/>
          </a:xfrm>
        </p:grpSpPr>
        <p:graphicFrame>
          <p:nvGraphicFramePr>
            <p:cNvPr id="10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5238709"/>
                </p:ext>
              </p:extLst>
            </p:nvPr>
          </p:nvGraphicFramePr>
          <p:xfrm>
            <a:off x="7552559" y="2438400"/>
            <a:ext cx="694267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7" name="Equation" r:id="rId7" imgW="152280" imgH="380880" progId="Equation.3">
                    <p:embed/>
                  </p:oleObj>
                </mc:Choice>
                <mc:Fallback>
                  <p:oleObj name="Equation" r:id="rId7" imgW="152280" imgH="380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2559" y="2438400"/>
                          <a:ext cx="694267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TextBox 108"/>
            <p:cNvSpPr txBox="1"/>
            <p:nvPr/>
          </p:nvSpPr>
          <p:spPr>
            <a:xfrm>
              <a:off x="7207250" y="2797532"/>
              <a:ext cx="520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C00000"/>
                  </a:solidFill>
                </a:rPr>
                <a:t>=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2743200" y="3581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3429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3200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5000" y="2895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2590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2362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2438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0800" y="2667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7400" y="2286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19400" y="2362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29000" y="2514600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43400" y="2819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3352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0" y="2514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52800" y="3124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0400" y="2743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52800" y="3733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81400" y="2971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48200" y="3276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10200" y="2438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57800" y="3581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57800" y="3276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57800" y="2590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53000" y="2743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53000" y="3429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2000" y="3048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72000" y="2667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6000" y="2438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48200" y="2286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15000" y="3276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86400" y="2971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86200" y="2667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05000" y="3048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95600" y="3200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72200" y="2286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1000" y="3429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76800" y="3581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52400" y="2514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638800" y="4876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7200" y="2895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14400" y="3505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38200" y="2819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57200" y="3352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90600" y="4038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400800" y="4876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295400" y="4267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4800" y="4343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295400" y="3505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-304800" y="3886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52400" y="3124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200" y="3886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76400" y="3886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362200" y="4267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57200" y="38100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90600" y="4648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752600" y="4495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86000" y="4648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819400" y="4267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905000" y="4800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-381000" y="3276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05400" y="4648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724400" y="5181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38600" y="5105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667000" y="5181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553200" y="3124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553200" y="3962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676400" y="5105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334000" y="3962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95800" y="4343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657600" y="41910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334000" y="53340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048000" y="4724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791200" y="3962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81400" y="4495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400800" y="3581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248400" y="4038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352800" y="5181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791200" y="4495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971800" y="3581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743200" y="3429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14600" y="3200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981200" y="2590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905000" y="2362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514600" y="2438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286000" y="2286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133600" y="3048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181600" y="3886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কাঁদায়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955610" y="282098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4419600" y="609600"/>
            <a:ext cx="2553615" cy="1524000"/>
            <a:chOff x="5181600" y="609600"/>
            <a:chExt cx="2553615" cy="1524000"/>
          </a:xfrm>
        </p:grpSpPr>
        <p:sp>
          <p:nvSpPr>
            <p:cNvPr id="101" name="Right Brace 100"/>
            <p:cNvSpPr/>
            <p:nvPr/>
          </p:nvSpPr>
          <p:spPr>
            <a:xfrm>
              <a:off x="5181600" y="609600"/>
              <a:ext cx="457200" cy="1524000"/>
            </a:xfrm>
            <a:prstGeom prst="rightBrace">
              <a:avLst>
                <a:gd name="adj1" fmla="val 42876"/>
                <a:gd name="adj2" fmla="val 48936"/>
              </a:avLst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6019800" y="914400"/>
              <a:ext cx="1715415" cy="656769"/>
              <a:chOff x="6019800" y="914400"/>
              <a:chExt cx="1715415" cy="656769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6019800" y="914400"/>
                <a:ext cx="152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উপরে</a:t>
                </a:r>
                <a:endParaRPr lang="en-US" sz="2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214515" y="924838"/>
                <a:ext cx="520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rgbClr val="C00000"/>
                    </a:solidFill>
                  </a:rPr>
                  <a:t>=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6929966" y="609600"/>
            <a:ext cx="1540296" cy="1143000"/>
            <a:chOff x="7611533" y="762000"/>
            <a:chExt cx="1540296" cy="1143000"/>
          </a:xfrm>
        </p:grpSpPr>
        <p:graphicFrame>
          <p:nvGraphicFramePr>
            <p:cNvPr id="112" name="Object 9"/>
            <p:cNvGraphicFramePr>
              <a:graphicFrameLocks noChangeAspect="1"/>
            </p:cNvGraphicFramePr>
            <p:nvPr/>
          </p:nvGraphicFramePr>
          <p:xfrm>
            <a:off x="7611533" y="762000"/>
            <a:ext cx="694267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8" name="Equation" r:id="rId9" imgW="152280" imgH="380880" progId="Equation.3">
                    <p:embed/>
                  </p:oleObj>
                </mc:Choice>
                <mc:Fallback>
                  <p:oleObj name="Equation" r:id="rId9" imgW="152280" imgH="380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1533" y="762000"/>
                          <a:ext cx="694267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" name="TextBox 112"/>
            <p:cNvSpPr txBox="1"/>
            <p:nvPr/>
          </p:nvSpPr>
          <p:spPr>
            <a:xfrm>
              <a:off x="8161229" y="1159133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1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7391400" y="2795867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1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91400" y="4038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1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th-proble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76200"/>
            <a:ext cx="3886200" cy="3657600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819400" y="3708737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নিজে করঃ</a:t>
            </a:r>
            <a:endParaRPr lang="en-US" sz="4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" y="4572001"/>
            <a:ext cx="8229600" cy="2133599"/>
            <a:chOff x="457200" y="4572001"/>
            <a:chExt cx="8229600" cy="2133599"/>
          </a:xfrm>
        </p:grpSpPr>
        <p:grpSp>
          <p:nvGrpSpPr>
            <p:cNvPr id="10" name="Group 9"/>
            <p:cNvGrpSpPr/>
            <p:nvPr/>
          </p:nvGrpSpPr>
          <p:grpSpPr>
            <a:xfrm>
              <a:off x="457200" y="4572001"/>
              <a:ext cx="8229600" cy="2133599"/>
              <a:chOff x="457200" y="4800600"/>
              <a:chExt cx="8229600" cy="17526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57200" y="4800600"/>
                <a:ext cx="8229600" cy="17526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9600" y="4986960"/>
                <a:ext cx="7924800" cy="1289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একটি বাঁশের     অংশ কাদায়, অংশ    পানিতে এবং </a:t>
                </a:r>
                <a:r>
                  <a:rPr lang="bn-BD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বাঁকি</a:t>
                </a:r>
                <a:endPara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অংশ পানির উপরে আছে। পানির উপরে কত অংশ আছে?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2514600" y="4724400"/>
            <a:ext cx="4572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6" name="Equation" r:id="rId4" imgW="152280" imgH="380880" progId="Equation.3">
                    <p:embed/>
                  </p:oleObj>
                </mc:Choice>
                <mc:Fallback>
                  <p:oleObj name="Equation" r:id="rId4" imgW="152280" imgH="380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4724400"/>
                          <a:ext cx="457200" cy="76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699" name="Object 3"/>
            <p:cNvGraphicFramePr>
              <a:graphicFrameLocks noChangeAspect="1"/>
            </p:cNvGraphicFramePr>
            <p:nvPr/>
          </p:nvGraphicFramePr>
          <p:xfrm>
            <a:off x="5638800" y="4724400"/>
            <a:ext cx="4572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7" name="Equation" r:id="rId6" imgW="152280" imgH="380880" progId="Equation.3">
                    <p:embed/>
                  </p:oleObj>
                </mc:Choice>
                <mc:Fallback>
                  <p:oleObj name="Equation" r:id="rId6" imgW="152280" imgH="380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4724400"/>
                          <a:ext cx="457200" cy="76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828800" y="228600"/>
            <a:ext cx="7620000" cy="6399213"/>
            <a:chOff x="1828800" y="228600"/>
            <a:chExt cx="7620000" cy="6399213"/>
          </a:xfrm>
        </p:grpSpPr>
        <p:grpSp>
          <p:nvGrpSpPr>
            <p:cNvPr id="134" name="Group 133"/>
            <p:cNvGrpSpPr/>
            <p:nvPr/>
          </p:nvGrpSpPr>
          <p:grpSpPr>
            <a:xfrm>
              <a:off x="1828800" y="228600"/>
              <a:ext cx="7620000" cy="6246813"/>
              <a:chOff x="381000" y="228600"/>
              <a:chExt cx="7620000" cy="6246813"/>
            </a:xfrm>
          </p:grpSpPr>
          <p:graphicFrame>
            <p:nvGraphicFramePr>
              <p:cNvPr id="113" name="Object 4"/>
              <p:cNvGraphicFramePr>
                <a:graphicFrameLocks noChangeAspect="1"/>
              </p:cNvGraphicFramePr>
              <p:nvPr/>
            </p:nvGraphicFramePr>
            <p:xfrm>
              <a:off x="3886200" y="1981200"/>
              <a:ext cx="533400" cy="914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94" name="Equation" r:id="rId3" imgW="152280" imgH="380880" progId="Equation.3">
                      <p:embed/>
                    </p:oleObj>
                  </mc:Choice>
                  <mc:Fallback>
                    <p:oleObj name="Equation" r:id="rId3" imgW="152280" imgH="38088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6200" y="1981200"/>
                            <a:ext cx="533400" cy="914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4" name="TextBox 113"/>
              <p:cNvSpPr txBox="1"/>
              <p:nvPr/>
            </p:nvSpPr>
            <p:spPr>
              <a:xfrm>
                <a:off x="533400" y="457200"/>
                <a:ext cx="3352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dirty="0">
                    <a:latin typeface="NikoshBAN" pitchFamily="2" charset="0"/>
                    <a:cs typeface="NikoshBAN" pitchFamily="2" charset="0"/>
                  </a:rPr>
                  <a:t>কাদায় ও পানিতে আছে মোট</a:t>
                </a:r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=</a:t>
                </a:r>
                <a:endParaRPr lang="bn-BD" sz="1600" dirty="0">
                  <a:latin typeface="NikoshBAN" pitchFamily="2" charset="0"/>
                  <a:cs typeface="NikoshBAN" pitchFamily="2" charset="0"/>
                </a:endParaRPr>
              </a:p>
            </p:txBody>
          </p:sp>
          <p:graphicFrame>
            <p:nvGraphicFramePr>
              <p:cNvPr id="115" name="Object 114"/>
              <p:cNvGraphicFramePr>
                <a:graphicFrameLocks noChangeAspect="1"/>
              </p:cNvGraphicFramePr>
              <p:nvPr/>
            </p:nvGraphicFramePr>
            <p:xfrm>
              <a:off x="3657600" y="228600"/>
              <a:ext cx="1260475" cy="915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95" name="Equation" r:id="rId5" imgW="469800" imgH="380880" progId="Equation.3">
                      <p:embed/>
                    </p:oleObj>
                  </mc:Choice>
                  <mc:Fallback>
                    <p:oleObj name="Equation" r:id="rId5" imgW="469800" imgH="38088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7600" y="228600"/>
                            <a:ext cx="1260475" cy="9159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6" name="TextBox 115"/>
              <p:cNvSpPr txBox="1"/>
              <p:nvPr/>
            </p:nvSpPr>
            <p:spPr>
              <a:xfrm>
                <a:off x="4953000" y="457200"/>
                <a:ext cx="1066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dirty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352800" y="115318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=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graphicFrame>
            <p:nvGraphicFramePr>
              <p:cNvPr id="118" name="Object 3"/>
              <p:cNvGraphicFramePr>
                <a:graphicFrameLocks noChangeAspect="1"/>
              </p:cNvGraphicFramePr>
              <p:nvPr/>
            </p:nvGraphicFramePr>
            <p:xfrm>
              <a:off x="3692525" y="1143000"/>
              <a:ext cx="1185863" cy="838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96" name="Equation" r:id="rId7" imgW="444240" imgH="380880" progId="Equation.3">
                      <p:embed/>
                    </p:oleObj>
                  </mc:Choice>
                  <mc:Fallback>
                    <p:oleObj name="Equation" r:id="rId7" imgW="444240" imgH="38088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2525" y="1143000"/>
                            <a:ext cx="1185863" cy="838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9" name="TextBox 118"/>
              <p:cNvSpPr txBox="1"/>
              <p:nvPr/>
            </p:nvSpPr>
            <p:spPr>
              <a:xfrm>
                <a:off x="4800600" y="1219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dirty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505200" y="214378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=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191000" y="3124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dirty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81000" y="3124200"/>
                <a:ext cx="3124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dirty="0">
                    <a:latin typeface="NikoshBAN" pitchFamily="2" charset="0"/>
                    <a:cs typeface="NikoshBAN" pitchFamily="2" charset="0"/>
                  </a:rPr>
                  <a:t>এখন, পানির উপরে আছে =</a:t>
                </a:r>
              </a:p>
            </p:txBody>
          </p:sp>
          <p:graphicFrame>
            <p:nvGraphicFramePr>
              <p:cNvPr id="123" name="Object 5"/>
              <p:cNvGraphicFramePr>
                <a:graphicFrameLocks noChangeAspect="1"/>
              </p:cNvGraphicFramePr>
              <p:nvPr/>
            </p:nvGraphicFramePr>
            <p:xfrm>
              <a:off x="3149600" y="2819400"/>
              <a:ext cx="1117600" cy="990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97" name="Equation" r:id="rId9" imgW="419040" imgH="380880" progId="Equation.3">
                      <p:embed/>
                    </p:oleObj>
                  </mc:Choice>
                  <mc:Fallback>
                    <p:oleObj name="Equation" r:id="rId9" imgW="419040" imgH="38088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9600" y="2819400"/>
                            <a:ext cx="1117600" cy="990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" name="TextBox 123"/>
              <p:cNvSpPr txBox="1"/>
              <p:nvPr/>
            </p:nvSpPr>
            <p:spPr>
              <a:xfrm>
                <a:off x="5181600" y="3135868"/>
                <a:ext cx="2819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200" dirty="0">
                    <a:latin typeface="NikoshBAN" pitchFamily="2" charset="0"/>
                    <a:cs typeface="NikoshBAN" pitchFamily="2" charset="0"/>
                  </a:rPr>
                  <a:t>[এখানে বাঁশের সম্পুর্ণ অংশ= ১]</a:t>
                </a:r>
              </a:p>
            </p:txBody>
          </p:sp>
          <p:graphicFrame>
            <p:nvGraphicFramePr>
              <p:cNvPr id="125" name="Object 6"/>
              <p:cNvGraphicFramePr>
                <a:graphicFrameLocks noChangeAspect="1"/>
              </p:cNvGraphicFramePr>
              <p:nvPr/>
            </p:nvGraphicFramePr>
            <p:xfrm>
              <a:off x="2800350" y="3733800"/>
              <a:ext cx="1630363" cy="990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98" name="Equation" r:id="rId11" imgW="558720" imgH="380880" progId="Equation.3">
                      <p:embed/>
                    </p:oleObj>
                  </mc:Choice>
                  <mc:Fallback>
                    <p:oleObj name="Equation" r:id="rId11" imgW="558720" imgH="38088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0350" y="3733800"/>
                            <a:ext cx="1630363" cy="990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6" name="Object 7"/>
              <p:cNvGraphicFramePr>
                <a:graphicFrameLocks noChangeAspect="1"/>
              </p:cNvGraphicFramePr>
              <p:nvPr/>
            </p:nvGraphicFramePr>
            <p:xfrm>
              <a:off x="3124200" y="4648200"/>
              <a:ext cx="762000" cy="990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99" name="Equation" r:id="rId13" imgW="266400" imgH="380880" progId="Equation.3">
                      <p:embed/>
                    </p:oleObj>
                  </mc:Choice>
                  <mc:Fallback>
                    <p:oleObj name="Equation" r:id="rId13" imgW="266400" imgH="38088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4200" y="4648200"/>
                            <a:ext cx="762000" cy="990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" name="TextBox 126"/>
              <p:cNvSpPr txBox="1"/>
              <p:nvPr/>
            </p:nvSpPr>
            <p:spPr>
              <a:xfrm>
                <a:off x="609600" y="5867400"/>
                <a:ext cx="2743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dirty="0">
                    <a:latin typeface="NikoshBAN" pitchFamily="2" charset="0"/>
                    <a:cs typeface="NikoshBAN" pitchFamily="2" charset="0"/>
                  </a:rPr>
                  <a:t>সুতরাং, পানির উপরে আছে </a:t>
                </a:r>
              </a:p>
            </p:txBody>
          </p:sp>
          <p:graphicFrame>
            <p:nvGraphicFramePr>
              <p:cNvPr id="128" name="Object 8"/>
              <p:cNvGraphicFramePr>
                <a:graphicFrameLocks noChangeAspect="1"/>
              </p:cNvGraphicFramePr>
              <p:nvPr/>
            </p:nvGraphicFramePr>
            <p:xfrm>
              <a:off x="3200400" y="5715000"/>
              <a:ext cx="762000" cy="760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00" name="Equation" r:id="rId15" imgW="266400" imgH="380880" progId="Equation.3">
                      <p:embed/>
                    </p:oleObj>
                  </mc:Choice>
                  <mc:Fallback>
                    <p:oleObj name="Equation" r:id="rId15" imgW="266400" imgH="380880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0400" y="5715000"/>
                            <a:ext cx="762000" cy="760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9" name="TextBox 128"/>
              <p:cNvSpPr txBox="1"/>
              <p:nvPr/>
            </p:nvSpPr>
            <p:spPr>
              <a:xfrm>
                <a:off x="3962400" y="5867400"/>
                <a:ext cx="838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dirty="0">
                    <a:latin typeface="NikoshBAN" pitchFamily="2" charset="0"/>
                    <a:cs typeface="NikoshBAN" pitchFamily="2" charset="0"/>
                  </a:rPr>
                  <a:t>অংশ।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4724400" y="6029980"/>
                <a:ext cx="297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[উত্তরঃ    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]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343400" y="2205335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dirty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267200" y="4034135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dirty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3810000" y="4872335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dirty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aphicFrame>
          <p:nvGraphicFramePr>
            <p:cNvPr id="135" name="Object 8"/>
            <p:cNvGraphicFramePr>
              <a:graphicFrameLocks noChangeAspect="1"/>
            </p:cNvGraphicFramePr>
            <p:nvPr/>
          </p:nvGraphicFramePr>
          <p:xfrm>
            <a:off x="7010400" y="5867400"/>
            <a:ext cx="434975" cy="760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1" name="Equation" r:id="rId17" imgW="152280" imgH="380880" progId="Equation.3">
                    <p:embed/>
                  </p:oleObj>
                </mc:Choice>
                <mc:Fallback>
                  <p:oleObj name="Equation" r:id="rId17" imgW="152280" imgH="38088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5867400"/>
                          <a:ext cx="434975" cy="760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7" name="Oval Callout 136"/>
          <p:cNvSpPr/>
          <p:nvPr/>
        </p:nvSpPr>
        <p:spPr>
          <a:xfrm>
            <a:off x="76200" y="76200"/>
            <a:ext cx="1752600" cy="1447800"/>
          </a:xfrm>
          <a:prstGeom prst="wedgeEllipseCallout">
            <a:avLst>
              <a:gd name="adj1" fmla="val 62172"/>
              <a:gd name="adj2" fmla="val -31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34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6000" b="1" cap="all" dirty="0">
                <a:ln/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000" b="1" cap="all" dirty="0">
              <a:ln/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3600" b="1" cap="all" dirty="0">
                <a:ln/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(সমাধান করে আনবে)</a:t>
            </a:r>
            <a:endParaRPr lang="en-US" sz="3600" b="1" cap="all" dirty="0">
              <a:ln/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733800"/>
            <a:ext cx="266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62200" y="2743200"/>
            <a:ext cx="6705600" cy="1798260"/>
            <a:chOff x="1981200" y="2667000"/>
            <a:chExt cx="6705600" cy="1798260"/>
          </a:xfrm>
        </p:grpSpPr>
        <p:sp>
          <p:nvSpPr>
            <p:cNvPr id="5" name="TextBox 4"/>
            <p:cNvSpPr txBox="1"/>
            <p:nvPr/>
          </p:nvSpPr>
          <p:spPr>
            <a:xfrm>
              <a:off x="1981200" y="2895600"/>
              <a:ext cx="670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bn-BD" sz="2400" b="1" cap="all" dirty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একটি বাঁশের      অংশ  কালো রঙে আবৃত এবং </a:t>
              </a:r>
              <a:r>
                <a:rPr lang="bn-BD" sz="2400" b="1" cap="all" dirty="0" smtClean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     </a:t>
              </a:r>
              <a:endParaRPr lang="en-US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cap="all" dirty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cap="all" dirty="0" smtClean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400" b="1" cap="all" dirty="0" smtClean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অংশ </a:t>
              </a:r>
              <a:r>
                <a:rPr lang="bn-BD" sz="2400" b="1" cap="all" dirty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নীল রঙে আবৃত। বাঁশের  কত অংশ রংহীন অবস্থায় রয়েছে?</a:t>
              </a:r>
              <a:endParaRPr 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9" name="Object 9"/>
            <p:cNvGraphicFramePr>
              <a:graphicFrameLocks noChangeAspect="1"/>
            </p:cNvGraphicFramePr>
            <p:nvPr/>
          </p:nvGraphicFramePr>
          <p:xfrm>
            <a:off x="3886200" y="2667000"/>
            <a:ext cx="7620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4" name="Equation" r:id="rId4" imgW="152280" imgH="380880" progId="Equation.3">
                    <p:embed/>
                  </p:oleObj>
                </mc:Choice>
                <mc:Fallback>
                  <p:oleObj name="Equation" r:id="rId4" imgW="152280" imgH="380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2667000"/>
                          <a:ext cx="762000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8326196"/>
                </p:ext>
              </p:extLst>
            </p:nvPr>
          </p:nvGraphicFramePr>
          <p:xfrm>
            <a:off x="2000250" y="3223230"/>
            <a:ext cx="6096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5" name="Equation" r:id="rId6" imgW="152280" imgH="380880" progId="Equation.3">
                    <p:embed/>
                  </p:oleObj>
                </mc:Choice>
                <mc:Fallback>
                  <p:oleObj name="Equation" r:id="rId6" imgW="152280" imgH="380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250" y="3223230"/>
                          <a:ext cx="609600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Picture 10" descr="math-problems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2819400"/>
            <a:ext cx="207645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8866" y="403882"/>
            <a:ext cx="7731366" cy="95660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419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74559" y="685235"/>
            <a:ext cx="7213945" cy="39389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615968" y="632717"/>
            <a:ext cx="1645920" cy="5030204"/>
            <a:chOff x="2154624" y="632717"/>
            <a:chExt cx="2194560" cy="5030204"/>
          </a:xfrm>
        </p:grpSpPr>
        <p:grpSp>
          <p:nvGrpSpPr>
            <p:cNvPr id="4" name="Group 3"/>
            <p:cNvGrpSpPr/>
            <p:nvPr/>
          </p:nvGrpSpPr>
          <p:grpSpPr>
            <a:xfrm>
              <a:off x="2154624" y="632717"/>
              <a:ext cx="2194560" cy="4937338"/>
              <a:chOff x="985154" y="590842"/>
              <a:chExt cx="2194560" cy="4937338"/>
            </a:xfrm>
          </p:grpSpPr>
          <p:sp>
            <p:nvSpPr>
              <p:cNvPr id="5" name="Freeform 4"/>
              <p:cNvSpPr/>
              <p:nvPr/>
            </p:nvSpPr>
            <p:spPr>
              <a:xfrm rot="20180235" flipH="1">
                <a:off x="2010236" y="3308998"/>
                <a:ext cx="157598" cy="211054"/>
              </a:xfrm>
              <a:custGeom>
                <a:avLst/>
                <a:gdLst>
                  <a:gd name="connsiteX0" fmla="*/ 0 w 157598"/>
                  <a:gd name="connsiteY0" fmla="*/ 0 h 211054"/>
                  <a:gd name="connsiteX1" fmla="*/ 70339 w 157598"/>
                  <a:gd name="connsiteY1" fmla="*/ 28136 h 211054"/>
                  <a:gd name="connsiteX2" fmla="*/ 140677 w 157598"/>
                  <a:gd name="connsiteY2" fmla="*/ 84407 h 211054"/>
                  <a:gd name="connsiteX3" fmla="*/ 140677 w 157598"/>
                  <a:gd name="connsiteY3" fmla="*/ 196948 h 211054"/>
                  <a:gd name="connsiteX4" fmla="*/ 84406 w 157598"/>
                  <a:gd name="connsiteY4" fmla="*/ 211016 h 21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98" h="211054">
                    <a:moveTo>
                      <a:pt x="0" y="0"/>
                    </a:moveTo>
                    <a:cubicBezTo>
                      <a:pt x="23446" y="9379"/>
                      <a:pt x="49790" y="13458"/>
                      <a:pt x="70339" y="28136"/>
                    </a:cubicBezTo>
                    <a:cubicBezTo>
                      <a:pt x="181695" y="107676"/>
                      <a:pt x="16659" y="43067"/>
                      <a:pt x="140677" y="84407"/>
                    </a:cubicBezTo>
                    <a:cubicBezTo>
                      <a:pt x="154118" y="124728"/>
                      <a:pt x="170857" y="151679"/>
                      <a:pt x="140677" y="196948"/>
                    </a:cubicBezTo>
                    <a:cubicBezTo>
                      <a:pt x="130310" y="212499"/>
                      <a:pt x="101828" y="211016"/>
                      <a:pt x="84406" y="21101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985154" y="3333620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54744 h 2194560"/>
                  <a:gd name="connsiteX1" fmla="*/ 907366 w 2194560"/>
                  <a:gd name="connsiteY1" fmla="*/ 365761 h 2194560"/>
                  <a:gd name="connsiteX2" fmla="*/ 1097280 w 2194560"/>
                  <a:gd name="connsiteY2" fmla="*/ 576778 h 2194560"/>
                  <a:gd name="connsiteX3" fmla="*/ 1287194 w 2194560"/>
                  <a:gd name="connsiteY3" fmla="*/ 365761 h 2194560"/>
                  <a:gd name="connsiteX4" fmla="*/ 1097280 w 2194560"/>
                  <a:gd name="connsiteY4" fmla="*/ 154744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54744"/>
                    </a:moveTo>
                    <a:cubicBezTo>
                      <a:pt x="992393" y="154744"/>
                      <a:pt x="907366" y="249220"/>
                      <a:pt x="907366" y="365761"/>
                    </a:cubicBezTo>
                    <a:cubicBezTo>
                      <a:pt x="907366" y="482302"/>
                      <a:pt x="992393" y="576778"/>
                      <a:pt x="1097280" y="576778"/>
                    </a:cubicBezTo>
                    <a:cubicBezTo>
                      <a:pt x="1202167" y="576778"/>
                      <a:pt x="1287194" y="482302"/>
                      <a:pt x="1287194" y="365761"/>
                    </a:cubicBezTo>
                    <a:cubicBezTo>
                      <a:pt x="1287194" y="249220"/>
                      <a:pt x="1202167" y="154744"/>
                      <a:pt x="1097280" y="154744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00FF"/>
                  </a:gs>
                  <a:gs pos="0">
                    <a:schemeClr val="bg1">
                      <a:lumMod val="95000"/>
                    </a:schemeClr>
                  </a:gs>
                  <a:gs pos="0">
                    <a:srgbClr val="CC0066"/>
                  </a:gs>
                </a:gsLst>
                <a:lin ang="19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800648" y="590842"/>
                <a:ext cx="576776" cy="590841"/>
                <a:chOff x="1603714" y="590842"/>
                <a:chExt cx="576776" cy="590841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603714" y="590842"/>
                  <a:ext cx="576776" cy="5908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719770" y="713926"/>
                  <a:ext cx="344664" cy="344662"/>
                </a:xfrm>
                <a:prstGeom prst="ellipse">
                  <a:avLst/>
                </a:prstGeom>
                <a:gradFill>
                  <a:gsLst>
                    <a:gs pos="100000">
                      <a:srgbClr val="FF00FF"/>
                    </a:gs>
                    <a:gs pos="0">
                      <a:schemeClr val="bg1">
                        <a:lumMod val="95000"/>
                      </a:schemeClr>
                    </a:gs>
                    <a:gs pos="0">
                      <a:srgbClr val="CC0066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" name="Straight Connector 7"/>
              <p:cNvCxnSpPr>
                <a:stCxn id="10" idx="4"/>
                <a:endCxn id="6" idx="5"/>
              </p:cNvCxnSpPr>
              <p:nvPr/>
            </p:nvCxnSpPr>
            <p:spPr>
              <a:xfrm flipH="1">
                <a:off x="2082434" y="1181683"/>
                <a:ext cx="6602" cy="21519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 rot="1800703">
                <a:off x="2024657" y="3331588"/>
                <a:ext cx="157598" cy="211054"/>
              </a:xfrm>
              <a:custGeom>
                <a:avLst/>
                <a:gdLst>
                  <a:gd name="connsiteX0" fmla="*/ 0 w 157598"/>
                  <a:gd name="connsiteY0" fmla="*/ 0 h 211054"/>
                  <a:gd name="connsiteX1" fmla="*/ 70339 w 157598"/>
                  <a:gd name="connsiteY1" fmla="*/ 28136 h 211054"/>
                  <a:gd name="connsiteX2" fmla="*/ 140677 w 157598"/>
                  <a:gd name="connsiteY2" fmla="*/ 84407 h 211054"/>
                  <a:gd name="connsiteX3" fmla="*/ 140677 w 157598"/>
                  <a:gd name="connsiteY3" fmla="*/ 196948 h 211054"/>
                  <a:gd name="connsiteX4" fmla="*/ 84406 w 157598"/>
                  <a:gd name="connsiteY4" fmla="*/ 211016 h 21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98" h="211054">
                    <a:moveTo>
                      <a:pt x="0" y="0"/>
                    </a:moveTo>
                    <a:cubicBezTo>
                      <a:pt x="23446" y="9379"/>
                      <a:pt x="49790" y="13458"/>
                      <a:pt x="70339" y="28136"/>
                    </a:cubicBezTo>
                    <a:cubicBezTo>
                      <a:pt x="181695" y="107676"/>
                      <a:pt x="16659" y="43067"/>
                      <a:pt x="140677" y="84407"/>
                    </a:cubicBezTo>
                    <a:cubicBezTo>
                      <a:pt x="154118" y="124728"/>
                      <a:pt x="170857" y="151679"/>
                      <a:pt x="140677" y="196948"/>
                    </a:cubicBezTo>
                    <a:cubicBezTo>
                      <a:pt x="130310" y="212499"/>
                      <a:pt x="101828" y="211016"/>
                      <a:pt x="84406" y="21101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220275" y="3446930"/>
              <a:ext cx="188182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43913" y="685234"/>
            <a:ext cx="1645920" cy="4755676"/>
            <a:chOff x="4191884" y="685234"/>
            <a:chExt cx="2194560" cy="4755676"/>
          </a:xfrm>
        </p:grpSpPr>
        <p:grpSp>
          <p:nvGrpSpPr>
            <p:cNvPr id="12" name="Group 11"/>
            <p:cNvGrpSpPr/>
            <p:nvPr/>
          </p:nvGrpSpPr>
          <p:grpSpPr>
            <a:xfrm>
              <a:off x="4191884" y="685234"/>
              <a:ext cx="2194560" cy="4635352"/>
              <a:chOff x="3244985" y="608398"/>
              <a:chExt cx="2194560" cy="4635352"/>
            </a:xfrm>
          </p:grpSpPr>
          <p:sp>
            <p:nvSpPr>
              <p:cNvPr id="13" name="Freeform 12"/>
              <p:cNvSpPr/>
              <p:nvPr/>
            </p:nvSpPr>
            <p:spPr>
              <a:xfrm rot="20180235" flipH="1">
                <a:off x="4246989" y="3059700"/>
                <a:ext cx="157598" cy="211054"/>
              </a:xfrm>
              <a:custGeom>
                <a:avLst/>
                <a:gdLst>
                  <a:gd name="connsiteX0" fmla="*/ 0 w 157598"/>
                  <a:gd name="connsiteY0" fmla="*/ 0 h 211054"/>
                  <a:gd name="connsiteX1" fmla="*/ 70339 w 157598"/>
                  <a:gd name="connsiteY1" fmla="*/ 28136 h 211054"/>
                  <a:gd name="connsiteX2" fmla="*/ 140677 w 157598"/>
                  <a:gd name="connsiteY2" fmla="*/ 84407 h 211054"/>
                  <a:gd name="connsiteX3" fmla="*/ 140677 w 157598"/>
                  <a:gd name="connsiteY3" fmla="*/ 196948 h 211054"/>
                  <a:gd name="connsiteX4" fmla="*/ 84406 w 157598"/>
                  <a:gd name="connsiteY4" fmla="*/ 211016 h 21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98" h="211054">
                    <a:moveTo>
                      <a:pt x="0" y="0"/>
                    </a:moveTo>
                    <a:cubicBezTo>
                      <a:pt x="23446" y="9379"/>
                      <a:pt x="49790" y="13458"/>
                      <a:pt x="70339" y="28136"/>
                    </a:cubicBezTo>
                    <a:cubicBezTo>
                      <a:pt x="181695" y="107676"/>
                      <a:pt x="16659" y="43067"/>
                      <a:pt x="140677" y="84407"/>
                    </a:cubicBezTo>
                    <a:cubicBezTo>
                      <a:pt x="154118" y="124728"/>
                      <a:pt x="170857" y="151679"/>
                      <a:pt x="140677" y="196948"/>
                    </a:cubicBezTo>
                    <a:cubicBezTo>
                      <a:pt x="130310" y="212499"/>
                      <a:pt x="101828" y="211016"/>
                      <a:pt x="84406" y="21101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244985" y="3049190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54744 h 2194560"/>
                  <a:gd name="connsiteX1" fmla="*/ 907366 w 2194560"/>
                  <a:gd name="connsiteY1" fmla="*/ 365761 h 2194560"/>
                  <a:gd name="connsiteX2" fmla="*/ 1097280 w 2194560"/>
                  <a:gd name="connsiteY2" fmla="*/ 576778 h 2194560"/>
                  <a:gd name="connsiteX3" fmla="*/ 1287194 w 2194560"/>
                  <a:gd name="connsiteY3" fmla="*/ 365761 h 2194560"/>
                  <a:gd name="connsiteX4" fmla="*/ 1097280 w 2194560"/>
                  <a:gd name="connsiteY4" fmla="*/ 154744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54744"/>
                    </a:moveTo>
                    <a:cubicBezTo>
                      <a:pt x="992393" y="154744"/>
                      <a:pt x="907366" y="249220"/>
                      <a:pt x="907366" y="365761"/>
                    </a:cubicBezTo>
                    <a:cubicBezTo>
                      <a:pt x="907366" y="482302"/>
                      <a:pt x="992393" y="576778"/>
                      <a:pt x="1097280" y="576778"/>
                    </a:cubicBezTo>
                    <a:cubicBezTo>
                      <a:pt x="1202167" y="576778"/>
                      <a:pt x="1287194" y="482302"/>
                      <a:pt x="1287194" y="365761"/>
                    </a:cubicBezTo>
                    <a:cubicBezTo>
                      <a:pt x="1287194" y="249220"/>
                      <a:pt x="1202167" y="154744"/>
                      <a:pt x="1097280" y="154744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FFFF"/>
                  </a:gs>
                  <a:gs pos="0">
                    <a:schemeClr val="bg1">
                      <a:lumMod val="95000"/>
                    </a:schemeClr>
                  </a:gs>
                  <a:gs pos="0">
                    <a:srgbClr val="66FF66"/>
                  </a:gs>
                </a:gsLst>
                <a:lin ang="19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037401" y="608398"/>
                <a:ext cx="576776" cy="590841"/>
                <a:chOff x="3207425" y="689316"/>
                <a:chExt cx="576776" cy="590841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3207425" y="689316"/>
                  <a:ext cx="576776" cy="5908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323481" y="812400"/>
                  <a:ext cx="344664" cy="344662"/>
                </a:xfrm>
                <a:prstGeom prst="ellipse">
                  <a:avLst/>
                </a:prstGeom>
                <a:gradFill>
                  <a:gsLst>
                    <a:gs pos="100000">
                      <a:srgbClr val="00FFFF"/>
                    </a:gs>
                    <a:gs pos="0">
                      <a:schemeClr val="bg1">
                        <a:lumMod val="95000"/>
                      </a:schemeClr>
                    </a:gs>
                    <a:gs pos="0">
                      <a:srgbClr val="66FF66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4325789" y="1223879"/>
                <a:ext cx="0" cy="180067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 16"/>
              <p:cNvSpPr/>
              <p:nvPr/>
            </p:nvSpPr>
            <p:spPr>
              <a:xfrm rot="1800703">
                <a:off x="4261410" y="3082290"/>
                <a:ext cx="157598" cy="211054"/>
              </a:xfrm>
              <a:custGeom>
                <a:avLst/>
                <a:gdLst>
                  <a:gd name="connsiteX0" fmla="*/ 0 w 157598"/>
                  <a:gd name="connsiteY0" fmla="*/ 0 h 211054"/>
                  <a:gd name="connsiteX1" fmla="*/ 70339 w 157598"/>
                  <a:gd name="connsiteY1" fmla="*/ 28136 h 211054"/>
                  <a:gd name="connsiteX2" fmla="*/ 140677 w 157598"/>
                  <a:gd name="connsiteY2" fmla="*/ 84407 h 211054"/>
                  <a:gd name="connsiteX3" fmla="*/ 140677 w 157598"/>
                  <a:gd name="connsiteY3" fmla="*/ 196948 h 211054"/>
                  <a:gd name="connsiteX4" fmla="*/ 84406 w 157598"/>
                  <a:gd name="connsiteY4" fmla="*/ 211016 h 21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98" h="211054">
                    <a:moveTo>
                      <a:pt x="0" y="0"/>
                    </a:moveTo>
                    <a:cubicBezTo>
                      <a:pt x="23446" y="9379"/>
                      <a:pt x="49790" y="13458"/>
                      <a:pt x="70339" y="28136"/>
                    </a:cubicBezTo>
                    <a:cubicBezTo>
                      <a:pt x="181695" y="107676"/>
                      <a:pt x="16659" y="43067"/>
                      <a:pt x="140677" y="84407"/>
                    </a:cubicBezTo>
                    <a:cubicBezTo>
                      <a:pt x="154118" y="124728"/>
                      <a:pt x="170857" y="151679"/>
                      <a:pt x="140677" y="196948"/>
                    </a:cubicBezTo>
                    <a:cubicBezTo>
                      <a:pt x="130310" y="212499"/>
                      <a:pt x="101828" y="211016"/>
                      <a:pt x="84406" y="21101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87680" y="3224919"/>
              <a:ext cx="188182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3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86256" y="565254"/>
            <a:ext cx="1645920" cy="4970381"/>
            <a:chOff x="6115008" y="565253"/>
            <a:chExt cx="2194560" cy="4970381"/>
          </a:xfrm>
        </p:grpSpPr>
        <p:grpSp>
          <p:nvGrpSpPr>
            <p:cNvPr id="20" name="Group 19"/>
            <p:cNvGrpSpPr/>
            <p:nvPr/>
          </p:nvGrpSpPr>
          <p:grpSpPr>
            <a:xfrm>
              <a:off x="6115008" y="565253"/>
              <a:ext cx="2194560" cy="4877999"/>
              <a:chOff x="5522974" y="636533"/>
              <a:chExt cx="2194560" cy="4877999"/>
            </a:xfrm>
          </p:grpSpPr>
          <p:sp>
            <p:nvSpPr>
              <p:cNvPr id="21" name="Freeform 20"/>
              <p:cNvSpPr/>
              <p:nvPr/>
            </p:nvSpPr>
            <p:spPr>
              <a:xfrm rot="20180235" flipH="1">
                <a:off x="6530343" y="3308998"/>
                <a:ext cx="157598" cy="211054"/>
              </a:xfrm>
              <a:custGeom>
                <a:avLst/>
                <a:gdLst>
                  <a:gd name="connsiteX0" fmla="*/ 0 w 157598"/>
                  <a:gd name="connsiteY0" fmla="*/ 0 h 211054"/>
                  <a:gd name="connsiteX1" fmla="*/ 70339 w 157598"/>
                  <a:gd name="connsiteY1" fmla="*/ 28136 h 211054"/>
                  <a:gd name="connsiteX2" fmla="*/ 140677 w 157598"/>
                  <a:gd name="connsiteY2" fmla="*/ 84407 h 211054"/>
                  <a:gd name="connsiteX3" fmla="*/ 140677 w 157598"/>
                  <a:gd name="connsiteY3" fmla="*/ 196948 h 211054"/>
                  <a:gd name="connsiteX4" fmla="*/ 84406 w 157598"/>
                  <a:gd name="connsiteY4" fmla="*/ 211016 h 21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98" h="211054">
                    <a:moveTo>
                      <a:pt x="0" y="0"/>
                    </a:moveTo>
                    <a:cubicBezTo>
                      <a:pt x="23446" y="9379"/>
                      <a:pt x="49790" y="13458"/>
                      <a:pt x="70339" y="28136"/>
                    </a:cubicBezTo>
                    <a:cubicBezTo>
                      <a:pt x="181695" y="107676"/>
                      <a:pt x="16659" y="43067"/>
                      <a:pt x="140677" y="84407"/>
                    </a:cubicBezTo>
                    <a:cubicBezTo>
                      <a:pt x="154118" y="124728"/>
                      <a:pt x="170857" y="151679"/>
                      <a:pt x="140677" y="196948"/>
                    </a:cubicBezTo>
                    <a:cubicBezTo>
                      <a:pt x="130310" y="212499"/>
                      <a:pt x="101828" y="211016"/>
                      <a:pt x="84406" y="21101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5522974" y="3319972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54744 h 2194560"/>
                  <a:gd name="connsiteX1" fmla="*/ 907366 w 2194560"/>
                  <a:gd name="connsiteY1" fmla="*/ 365761 h 2194560"/>
                  <a:gd name="connsiteX2" fmla="*/ 1097280 w 2194560"/>
                  <a:gd name="connsiteY2" fmla="*/ 576778 h 2194560"/>
                  <a:gd name="connsiteX3" fmla="*/ 1287194 w 2194560"/>
                  <a:gd name="connsiteY3" fmla="*/ 365761 h 2194560"/>
                  <a:gd name="connsiteX4" fmla="*/ 1097280 w 2194560"/>
                  <a:gd name="connsiteY4" fmla="*/ 154744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54744"/>
                    </a:moveTo>
                    <a:cubicBezTo>
                      <a:pt x="992393" y="154744"/>
                      <a:pt x="907366" y="249220"/>
                      <a:pt x="907366" y="365761"/>
                    </a:cubicBezTo>
                    <a:cubicBezTo>
                      <a:pt x="907366" y="482302"/>
                      <a:pt x="992393" y="576778"/>
                      <a:pt x="1097280" y="576778"/>
                    </a:cubicBezTo>
                    <a:cubicBezTo>
                      <a:pt x="1202167" y="576778"/>
                      <a:pt x="1287194" y="482302"/>
                      <a:pt x="1287194" y="365761"/>
                    </a:cubicBezTo>
                    <a:cubicBezTo>
                      <a:pt x="1287194" y="249220"/>
                      <a:pt x="1202167" y="154744"/>
                      <a:pt x="1097280" y="154744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CCCC"/>
                  </a:gs>
                  <a:gs pos="0">
                    <a:schemeClr val="bg1">
                      <a:lumMod val="95000"/>
                    </a:schemeClr>
                  </a:gs>
                  <a:gs pos="0">
                    <a:srgbClr val="FFFF00"/>
                  </a:gs>
                </a:gsLst>
                <a:lin ang="19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6309662" y="636533"/>
                <a:ext cx="576776" cy="590841"/>
                <a:chOff x="5050299" y="650624"/>
                <a:chExt cx="576776" cy="590841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5050299" y="650624"/>
                  <a:ext cx="576776" cy="5908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5166355" y="773708"/>
                  <a:ext cx="344664" cy="344662"/>
                </a:xfrm>
                <a:prstGeom prst="ellipse">
                  <a:avLst/>
                </a:prstGeom>
                <a:gradFill>
                  <a:gsLst>
                    <a:gs pos="100000">
                      <a:srgbClr val="FFCCCC"/>
                    </a:gs>
                    <a:gs pos="0">
                      <a:schemeClr val="bg1">
                        <a:lumMod val="95000"/>
                      </a:schemeClr>
                    </a:gs>
                    <a:gs pos="0">
                      <a:srgbClr val="FFFF00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4" name="Straight Connector 23"/>
              <p:cNvCxnSpPr>
                <a:endCxn id="22" idx="5"/>
              </p:cNvCxnSpPr>
              <p:nvPr/>
            </p:nvCxnSpPr>
            <p:spPr>
              <a:xfrm>
                <a:off x="6584402" y="1234871"/>
                <a:ext cx="35852" cy="20851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24"/>
              <p:cNvSpPr/>
              <p:nvPr/>
            </p:nvSpPr>
            <p:spPr>
              <a:xfrm rot="1800703">
                <a:off x="6544764" y="3331588"/>
                <a:ext cx="157598" cy="211054"/>
              </a:xfrm>
              <a:custGeom>
                <a:avLst/>
                <a:gdLst>
                  <a:gd name="connsiteX0" fmla="*/ 0 w 157598"/>
                  <a:gd name="connsiteY0" fmla="*/ 0 h 211054"/>
                  <a:gd name="connsiteX1" fmla="*/ 70339 w 157598"/>
                  <a:gd name="connsiteY1" fmla="*/ 28136 h 211054"/>
                  <a:gd name="connsiteX2" fmla="*/ 140677 w 157598"/>
                  <a:gd name="connsiteY2" fmla="*/ 84407 h 211054"/>
                  <a:gd name="connsiteX3" fmla="*/ 140677 w 157598"/>
                  <a:gd name="connsiteY3" fmla="*/ 196948 h 211054"/>
                  <a:gd name="connsiteX4" fmla="*/ 84406 w 157598"/>
                  <a:gd name="connsiteY4" fmla="*/ 211016 h 21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98" h="211054">
                    <a:moveTo>
                      <a:pt x="0" y="0"/>
                    </a:moveTo>
                    <a:cubicBezTo>
                      <a:pt x="23446" y="9379"/>
                      <a:pt x="49790" y="13458"/>
                      <a:pt x="70339" y="28136"/>
                    </a:cubicBezTo>
                    <a:cubicBezTo>
                      <a:pt x="181695" y="107676"/>
                      <a:pt x="16659" y="43067"/>
                      <a:pt x="140677" y="84407"/>
                    </a:cubicBezTo>
                    <a:cubicBezTo>
                      <a:pt x="154118" y="124728"/>
                      <a:pt x="170857" y="151679"/>
                      <a:pt x="140677" y="196948"/>
                    </a:cubicBezTo>
                    <a:cubicBezTo>
                      <a:pt x="130310" y="212499"/>
                      <a:pt x="101828" y="211016"/>
                      <a:pt x="84406" y="21101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226363" y="3319643"/>
              <a:ext cx="188182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3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935918" y="632717"/>
            <a:ext cx="1736030" cy="4742582"/>
            <a:chOff x="7914556" y="632717"/>
            <a:chExt cx="2314707" cy="4742582"/>
          </a:xfrm>
        </p:grpSpPr>
        <p:grpSp>
          <p:nvGrpSpPr>
            <p:cNvPr id="28" name="Group 27"/>
            <p:cNvGrpSpPr/>
            <p:nvPr/>
          </p:nvGrpSpPr>
          <p:grpSpPr>
            <a:xfrm>
              <a:off x="8034703" y="632717"/>
              <a:ext cx="2194560" cy="4562280"/>
              <a:chOff x="7838402" y="656830"/>
              <a:chExt cx="2194560" cy="4562280"/>
            </a:xfrm>
          </p:grpSpPr>
          <p:sp>
            <p:nvSpPr>
              <p:cNvPr id="29" name="Freeform 28"/>
              <p:cNvSpPr/>
              <p:nvPr/>
            </p:nvSpPr>
            <p:spPr>
              <a:xfrm rot="20180235" flipH="1">
                <a:off x="8839632" y="3029317"/>
                <a:ext cx="157598" cy="211054"/>
              </a:xfrm>
              <a:custGeom>
                <a:avLst/>
                <a:gdLst>
                  <a:gd name="connsiteX0" fmla="*/ 0 w 157598"/>
                  <a:gd name="connsiteY0" fmla="*/ 0 h 211054"/>
                  <a:gd name="connsiteX1" fmla="*/ 70339 w 157598"/>
                  <a:gd name="connsiteY1" fmla="*/ 28136 h 211054"/>
                  <a:gd name="connsiteX2" fmla="*/ 140677 w 157598"/>
                  <a:gd name="connsiteY2" fmla="*/ 84407 h 211054"/>
                  <a:gd name="connsiteX3" fmla="*/ 140677 w 157598"/>
                  <a:gd name="connsiteY3" fmla="*/ 196948 h 211054"/>
                  <a:gd name="connsiteX4" fmla="*/ 84406 w 157598"/>
                  <a:gd name="connsiteY4" fmla="*/ 211016 h 21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98" h="211054">
                    <a:moveTo>
                      <a:pt x="0" y="0"/>
                    </a:moveTo>
                    <a:cubicBezTo>
                      <a:pt x="23446" y="9379"/>
                      <a:pt x="49790" y="13458"/>
                      <a:pt x="70339" y="28136"/>
                    </a:cubicBezTo>
                    <a:cubicBezTo>
                      <a:pt x="181695" y="107676"/>
                      <a:pt x="16659" y="43067"/>
                      <a:pt x="140677" y="84407"/>
                    </a:cubicBezTo>
                    <a:cubicBezTo>
                      <a:pt x="154118" y="124728"/>
                      <a:pt x="170857" y="151679"/>
                      <a:pt x="140677" y="196948"/>
                    </a:cubicBezTo>
                    <a:cubicBezTo>
                      <a:pt x="130310" y="212499"/>
                      <a:pt x="101828" y="211016"/>
                      <a:pt x="84406" y="21101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7838402" y="3024550"/>
                <a:ext cx="2194560" cy="2194560"/>
              </a:xfrm>
              <a:custGeom>
                <a:avLst/>
                <a:gdLst>
                  <a:gd name="connsiteX0" fmla="*/ 1097280 w 2194560"/>
                  <a:gd name="connsiteY0" fmla="*/ 154744 h 2194560"/>
                  <a:gd name="connsiteX1" fmla="*/ 907366 w 2194560"/>
                  <a:gd name="connsiteY1" fmla="*/ 365761 h 2194560"/>
                  <a:gd name="connsiteX2" fmla="*/ 1097280 w 2194560"/>
                  <a:gd name="connsiteY2" fmla="*/ 576778 h 2194560"/>
                  <a:gd name="connsiteX3" fmla="*/ 1287194 w 2194560"/>
                  <a:gd name="connsiteY3" fmla="*/ 365761 h 2194560"/>
                  <a:gd name="connsiteX4" fmla="*/ 1097280 w 2194560"/>
                  <a:gd name="connsiteY4" fmla="*/ 154744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97280" y="154744"/>
                    </a:moveTo>
                    <a:cubicBezTo>
                      <a:pt x="992393" y="154744"/>
                      <a:pt x="907366" y="249220"/>
                      <a:pt x="907366" y="365761"/>
                    </a:cubicBezTo>
                    <a:cubicBezTo>
                      <a:pt x="907366" y="482302"/>
                      <a:pt x="992393" y="576778"/>
                      <a:pt x="1097280" y="576778"/>
                    </a:cubicBezTo>
                    <a:cubicBezTo>
                      <a:pt x="1202167" y="576778"/>
                      <a:pt x="1287194" y="482302"/>
                      <a:pt x="1287194" y="365761"/>
                    </a:cubicBezTo>
                    <a:cubicBezTo>
                      <a:pt x="1287194" y="249220"/>
                      <a:pt x="1202167" y="154744"/>
                      <a:pt x="1097280" y="154744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A50021"/>
                  </a:gs>
                  <a:gs pos="0">
                    <a:schemeClr val="bg1">
                      <a:lumMod val="95000"/>
                    </a:schemeClr>
                  </a:gs>
                  <a:gs pos="0">
                    <a:srgbClr val="FF0000"/>
                  </a:gs>
                </a:gsLst>
                <a:lin ang="19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8647294" y="656830"/>
                <a:ext cx="576776" cy="590841"/>
                <a:chOff x="8454681" y="647105"/>
                <a:chExt cx="576776" cy="590841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8454681" y="647105"/>
                  <a:ext cx="576776" cy="5908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8570737" y="770189"/>
                  <a:ext cx="344664" cy="344662"/>
                </a:xfrm>
                <a:prstGeom prst="ellipse">
                  <a:avLst/>
                </a:prstGeom>
                <a:gradFill>
                  <a:gsLst>
                    <a:gs pos="100000">
                      <a:srgbClr val="A50021"/>
                    </a:gs>
                    <a:gs pos="0">
                      <a:schemeClr val="bg1">
                        <a:lumMod val="95000"/>
                      </a:schemeClr>
                    </a:gs>
                    <a:gs pos="0">
                      <a:srgbClr val="FF0000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" name="Straight Connector 31"/>
              <p:cNvCxnSpPr>
                <a:endCxn id="30" idx="5"/>
              </p:cNvCxnSpPr>
              <p:nvPr/>
            </p:nvCxnSpPr>
            <p:spPr>
              <a:xfrm>
                <a:off x="8932080" y="1234871"/>
                <a:ext cx="3602" cy="17896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 32"/>
              <p:cNvSpPr/>
              <p:nvPr/>
            </p:nvSpPr>
            <p:spPr>
              <a:xfrm rot="1800703">
                <a:off x="8854053" y="3051907"/>
                <a:ext cx="157598" cy="211054"/>
              </a:xfrm>
              <a:custGeom>
                <a:avLst/>
                <a:gdLst>
                  <a:gd name="connsiteX0" fmla="*/ 0 w 157598"/>
                  <a:gd name="connsiteY0" fmla="*/ 0 h 211054"/>
                  <a:gd name="connsiteX1" fmla="*/ 70339 w 157598"/>
                  <a:gd name="connsiteY1" fmla="*/ 28136 h 211054"/>
                  <a:gd name="connsiteX2" fmla="*/ 140677 w 157598"/>
                  <a:gd name="connsiteY2" fmla="*/ 84407 h 211054"/>
                  <a:gd name="connsiteX3" fmla="*/ 140677 w 157598"/>
                  <a:gd name="connsiteY3" fmla="*/ 196948 h 211054"/>
                  <a:gd name="connsiteX4" fmla="*/ 84406 w 157598"/>
                  <a:gd name="connsiteY4" fmla="*/ 211016 h 21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98" h="211054">
                    <a:moveTo>
                      <a:pt x="0" y="0"/>
                    </a:moveTo>
                    <a:cubicBezTo>
                      <a:pt x="23446" y="9379"/>
                      <a:pt x="49790" y="13458"/>
                      <a:pt x="70339" y="28136"/>
                    </a:cubicBezTo>
                    <a:cubicBezTo>
                      <a:pt x="181695" y="107676"/>
                      <a:pt x="16659" y="43067"/>
                      <a:pt x="140677" y="84407"/>
                    </a:cubicBezTo>
                    <a:cubicBezTo>
                      <a:pt x="154118" y="124728"/>
                      <a:pt x="170857" y="151679"/>
                      <a:pt x="140677" y="196948"/>
                    </a:cubicBezTo>
                    <a:cubicBezTo>
                      <a:pt x="130310" y="212499"/>
                      <a:pt x="101828" y="211016"/>
                      <a:pt x="84406" y="21101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914556" y="3159308"/>
              <a:ext cx="188182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sz="13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4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2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7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8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2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3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:\imp-screenshot-12\সাইদুর রহমান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2188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228600"/>
            <a:ext cx="8534400" cy="1066800"/>
          </a:xfrm>
          <a:prstGeom prst="roundRect">
            <a:avLst>
              <a:gd name="adj" fmla="val 2808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0AC0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28600"/>
            <a:ext cx="8634608" cy="1152396"/>
          </a:xfrm>
          <a:prstGeom prst="roundRect">
            <a:avLst>
              <a:gd name="adj" fmla="val 2808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8408" y="1673583"/>
            <a:ext cx="4038600" cy="6234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পঞ্চম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2362200"/>
            <a:ext cx="40386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3124200"/>
            <a:ext cx="40386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অনুশীলনীঃ ৭(গ)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3886200"/>
            <a:ext cx="40386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ভগ্নাংশের সমস্যা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4648200"/>
            <a:ext cx="40386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ভগ্নাংশের সমস্যা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3583"/>
            <a:ext cx="3429000" cy="37835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3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81000"/>
            <a:ext cx="8534400" cy="1447800"/>
          </a:xfrm>
          <a:prstGeom prst="roundRect">
            <a:avLst>
              <a:gd name="adj" fmla="val 280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3048000"/>
            <a:ext cx="8534400" cy="2133600"/>
          </a:xfrm>
          <a:prstGeom prst="roundRect">
            <a:avLst>
              <a:gd name="adj" fmla="val 280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ভগ্নাংশের বিভিন্ন সমস্যার সমাধান করতে পারবে</a:t>
            </a:r>
            <a:endParaRPr lang="en-US" sz="40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3962400"/>
            <a:ext cx="8534400" cy="2133600"/>
          </a:xfrm>
          <a:prstGeom prst="roundRect">
            <a:avLst>
              <a:gd name="adj" fmla="val 2808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rgbClr val="20F82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b="1" dirty="0">
                <a:ln w="11430"/>
                <a:solidFill>
                  <a:srgbClr val="20F82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rgbClr val="20F82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4000" b="1" dirty="0">
              <a:ln w="11430"/>
              <a:solidFill>
                <a:srgbClr val="20F825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s-Math-Enlightening-f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33400"/>
            <a:ext cx="56388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19454"/>
              </p:ext>
            </p:extLst>
          </p:nvPr>
        </p:nvGraphicFramePr>
        <p:xfrm>
          <a:off x="1143000" y="2133600"/>
          <a:ext cx="609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" name="Equation" r:id="rId4" imgW="152280" imgH="380880" progId="Equation.3">
                  <p:embed/>
                </p:oleObj>
              </mc:Choice>
              <mc:Fallback>
                <p:oleObj name="Equation" r:id="rId4" imgW="15228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33600"/>
                        <a:ext cx="6096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447212"/>
              </p:ext>
            </p:extLst>
          </p:nvPr>
        </p:nvGraphicFramePr>
        <p:xfrm>
          <a:off x="7696200" y="2514600"/>
          <a:ext cx="609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Equation" r:id="rId6" imgW="152280" imgH="380880" progId="Equation.3">
                  <p:embed/>
                </p:oleObj>
              </mc:Choice>
              <mc:Fallback>
                <p:oleObj name="Equation" r:id="rId6" imgW="15228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14600"/>
                        <a:ext cx="6096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197686"/>
              </p:ext>
            </p:extLst>
          </p:nvPr>
        </p:nvGraphicFramePr>
        <p:xfrm>
          <a:off x="838200" y="4070959"/>
          <a:ext cx="990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Equation" r:id="rId8" imgW="152280" imgH="380880" progId="Equation.3">
                  <p:embed/>
                </p:oleObj>
              </mc:Choice>
              <mc:Fallback>
                <p:oleObj name="Equation" r:id="rId8" imgW="152280" imgH="380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70959"/>
                        <a:ext cx="9906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864289"/>
              </p:ext>
            </p:extLst>
          </p:nvPr>
        </p:nvGraphicFramePr>
        <p:xfrm>
          <a:off x="3657600" y="3657600"/>
          <a:ext cx="149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Equation" r:id="rId10" imgW="419040" imgH="380880" progId="Equation.3">
                  <p:embed/>
                </p:oleObj>
              </mc:Choice>
              <mc:Fallback>
                <p:oleObj name="Equation" r:id="rId10" imgW="419040" imgH="380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657600"/>
                        <a:ext cx="1498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182362"/>
              </p:ext>
            </p:extLst>
          </p:nvPr>
        </p:nvGraphicFramePr>
        <p:xfrm>
          <a:off x="7010400" y="381000"/>
          <a:ext cx="1371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" name="Equation" r:id="rId12" imgW="419040" imgH="380880" progId="Equation.3">
                  <p:embed/>
                </p:oleObj>
              </mc:Choice>
              <mc:Fallback>
                <p:oleObj name="Equation" r:id="rId12" imgW="419040" imgH="380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1000"/>
                        <a:ext cx="1371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954069"/>
              </p:ext>
            </p:extLst>
          </p:nvPr>
        </p:nvGraphicFramePr>
        <p:xfrm>
          <a:off x="6489700" y="4076700"/>
          <a:ext cx="1955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" name="Equation" r:id="rId14" imgW="419040" imgH="380880" progId="Equation.3">
                  <p:embed/>
                </p:oleObj>
              </mc:Choice>
              <mc:Fallback>
                <p:oleObj name="Equation" r:id="rId14" imgW="419040" imgH="380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4076700"/>
                        <a:ext cx="19558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04823"/>
              </p:ext>
            </p:extLst>
          </p:nvPr>
        </p:nvGraphicFramePr>
        <p:xfrm>
          <a:off x="609600" y="457200"/>
          <a:ext cx="838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" name="Equation" r:id="rId16" imgW="152280" imgH="380880" progId="Equation.3">
                  <p:embed/>
                </p:oleObj>
              </mc:Choice>
              <mc:Fallback>
                <p:oleObj name="Equation" r:id="rId16" imgW="152280" imgH="380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838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721675"/>
              </p:ext>
            </p:extLst>
          </p:nvPr>
        </p:nvGraphicFramePr>
        <p:xfrm>
          <a:off x="5334000" y="2971800"/>
          <a:ext cx="8382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Rectangle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971800"/>
                        <a:ext cx="8382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bamboo-stick-1595508.jpggf.jpg"/>
          <p:cNvPicPr>
            <a:picLocks noChangeAspect="1"/>
          </p:cNvPicPr>
          <p:nvPr/>
        </p:nvPicPr>
        <p:blipFill>
          <a:blip r:embed="rId5"/>
          <a:srcRect l="65116" t="15340" r="27907" b="5769"/>
          <a:stretch>
            <a:fillRect/>
          </a:stretch>
        </p:blipFill>
        <p:spPr>
          <a:xfrm>
            <a:off x="11658600" y="1524000"/>
            <a:ext cx="533400" cy="5562600"/>
          </a:xfrm>
          <a:prstGeom prst="rect">
            <a:avLst/>
          </a:prstGeom>
        </p:spPr>
      </p:pic>
      <p:pic>
        <p:nvPicPr>
          <p:cNvPr id="2" name="Picture 1" descr="bamboo-stick-1595508.jpggf.jpg"/>
          <p:cNvPicPr>
            <a:picLocks noChangeAspect="1"/>
          </p:cNvPicPr>
          <p:nvPr/>
        </p:nvPicPr>
        <p:blipFill>
          <a:blip r:embed="rId5"/>
          <a:srcRect l="65116" t="15340" r="27907" b="5769"/>
          <a:stretch>
            <a:fillRect/>
          </a:stretch>
        </p:blipFill>
        <p:spPr>
          <a:xfrm>
            <a:off x="6400800" y="228600"/>
            <a:ext cx="533400" cy="55626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Right Brace 9"/>
          <p:cNvSpPr/>
          <p:nvPr/>
        </p:nvSpPr>
        <p:spPr>
          <a:xfrm>
            <a:off x="6934200" y="4572000"/>
            <a:ext cx="304800" cy="1066800"/>
          </a:xfrm>
          <a:prstGeom prst="rightBrace">
            <a:avLst>
              <a:gd name="adj1" fmla="val 42876"/>
              <a:gd name="adj2" fmla="val 5170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grpSp>
        <p:nvGrpSpPr>
          <p:cNvPr id="51" name="Group 50"/>
          <p:cNvGrpSpPr/>
          <p:nvPr/>
        </p:nvGrpSpPr>
        <p:grpSpPr>
          <a:xfrm>
            <a:off x="7239000" y="4419600"/>
            <a:ext cx="1066800" cy="1371600"/>
            <a:chOff x="7239000" y="4419600"/>
            <a:chExt cx="1066800" cy="1371600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7772400" y="4419600"/>
            <a:ext cx="533400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5" name="Equation" r:id="rId6" imgW="152280" imgH="380880" progId="Equation.3">
                    <p:embed/>
                  </p:oleObj>
                </mc:Choice>
                <mc:Fallback>
                  <p:oleObj name="Equation" r:id="rId6" imgW="152280" imgH="3808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4419600"/>
                          <a:ext cx="533400" cy="1371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7239000" y="4724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/>
                <a:t>=</a:t>
              </a:r>
              <a:endParaRPr lang="en-US" b="1" dirty="0"/>
            </a:p>
          </p:txBody>
        </p:sp>
      </p:grpSp>
      <p:sp>
        <p:nvSpPr>
          <p:cNvPr id="8" name="Right Brace 7"/>
          <p:cNvSpPr/>
          <p:nvPr/>
        </p:nvSpPr>
        <p:spPr>
          <a:xfrm flipH="1">
            <a:off x="5867400" y="3657600"/>
            <a:ext cx="457200" cy="2057400"/>
          </a:xfrm>
          <a:prstGeom prst="rightBrace">
            <a:avLst>
              <a:gd name="adj1" fmla="val 52108"/>
              <a:gd name="adj2" fmla="val 50382"/>
            </a:avLst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2" name="Group 51"/>
          <p:cNvGrpSpPr/>
          <p:nvPr/>
        </p:nvGrpSpPr>
        <p:grpSpPr>
          <a:xfrm>
            <a:off x="4876800" y="3886200"/>
            <a:ext cx="838200" cy="1600200"/>
            <a:chOff x="4876800" y="3886200"/>
            <a:chExt cx="838200" cy="1600200"/>
          </a:xfrm>
        </p:grpSpPr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4876800" y="3886200"/>
            <a:ext cx="609600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6" name="Equation" r:id="rId8" imgW="152280" imgH="380880" progId="Equation.3">
                    <p:embed/>
                  </p:oleObj>
                </mc:Choice>
                <mc:Fallback>
                  <p:oleObj name="Equation" r:id="rId8" imgW="152280" imgH="3808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886200"/>
                          <a:ext cx="609600" cy="160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53340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=</a:t>
              </a:r>
              <a:endParaRPr lang="en-US" dirty="0"/>
            </a:p>
          </p:txBody>
        </p:sp>
      </p:grpSp>
      <p:sp>
        <p:nvSpPr>
          <p:cNvPr id="14" name="Right Brace 13"/>
          <p:cNvSpPr/>
          <p:nvPr/>
        </p:nvSpPr>
        <p:spPr>
          <a:xfrm flipH="1">
            <a:off x="5791200" y="381000"/>
            <a:ext cx="533400" cy="3200400"/>
          </a:xfrm>
          <a:prstGeom prst="rightBrace">
            <a:avLst>
              <a:gd name="adj1" fmla="val 42876"/>
              <a:gd name="adj2" fmla="val 5124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3" name="Group 52"/>
          <p:cNvGrpSpPr/>
          <p:nvPr/>
        </p:nvGrpSpPr>
        <p:grpSpPr>
          <a:xfrm>
            <a:off x="4876800" y="1371600"/>
            <a:ext cx="1066800" cy="1295400"/>
            <a:chOff x="4876800" y="1371600"/>
            <a:chExt cx="1066800" cy="1295400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4876800" y="1371600"/>
            <a:ext cx="609600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7" name="Equation" r:id="rId10" imgW="152280" imgH="380880" progId="Equation.3">
                    <p:embed/>
                  </p:oleObj>
                </mc:Choice>
                <mc:Fallback>
                  <p:oleObj name="Equation" r:id="rId10" imgW="152280" imgH="3808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1371600"/>
                          <a:ext cx="609600" cy="1295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5334000" y="1600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=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543800" y="1676400"/>
            <a:ext cx="1066800" cy="1447800"/>
            <a:chOff x="7543800" y="1676400"/>
            <a:chExt cx="1066800" cy="1447800"/>
          </a:xfrm>
        </p:grpSpPr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8001000" y="1676400"/>
            <a:ext cx="609600" cy="144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8" name="Equation" r:id="rId12" imgW="152280" imgH="380880" progId="Equation.3">
                    <p:embed/>
                  </p:oleObj>
                </mc:Choice>
                <mc:Fallback>
                  <p:oleObj name="Equation" r:id="rId12" imgW="152280" imgH="38088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1676400"/>
                          <a:ext cx="609600" cy="144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543800" y="1905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/>
                <a:t>=</a:t>
              </a:r>
              <a:endParaRPr lang="en-US" sz="2400" dirty="0"/>
            </a:p>
          </p:txBody>
        </p:sp>
      </p:grpSp>
      <p:sp>
        <p:nvSpPr>
          <p:cNvPr id="37" name="Right Brace 36"/>
          <p:cNvSpPr/>
          <p:nvPr/>
        </p:nvSpPr>
        <p:spPr>
          <a:xfrm>
            <a:off x="6934200" y="381000"/>
            <a:ext cx="609600" cy="4114800"/>
          </a:xfrm>
          <a:prstGeom prst="rightBrace">
            <a:avLst>
              <a:gd name="adj1" fmla="val 64650"/>
              <a:gd name="adj2" fmla="val 4954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7" name="Right Brace 16"/>
          <p:cNvSpPr/>
          <p:nvPr/>
        </p:nvSpPr>
        <p:spPr>
          <a:xfrm>
            <a:off x="1295400" y="228600"/>
            <a:ext cx="1143000" cy="5486400"/>
          </a:xfrm>
          <a:prstGeom prst="rightBrace">
            <a:avLst>
              <a:gd name="adj1" fmla="val 52343"/>
              <a:gd name="adj2" fmla="val 49544"/>
            </a:avLst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23" name="Picture 22" descr="bamboo-stick-1595508.jpggf.jpg"/>
          <p:cNvPicPr>
            <a:picLocks noChangeAspect="1"/>
          </p:cNvPicPr>
          <p:nvPr/>
        </p:nvPicPr>
        <p:blipFill>
          <a:blip r:embed="rId5"/>
          <a:srcRect l="65116" t="15340" r="27907" b="5769"/>
          <a:stretch>
            <a:fillRect/>
          </a:stretch>
        </p:blipFill>
        <p:spPr>
          <a:xfrm>
            <a:off x="762000" y="228600"/>
            <a:ext cx="533400" cy="55626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4" name="Right Brace 23"/>
          <p:cNvSpPr/>
          <p:nvPr/>
        </p:nvSpPr>
        <p:spPr>
          <a:xfrm>
            <a:off x="1295400" y="4572000"/>
            <a:ext cx="304800" cy="1066800"/>
          </a:xfrm>
          <a:prstGeom prst="rightBrace">
            <a:avLst>
              <a:gd name="adj1" fmla="val 42876"/>
              <a:gd name="adj2" fmla="val 5170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9" name="Right Brace 38"/>
          <p:cNvSpPr/>
          <p:nvPr/>
        </p:nvSpPr>
        <p:spPr>
          <a:xfrm>
            <a:off x="1295400" y="2362200"/>
            <a:ext cx="304800" cy="1066800"/>
          </a:xfrm>
          <a:prstGeom prst="rightBrace">
            <a:avLst>
              <a:gd name="adj1" fmla="val 42876"/>
              <a:gd name="adj2" fmla="val 51701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0" name="Right Brace 39"/>
          <p:cNvSpPr/>
          <p:nvPr/>
        </p:nvSpPr>
        <p:spPr>
          <a:xfrm>
            <a:off x="1295400" y="3429000"/>
            <a:ext cx="304800" cy="1066800"/>
          </a:xfrm>
          <a:prstGeom prst="rightBrace">
            <a:avLst>
              <a:gd name="adj1" fmla="val 42876"/>
              <a:gd name="adj2" fmla="val 51701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1" name="Right Brace 40"/>
          <p:cNvSpPr/>
          <p:nvPr/>
        </p:nvSpPr>
        <p:spPr>
          <a:xfrm>
            <a:off x="1295400" y="1295400"/>
            <a:ext cx="304800" cy="1066800"/>
          </a:xfrm>
          <a:prstGeom prst="rightBrace">
            <a:avLst>
              <a:gd name="adj1" fmla="val 42876"/>
              <a:gd name="adj2" fmla="val 5170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2" name="Right Brace 41"/>
          <p:cNvSpPr/>
          <p:nvPr/>
        </p:nvSpPr>
        <p:spPr>
          <a:xfrm>
            <a:off x="1295400" y="228600"/>
            <a:ext cx="304800" cy="1066800"/>
          </a:xfrm>
          <a:prstGeom prst="rightBrace">
            <a:avLst>
              <a:gd name="adj1" fmla="val 42876"/>
              <a:gd name="adj2" fmla="val 51701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9" name="Group 48"/>
          <p:cNvGrpSpPr/>
          <p:nvPr/>
        </p:nvGrpSpPr>
        <p:grpSpPr>
          <a:xfrm>
            <a:off x="152400" y="6019800"/>
            <a:ext cx="1981200" cy="685800"/>
            <a:chOff x="152400" y="6019800"/>
            <a:chExt cx="1981200" cy="685800"/>
          </a:xfrm>
        </p:grpSpPr>
        <p:sp>
          <p:nvSpPr>
            <p:cNvPr id="46" name="Rectangular Callout 45"/>
            <p:cNvSpPr/>
            <p:nvPr/>
          </p:nvSpPr>
          <p:spPr>
            <a:xfrm flipV="1">
              <a:off x="152400" y="6019800"/>
              <a:ext cx="1905000" cy="685800"/>
            </a:xfrm>
            <a:prstGeom prst="wedgeRectCallout">
              <a:avLst>
                <a:gd name="adj1" fmla="val 3183"/>
                <a:gd name="adj2" fmla="val 8301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1000" y="60198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১টি বাঁশ</a:t>
              </a:r>
              <a:endPara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514600" y="1905000"/>
            <a:ext cx="12954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 ভাগ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4" grpId="0" animBg="1"/>
      <p:bldP spid="37" grpId="0" animBg="1"/>
      <p:bldP spid="17" grpId="0" animBg="1"/>
      <p:bldP spid="24" grpId="0" animBg="1"/>
      <p:bldP spid="39" grpId="0" animBg="1"/>
      <p:bldP spid="40" grpId="0" animBg="1"/>
      <p:bldP spid="41" grpId="0" animBg="1"/>
      <p:bldP spid="42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/>
          <p:cNvSpPr/>
          <p:nvPr/>
        </p:nvSpPr>
        <p:spPr>
          <a:xfrm>
            <a:off x="2057400" y="609600"/>
            <a:ext cx="1143000" cy="5410200"/>
          </a:xfrm>
          <a:prstGeom prst="rightBrace">
            <a:avLst>
              <a:gd name="adj1" fmla="val 79973"/>
              <a:gd name="adj2" fmla="val 4741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6" name="Picture 5" descr="bamboo-stick-1595508.jpggf.jpg"/>
          <p:cNvPicPr>
            <a:picLocks noChangeAspect="1"/>
          </p:cNvPicPr>
          <p:nvPr/>
        </p:nvPicPr>
        <p:blipFill>
          <a:blip r:embed="rId3">
            <a:lum bright="18000"/>
          </a:blip>
          <a:srcRect l="65116" t="15340" r="27907" b="5769"/>
          <a:stretch>
            <a:fillRect/>
          </a:stretch>
        </p:blipFill>
        <p:spPr>
          <a:xfrm>
            <a:off x="1371600" y="533400"/>
            <a:ext cx="762000" cy="5562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60943" y="2133600"/>
            <a:ext cx="1234857" cy="2209800"/>
            <a:chOff x="3260943" y="2133600"/>
            <a:chExt cx="1234857" cy="2209800"/>
          </a:xfrm>
        </p:grpSpPr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3733800" y="2133600"/>
            <a:ext cx="762000" cy="220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Equation" r:id="rId4" imgW="152280" imgH="380880" progId="Equation.3">
                    <p:embed/>
                  </p:oleObj>
                </mc:Choice>
                <mc:Fallback>
                  <p:oleObj name="Equation" r:id="rId4" imgW="152280" imgH="380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2133600"/>
                          <a:ext cx="762000" cy="2209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3260943" y="2734270"/>
              <a:ext cx="68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rgbClr val="C00000"/>
                  </a:solidFill>
                </a:rPr>
                <a:t>=</a:t>
              </a:r>
              <a:endParaRPr lang="en-US" sz="5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48827" y="3072080"/>
            <a:ext cx="4237973" cy="523220"/>
            <a:chOff x="4448827" y="3072080"/>
            <a:chExt cx="4237973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4953000" y="307208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১ বা সম্পূর্ণ অংশ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48827" y="310086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=</a:t>
              </a:r>
              <a:endPara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5334000" cy="62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610061" y="3623846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38800" y="2209800"/>
            <a:ext cx="3352800" cy="2667000"/>
            <a:chOff x="5638800" y="2209800"/>
            <a:chExt cx="3352800" cy="2667000"/>
          </a:xfrm>
        </p:grpSpPr>
        <p:grpSp>
          <p:nvGrpSpPr>
            <p:cNvPr id="13" name="Group 12"/>
            <p:cNvGrpSpPr/>
            <p:nvPr/>
          </p:nvGrpSpPr>
          <p:grpSpPr>
            <a:xfrm>
              <a:off x="5638800" y="2209800"/>
              <a:ext cx="3352800" cy="2667000"/>
              <a:chOff x="5638800" y="2209800"/>
              <a:chExt cx="3352800" cy="2667000"/>
            </a:xfrm>
          </p:grpSpPr>
          <p:sp>
            <p:nvSpPr>
              <p:cNvPr id="5" name="Rectangular Callout 4"/>
              <p:cNvSpPr/>
              <p:nvPr/>
            </p:nvSpPr>
            <p:spPr>
              <a:xfrm rot="5400000">
                <a:off x="5981700" y="1866900"/>
                <a:ext cx="2667000" cy="3352800"/>
              </a:xfrm>
              <a:prstGeom prst="wedgeRectCallout">
                <a:avLst>
                  <a:gd name="adj1" fmla="val -19888"/>
                  <a:gd name="adj2" fmla="val 76346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715000" y="2275344"/>
                <a:ext cx="3276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একটি বাঁশের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অংশ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কাদায়,      অংশ পানিতে এবং বাঁকি অংশ পানির উপরে আছে। পানির উপরে কত অংশ আছে?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3085555"/>
                </p:ext>
              </p:extLst>
            </p:nvPr>
          </p:nvGraphicFramePr>
          <p:xfrm>
            <a:off x="7495601" y="2209800"/>
            <a:ext cx="3810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0" name="Equation" r:id="rId4" imgW="152280" imgH="380880" progId="Equation.3">
                    <p:embed/>
                  </p:oleObj>
                </mc:Choice>
                <mc:Fallback>
                  <p:oleObj name="Equation" r:id="rId4" imgW="152280" imgH="38088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5601" y="2209800"/>
                          <a:ext cx="38100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2756414"/>
                </p:ext>
              </p:extLst>
            </p:nvPr>
          </p:nvGraphicFramePr>
          <p:xfrm>
            <a:off x="6781800" y="2642992"/>
            <a:ext cx="3048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1" name="Equation" r:id="rId6" imgW="152280" imgH="380880" progId="Equation.3">
                    <p:embed/>
                  </p:oleObj>
                </mc:Choice>
                <mc:Fallback>
                  <p:oleObj name="Equation" r:id="rId6" imgW="152280" imgH="380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2642992"/>
                          <a:ext cx="30480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9829800" y="914400"/>
            <a:ext cx="52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</a:rPr>
              <a:t>=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" y="2895600"/>
            <a:ext cx="4114800" cy="4572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5.gif"/>
          <p:cNvPicPr>
            <a:picLocks noChangeAspect="1"/>
          </p:cNvPicPr>
          <p:nvPr/>
        </p:nvPicPr>
        <p:blipFill>
          <a:blip r:embed="rId3"/>
          <a:srcRect l="15151" t="43376" r="4546" b="11079"/>
          <a:stretch>
            <a:fillRect/>
          </a:stretch>
        </p:blipFill>
        <p:spPr>
          <a:xfrm>
            <a:off x="1752600" y="2133600"/>
            <a:ext cx="6705600" cy="1828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21336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amboo-stick-1595508.jpggf.jpg"/>
          <p:cNvPicPr>
            <a:picLocks noChangeAspect="1"/>
          </p:cNvPicPr>
          <p:nvPr/>
        </p:nvPicPr>
        <p:blipFill>
          <a:blip r:embed="rId4"/>
          <a:srcRect l="65116" t="15340" r="27907" b="5769"/>
          <a:stretch>
            <a:fillRect/>
          </a:stretch>
        </p:blipFill>
        <p:spPr>
          <a:xfrm>
            <a:off x="4648200" y="533400"/>
            <a:ext cx="533400" cy="4267200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>
            <a:off x="5181600" y="3810000"/>
            <a:ext cx="477078" cy="914400"/>
          </a:xfrm>
          <a:prstGeom prst="rightBrace">
            <a:avLst>
              <a:gd name="adj1" fmla="val 42876"/>
              <a:gd name="adj2" fmla="val 5170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5181600" y="2209800"/>
            <a:ext cx="520700" cy="1524000"/>
          </a:xfrm>
          <a:prstGeom prst="rightBrace">
            <a:avLst>
              <a:gd name="adj1" fmla="val 42876"/>
              <a:gd name="adj2" fmla="val 48936"/>
            </a:avLst>
          </a:prstGeom>
          <a:ln w="5715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505200" y="3581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76600" y="3429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0" y="3200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67000" y="2895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2590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8400" y="2362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8000" y="2438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52800" y="2667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19400" y="2286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81400" y="2362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91000" y="2514600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05400" y="2819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33800" y="3352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10000" y="2514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14800" y="3124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62400" y="2743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114800" y="3733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343400" y="2971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10200" y="3276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172200" y="2438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19800" y="3581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19800" y="3276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19800" y="2590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715000" y="2743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15000" y="3429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334000" y="3048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34000" y="2667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858000" y="2438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410200" y="2286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77000" y="3276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248400" y="2971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648200" y="2667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67000" y="3048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57600" y="3200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934200" y="2286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953000" y="3429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638800" y="3581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14400" y="2514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400800" y="4876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19200" y="2895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676400" y="3505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600200" y="2819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3352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752600" y="4038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162800" y="4876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057400" y="4267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066800" y="4343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057400" y="3505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57200" y="3886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14400" y="3124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38200" y="3886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438400" y="3886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124200" y="4267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219200" y="38100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752600" y="4648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514600" y="4495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048000" y="4648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581400" y="4267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667000" y="4800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81000" y="3276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867400" y="4648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486400" y="5181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800600" y="5105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429000" y="5181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315200" y="3124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315200" y="3962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438400" y="5105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096000" y="3962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257800" y="4343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419600" y="41910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096000" y="53340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810000" y="4724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553200" y="3962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343400" y="4495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162800" y="3581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010400" y="4038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114800" y="5181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553200" y="4495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733800" y="3581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505200" y="3429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276600" y="3200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743200" y="2590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667000" y="2362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276600" y="2438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048000" y="2286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895600" y="3048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ight Brace 132"/>
          <p:cNvSpPr/>
          <p:nvPr/>
        </p:nvSpPr>
        <p:spPr>
          <a:xfrm>
            <a:off x="5181600" y="609600"/>
            <a:ext cx="457200" cy="1524000"/>
          </a:xfrm>
          <a:prstGeom prst="rightBrace">
            <a:avLst>
              <a:gd name="adj1" fmla="val 42876"/>
              <a:gd name="adj2" fmla="val 48936"/>
            </a:avLst>
          </a:prstGeom>
          <a:ln w="571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34" name="TextBox 133"/>
          <p:cNvSpPr txBox="1"/>
          <p:nvPr/>
        </p:nvSpPr>
        <p:spPr>
          <a:xfrm>
            <a:off x="5611109" y="402632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কাঁদায়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691037" y="271740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6019800" y="852844"/>
            <a:ext cx="1744133" cy="584775"/>
            <a:chOff x="6019800" y="852844"/>
            <a:chExt cx="1744133" cy="584775"/>
          </a:xfrm>
        </p:grpSpPr>
        <p:sp>
          <p:nvSpPr>
            <p:cNvPr id="136" name="TextBox 135"/>
            <p:cNvSpPr txBox="1"/>
            <p:nvPr/>
          </p:nvSpPr>
          <p:spPr>
            <a:xfrm>
              <a:off x="6019800" y="9144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উপরে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243233" y="852844"/>
              <a:ext cx="520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C00000"/>
                  </a:solidFill>
                </a:rPr>
                <a:t>=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7810500" y="760511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7010399" y="2191544"/>
            <a:ext cx="2057694" cy="1255712"/>
            <a:chOff x="6953380" y="2362200"/>
            <a:chExt cx="2246400" cy="1143000"/>
          </a:xfrm>
        </p:grpSpPr>
        <p:grpSp>
          <p:nvGrpSpPr>
            <p:cNvPr id="131" name="Group 130"/>
            <p:cNvGrpSpPr/>
            <p:nvPr/>
          </p:nvGrpSpPr>
          <p:grpSpPr>
            <a:xfrm>
              <a:off x="6953380" y="2362200"/>
              <a:ext cx="1352420" cy="1143000"/>
              <a:chOff x="6885647" y="2362200"/>
              <a:chExt cx="1352420" cy="1143000"/>
            </a:xfrm>
          </p:grpSpPr>
          <p:graphicFrame>
            <p:nvGraphicFramePr>
              <p:cNvPr id="19" name="Object 9"/>
              <p:cNvGraphicFramePr>
                <a:graphicFrameLocks noChangeAspect="1"/>
              </p:cNvGraphicFramePr>
              <p:nvPr/>
            </p:nvGraphicFramePr>
            <p:xfrm>
              <a:off x="7543800" y="2362200"/>
              <a:ext cx="694267" cy="114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34" name="Equation" r:id="rId5" imgW="152280" imgH="380880" progId="Equation.3">
                      <p:embed/>
                    </p:oleObj>
                  </mc:Choice>
                  <mc:Fallback>
                    <p:oleObj name="Equation" r:id="rId5" imgW="152280" imgH="38088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43800" y="2362200"/>
                            <a:ext cx="694267" cy="1143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TextBox 19"/>
              <p:cNvSpPr txBox="1"/>
              <p:nvPr/>
            </p:nvSpPr>
            <p:spPr>
              <a:xfrm>
                <a:off x="6885647" y="2758589"/>
                <a:ext cx="520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rgbClr val="C00000"/>
                    </a:solidFill>
                  </a:rPr>
                  <a:t>=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8209180" y="2781257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1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985348" y="3733800"/>
            <a:ext cx="2006252" cy="1143000"/>
            <a:chOff x="6985348" y="3733800"/>
            <a:chExt cx="2006252" cy="1143000"/>
          </a:xfrm>
        </p:grpSpPr>
        <p:grpSp>
          <p:nvGrpSpPr>
            <p:cNvPr id="130" name="Group 129"/>
            <p:cNvGrpSpPr/>
            <p:nvPr/>
          </p:nvGrpSpPr>
          <p:grpSpPr>
            <a:xfrm>
              <a:off x="6985348" y="3733800"/>
              <a:ext cx="1168052" cy="1143000"/>
              <a:chOff x="6789878" y="3886200"/>
              <a:chExt cx="1168052" cy="1143000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/>
            </p:nvGraphicFramePr>
            <p:xfrm>
              <a:off x="7162800" y="3886200"/>
              <a:ext cx="795130" cy="114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35" name="Equation" r:id="rId7" imgW="152280" imgH="380880" progId="Equation.3">
                      <p:embed/>
                    </p:oleObj>
                  </mc:Choice>
                  <mc:Fallback>
                    <p:oleObj name="Equation" r:id="rId7" imgW="152280" imgH="38088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62800" y="3886200"/>
                            <a:ext cx="795130" cy="1143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6789878" y="4178728"/>
                <a:ext cx="4770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rgbClr val="C00000"/>
                    </a:solidFill>
                  </a:rPr>
                  <a:t>=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8001000" y="4103271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1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990600" y="6157183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উপরের অংশ=</a:t>
            </a:r>
            <a:endParaRPr lang="en-US" sz="1200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2513556" y="6052690"/>
            <a:ext cx="5512496" cy="461665"/>
            <a:chOff x="2564704" y="5991507"/>
            <a:chExt cx="5512496" cy="461665"/>
          </a:xfrm>
        </p:grpSpPr>
        <p:sp>
          <p:nvSpPr>
            <p:cNvPr id="147" name="TextBox 146"/>
            <p:cNvSpPr txBox="1"/>
            <p:nvPr/>
          </p:nvSpPr>
          <p:spPr>
            <a:xfrm>
              <a:off x="2819400" y="6096000"/>
              <a:ext cx="1905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00" dirty="0">
                  <a:latin typeface="NikoshBAN" pitchFamily="2" charset="0"/>
                  <a:cs typeface="NikoshBAN" pitchFamily="2" charset="0"/>
                </a:rPr>
                <a:t>১ বা সম্পুর্ণ অংশ</a:t>
              </a:r>
              <a:endParaRPr lang="en-US" sz="11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64704" y="6091534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latin typeface="NikoshBAN" pitchFamily="2" charset="0"/>
                  <a:cs typeface="NikoshBAN" pitchFamily="2" charset="0"/>
                </a:rPr>
                <a:t>{</a:t>
              </a:r>
              <a:endParaRPr lang="en-US" sz="14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127848" y="599150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-</a:t>
              </a:r>
              <a:endParaRPr lang="en-US" sz="2400" dirty="0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4648200" y="6019800"/>
              <a:ext cx="3429000" cy="379512"/>
              <a:chOff x="4648200" y="6019800"/>
              <a:chExt cx="3429000" cy="379512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4648200" y="60198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400" dirty="0">
                    <a:latin typeface="NikoshBAN" pitchFamily="2" charset="0"/>
                    <a:cs typeface="NikoshBAN" pitchFamily="2" charset="0"/>
                  </a:rPr>
                  <a:t>(</a:t>
                </a:r>
                <a:endParaRPr lang="en-US" sz="1400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7315200" y="60198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400" dirty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1400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4724400" y="6096000"/>
                <a:ext cx="13716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100" dirty="0">
                    <a:latin typeface="NikoshBAN" pitchFamily="2" charset="0"/>
                    <a:cs typeface="NikoshBAN" pitchFamily="2" charset="0"/>
                  </a:rPr>
                  <a:t>কাঁদার অংশ</a:t>
                </a:r>
                <a:endParaRPr lang="en-US" sz="1100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172200" y="6091535"/>
                <a:ext cx="1905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100" dirty="0">
                    <a:latin typeface="NikoshBAN" pitchFamily="2" charset="0"/>
                    <a:cs typeface="NikoshBAN" pitchFamily="2" charset="0"/>
                  </a:rPr>
                  <a:t>পানির অংশ</a:t>
                </a:r>
                <a:endParaRPr lang="en-US" sz="1100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5804248" y="6091535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400" dirty="0">
                    <a:latin typeface="NikoshBAN" pitchFamily="2" charset="0"/>
                    <a:cs typeface="NikoshBAN" pitchFamily="2" charset="0"/>
                  </a:rPr>
                  <a:t>+</a:t>
                </a:r>
                <a:endParaRPr lang="en-US" sz="1400" dirty="0"/>
              </a:p>
            </p:txBody>
          </p:sp>
        </p:grpSp>
        <p:sp>
          <p:nvSpPr>
            <p:cNvPr id="156" name="TextBox 155"/>
            <p:cNvSpPr txBox="1"/>
            <p:nvPr/>
          </p:nvSpPr>
          <p:spPr>
            <a:xfrm>
              <a:off x="7467600" y="60198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latin typeface="NikoshBAN" pitchFamily="2" charset="0"/>
                  <a:cs typeface="NikoshBAN" pitchFamily="2" charset="0"/>
                </a:rPr>
                <a:t>}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ntr" presetSubtype="1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1" animBg="1"/>
      <p:bldP spid="133" grpId="0" animBg="1"/>
      <p:bldP spid="134" grpId="0"/>
      <p:bldP spid="135" grpId="0"/>
      <p:bldP spid="138" grpId="1"/>
      <p:bldP spid="14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b="1" dirty="0" smtClean="0">
            <a:ln w="11430"/>
            <a:solidFill>
              <a:schemeClr val="tx1">
                <a:lumMod val="85000"/>
                <a:lumOff val="15000"/>
              </a:schemeClr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NikoshBAN" pitchFamily="2" charset="0"/>
            <a:cs typeface="NikoshBAN" pitchFamily="2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233</Words>
  <Application>Microsoft Office PowerPoint</Application>
  <PresentationFormat>On-screen Show (4:3)</PresentationFormat>
  <Paragraphs>92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Trek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</dc:creator>
  <cp:lastModifiedBy>user</cp:lastModifiedBy>
  <cp:revision>152</cp:revision>
  <dcterms:created xsi:type="dcterms:W3CDTF">2006-08-16T00:00:00Z</dcterms:created>
  <dcterms:modified xsi:type="dcterms:W3CDTF">2021-02-21T17:29:52Z</dcterms:modified>
</cp:coreProperties>
</file>