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6" r:id="rId13"/>
    <p:sldId id="266" r:id="rId14"/>
    <p:sldId id="267" r:id="rId15"/>
    <p:sldId id="269" r:id="rId16"/>
    <p:sldId id="271" r:id="rId17"/>
    <p:sldId id="270" r:id="rId18"/>
    <p:sldId id="272" r:id="rId19"/>
    <p:sldId id="273" r:id="rId20"/>
    <p:sldId id="274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D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73931-DD43-4D83-ADB8-FF5F85511775}" type="datetimeFigureOut">
              <a:rPr lang="en-US" smtClean="0"/>
              <a:t>4/16/2021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04ABF-80A7-4A8C-9AA7-425870A17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8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04ABF-80A7-4A8C-9AA7-425870A17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1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" y="0"/>
            <a:ext cx="912943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gif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-11163225" y="1087896"/>
            <a:ext cx="8735648" cy="7679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994" tIns="47997" rIns="95994" bIns="47997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-11093483" y="599943"/>
            <a:ext cx="1694017" cy="4955135"/>
            <a:chOff x="477912" y="571500"/>
            <a:chExt cx="1613616" cy="4720216"/>
          </a:xfrm>
        </p:grpSpPr>
        <p:grpSp>
          <p:nvGrpSpPr>
            <p:cNvPr id="5" name="Group 4"/>
            <p:cNvGrpSpPr/>
            <p:nvPr/>
          </p:nvGrpSpPr>
          <p:grpSpPr>
            <a:xfrm>
              <a:off x="477912" y="571500"/>
              <a:ext cx="1613616" cy="4594861"/>
              <a:chOff x="7118904" y="571500"/>
              <a:chExt cx="1613616" cy="4594861"/>
            </a:xfrm>
            <a:solidFill>
              <a:srgbClr val="0070C0"/>
            </a:solidFill>
          </p:grpSpPr>
          <p:sp>
            <p:nvSpPr>
              <p:cNvPr id="7" name="Freeform 6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928" y="3927736"/>
              <a:ext cx="1087601" cy="136398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4" name="Group 13"/>
          <p:cNvGrpSpPr/>
          <p:nvPr/>
        </p:nvGrpSpPr>
        <p:grpSpPr>
          <a:xfrm>
            <a:off x="-9350511" y="599943"/>
            <a:ext cx="1694017" cy="4940966"/>
            <a:chOff x="2138160" y="571500"/>
            <a:chExt cx="1613616" cy="4706719"/>
          </a:xfrm>
        </p:grpSpPr>
        <p:grpSp>
          <p:nvGrpSpPr>
            <p:cNvPr id="15" name="Group 14"/>
            <p:cNvGrpSpPr/>
            <p:nvPr/>
          </p:nvGrpSpPr>
          <p:grpSpPr>
            <a:xfrm>
              <a:off x="2138160" y="571500"/>
              <a:ext cx="1613616" cy="4594861"/>
              <a:chOff x="7118904" y="571500"/>
              <a:chExt cx="1613616" cy="4594861"/>
            </a:xfrm>
            <a:solidFill>
              <a:srgbClr val="FFFF00"/>
            </a:solidFill>
          </p:grpSpPr>
          <p:sp>
            <p:nvSpPr>
              <p:cNvPr id="17" name="Freeform 16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2380176" y="395478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-7591539" y="599943"/>
            <a:ext cx="1694017" cy="4956964"/>
            <a:chOff x="3813648" y="571500"/>
            <a:chExt cx="1613616" cy="4721959"/>
          </a:xfrm>
        </p:grpSpPr>
        <p:grpSp>
          <p:nvGrpSpPr>
            <p:cNvPr id="25" name="Group 24"/>
            <p:cNvGrpSpPr/>
            <p:nvPr/>
          </p:nvGrpSpPr>
          <p:grpSpPr>
            <a:xfrm>
              <a:off x="3813648" y="571500"/>
              <a:ext cx="1613616" cy="4594861"/>
              <a:chOff x="7118904" y="571500"/>
              <a:chExt cx="1613616" cy="4594861"/>
            </a:xfrm>
            <a:solidFill>
              <a:srgbClr val="FF0000"/>
            </a:solidFill>
          </p:grpSpPr>
          <p:sp>
            <p:nvSpPr>
              <p:cNvPr id="27" name="Freeform 26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4071816" y="397002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-5848567" y="599943"/>
            <a:ext cx="1694017" cy="4972963"/>
            <a:chOff x="5473896" y="571500"/>
            <a:chExt cx="1613616" cy="4737199"/>
          </a:xfrm>
        </p:grpSpPr>
        <p:grpSp>
          <p:nvGrpSpPr>
            <p:cNvPr id="35" name="Group 34"/>
            <p:cNvGrpSpPr/>
            <p:nvPr/>
          </p:nvGrpSpPr>
          <p:grpSpPr>
            <a:xfrm>
              <a:off x="5473896" y="571500"/>
              <a:ext cx="1613616" cy="4594861"/>
              <a:chOff x="7118904" y="571500"/>
              <a:chExt cx="1613616" cy="4594861"/>
            </a:xfrm>
            <a:solidFill>
              <a:schemeClr val="accent6"/>
            </a:solidFill>
          </p:grpSpPr>
          <p:sp>
            <p:nvSpPr>
              <p:cNvPr id="37" name="Freeform 36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ounded Rectangle 41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748216" y="398526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-4121594" y="599943"/>
            <a:ext cx="1694017" cy="4988961"/>
            <a:chOff x="7118904" y="571500"/>
            <a:chExt cx="1613616" cy="4752439"/>
          </a:xfrm>
        </p:grpSpPr>
        <p:grpSp>
          <p:nvGrpSpPr>
            <p:cNvPr id="45" name="Group 44"/>
            <p:cNvGrpSpPr/>
            <p:nvPr/>
          </p:nvGrpSpPr>
          <p:grpSpPr>
            <a:xfrm>
              <a:off x="7118904" y="571500"/>
              <a:ext cx="1613616" cy="4594861"/>
              <a:chOff x="7118904" y="571500"/>
              <a:chExt cx="1613616" cy="4594861"/>
            </a:xfrm>
            <a:solidFill>
              <a:srgbClr val="7030A0"/>
            </a:solidFill>
          </p:grpSpPr>
          <p:sp>
            <p:nvSpPr>
              <p:cNvPr id="47" name="Freeform 46"/>
              <p:cNvSpPr/>
              <p:nvPr/>
            </p:nvSpPr>
            <p:spPr>
              <a:xfrm>
                <a:off x="7118904" y="571500"/>
                <a:ext cx="1613616" cy="1691640"/>
              </a:xfrm>
              <a:custGeom>
                <a:avLst/>
                <a:gdLst>
                  <a:gd name="connsiteX0" fmla="*/ 767796 w 1613616"/>
                  <a:gd name="connsiteY0" fmla="*/ 0 h 1691640"/>
                  <a:gd name="connsiteX1" fmla="*/ 1613616 w 1613616"/>
                  <a:gd name="connsiteY1" fmla="*/ 845820 h 1691640"/>
                  <a:gd name="connsiteX2" fmla="*/ 767796 w 1613616"/>
                  <a:gd name="connsiteY2" fmla="*/ 1691640 h 1691640"/>
                  <a:gd name="connsiteX3" fmla="*/ 66429 w 1613616"/>
                  <a:gd name="connsiteY3" fmla="*/ 1318726 h 1691640"/>
                  <a:gd name="connsiteX4" fmla="*/ 0 w 1613616"/>
                  <a:gd name="connsiteY4" fmla="*/ 1196340 h 1691640"/>
                  <a:gd name="connsiteX5" fmla="*/ 531145 w 1613616"/>
                  <a:gd name="connsiteY5" fmla="*/ 1196340 h 1691640"/>
                  <a:gd name="connsiteX6" fmla="*/ 531343 w 1613616"/>
                  <a:gd name="connsiteY6" fmla="*/ 1196504 h 1691640"/>
                  <a:gd name="connsiteX7" fmla="*/ 767796 w 1613616"/>
                  <a:gd name="connsiteY7" fmla="*/ 1268730 h 1691640"/>
                  <a:gd name="connsiteX8" fmla="*/ 1190706 w 1613616"/>
                  <a:gd name="connsiteY8" fmla="*/ 845820 h 1691640"/>
                  <a:gd name="connsiteX9" fmla="*/ 767796 w 1613616"/>
                  <a:gd name="connsiteY9" fmla="*/ 422910 h 1691640"/>
                  <a:gd name="connsiteX10" fmla="*/ 603180 w 1613616"/>
                  <a:gd name="connsiteY10" fmla="*/ 456144 h 1691640"/>
                  <a:gd name="connsiteX11" fmla="*/ 587197 w 1613616"/>
                  <a:gd name="connsiteY11" fmla="*/ 464820 h 1691640"/>
                  <a:gd name="connsiteX12" fmla="*/ 16544 w 1613616"/>
                  <a:gd name="connsiteY12" fmla="*/ 464820 h 1691640"/>
                  <a:gd name="connsiteX13" fmla="*/ 66429 w 1613616"/>
                  <a:gd name="connsiteY13" fmla="*/ 372914 h 1691640"/>
                  <a:gd name="connsiteX14" fmla="*/ 767796 w 1613616"/>
                  <a:gd name="connsiteY14" fmla="*/ 0 h 1691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13616" h="1691640">
                    <a:moveTo>
                      <a:pt x="767796" y="0"/>
                    </a:moveTo>
                    <a:cubicBezTo>
                      <a:pt x="1234929" y="0"/>
                      <a:pt x="1613616" y="378687"/>
                      <a:pt x="1613616" y="845820"/>
                    </a:cubicBezTo>
                    <a:cubicBezTo>
                      <a:pt x="1613616" y="1312953"/>
                      <a:pt x="1234929" y="1691640"/>
                      <a:pt x="767796" y="1691640"/>
                    </a:cubicBezTo>
                    <a:cubicBezTo>
                      <a:pt x="475838" y="1691640"/>
                      <a:pt x="218429" y="1543716"/>
                      <a:pt x="66429" y="1318726"/>
                    </a:cubicBezTo>
                    <a:lnTo>
                      <a:pt x="0" y="1196340"/>
                    </a:lnTo>
                    <a:lnTo>
                      <a:pt x="531145" y="1196340"/>
                    </a:lnTo>
                    <a:lnTo>
                      <a:pt x="531343" y="1196504"/>
                    </a:lnTo>
                    <a:cubicBezTo>
                      <a:pt x="598840" y="1242104"/>
                      <a:pt x="680208" y="1268730"/>
                      <a:pt x="767796" y="1268730"/>
                    </a:cubicBezTo>
                    <a:cubicBezTo>
                      <a:pt x="1001363" y="1268730"/>
                      <a:pt x="1190706" y="1079387"/>
                      <a:pt x="1190706" y="845820"/>
                    </a:cubicBezTo>
                    <a:cubicBezTo>
                      <a:pt x="1190706" y="612253"/>
                      <a:pt x="1001363" y="422910"/>
                      <a:pt x="767796" y="422910"/>
                    </a:cubicBezTo>
                    <a:cubicBezTo>
                      <a:pt x="709404" y="422910"/>
                      <a:pt x="653777" y="434744"/>
                      <a:pt x="603180" y="456144"/>
                    </a:cubicBezTo>
                    <a:lnTo>
                      <a:pt x="587197" y="464820"/>
                    </a:lnTo>
                    <a:lnTo>
                      <a:pt x="16544" y="464820"/>
                    </a:lnTo>
                    <a:lnTo>
                      <a:pt x="66429" y="372914"/>
                    </a:lnTo>
                    <a:cubicBezTo>
                      <a:pt x="218429" y="147925"/>
                      <a:pt x="475838" y="0"/>
                      <a:pt x="7677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7826652" y="240030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7826652" y="273558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7840980" y="307086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7848600" y="3406140"/>
                <a:ext cx="198120" cy="198120"/>
              </a:xfrm>
              <a:prstGeom prst="ellipse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 rot="2721090">
                <a:off x="7308492" y="3931921"/>
                <a:ext cx="1234440" cy="1234440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7826652" y="3828674"/>
                <a:ext cx="198120" cy="1981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7409376" y="4000500"/>
              <a:ext cx="98687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8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endPara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142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1.24236 1.85185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1.25017 -4.81481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1.24618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3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1.24445 3.7037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L 1.23785 -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1.24392 -1.11111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599" y="1219200"/>
            <a:ext cx="3733800" cy="434606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ectangle 4"/>
          <p:cNvSpPr/>
          <p:nvPr/>
        </p:nvSpPr>
        <p:spPr>
          <a:xfrm>
            <a:off x="990600" y="5638800"/>
            <a:ext cx="3733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Professor 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Carl </a:t>
            </a:r>
            <a:r>
              <a:rPr lang="en-US" sz="2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Ritter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896993" y="3173730"/>
            <a:ext cx="645414" cy="838200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21000">
                <a:srgbClr val="66008F"/>
              </a:gs>
              <a:gs pos="51000">
                <a:srgbClr val="BA0066"/>
              </a:gs>
              <a:gs pos="77000">
                <a:schemeClr val="accent1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715000" y="2023170"/>
            <a:ext cx="3048000" cy="31584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133600"/>
            <a:ext cx="2895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রিটার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533400" y="1217867"/>
            <a:ext cx="8229600" cy="5106733"/>
            <a:chOff x="533400" y="1217867"/>
            <a:chExt cx="8229600" cy="5106733"/>
          </a:xfrm>
        </p:grpSpPr>
        <p:sp>
          <p:nvSpPr>
            <p:cNvPr id="23" name="Rounded Rectangle 22"/>
            <p:cNvSpPr/>
            <p:nvPr/>
          </p:nvSpPr>
          <p:spPr>
            <a:xfrm>
              <a:off x="533400" y="1219199"/>
              <a:ext cx="8229600" cy="510540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6842" y="1217867"/>
              <a:ext cx="3783758" cy="4442108"/>
            </a:xfrm>
            <a:prstGeom prst="rect">
              <a:avLst/>
            </a:prstGeom>
          </p:spPr>
        </p:pic>
      </p:grpSp>
      <p:sp>
        <p:nvSpPr>
          <p:cNvPr id="25" name="Rectangle 24"/>
          <p:cNvSpPr/>
          <p:nvPr/>
        </p:nvSpPr>
        <p:spPr>
          <a:xfrm>
            <a:off x="1066800" y="5691277"/>
            <a:ext cx="3733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Richard </a:t>
            </a:r>
            <a:r>
              <a:rPr lang="en-US" sz="2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Hartshone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6200000">
            <a:off x="4975212" y="3131820"/>
            <a:ext cx="709955" cy="922020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21000">
                <a:srgbClr val="66008F"/>
              </a:gs>
              <a:gs pos="51000">
                <a:srgbClr val="BA0066"/>
              </a:gs>
              <a:gs pos="77000">
                <a:schemeClr val="accent1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5867400" y="1905000"/>
            <a:ext cx="2971800" cy="3260943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2057400"/>
            <a:ext cx="2971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রিচার্ড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হার্টশোর্নের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পৃথিবীপৃষ্ঠের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যুক্তিসংগত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সুবিন্যস্ত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96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  <p:bldP spid="25" grpId="0" animBg="1"/>
      <p:bldP spid="26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04800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01" y="1219200"/>
            <a:ext cx="3736099" cy="4267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ectangle 4"/>
          <p:cNvSpPr/>
          <p:nvPr/>
        </p:nvSpPr>
        <p:spPr>
          <a:xfrm>
            <a:off x="914400" y="5562600"/>
            <a:ext cx="3733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Alexander </a:t>
            </a:r>
            <a:r>
              <a:rPr lang="en-US" sz="2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Fon</a:t>
            </a:r>
            <a:r>
              <a:rPr lang="en-US" sz="2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Humbolt</a:t>
            </a:r>
            <a:r>
              <a:rPr lang="en-US" sz="2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 defTabSz="1778000">
              <a:spcBef>
                <a:spcPct val="0"/>
              </a:spcBef>
            </a:pP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822812" y="3131820"/>
            <a:ext cx="709955" cy="922020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21000">
                <a:srgbClr val="66008F"/>
              </a:gs>
              <a:gs pos="51000">
                <a:srgbClr val="BA0066"/>
              </a:gs>
              <a:gs pos="77000">
                <a:schemeClr val="accent1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715000" y="2023170"/>
            <a:ext cx="3048000" cy="31584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133600"/>
            <a:ext cx="28956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হামবোল্টের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করাই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39933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67000" y="457200"/>
            <a:ext cx="3733800" cy="762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কাজ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94" y="1676401"/>
            <a:ext cx="6634706" cy="327659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38200" y="4981299"/>
            <a:ext cx="7467600" cy="1190901"/>
            <a:chOff x="191827" y="4077117"/>
            <a:chExt cx="11531013" cy="1837526"/>
          </a:xfrm>
        </p:grpSpPr>
        <p:sp>
          <p:nvSpPr>
            <p:cNvPr id="5" name="Chevron 4"/>
            <p:cNvSpPr/>
            <p:nvPr/>
          </p:nvSpPr>
          <p:spPr>
            <a:xfrm>
              <a:off x="191827" y="4077117"/>
              <a:ext cx="2550512" cy="1837526"/>
            </a:xfrm>
            <a:prstGeom prst="chevron">
              <a:avLst>
                <a:gd name="adj" fmla="val 70610"/>
              </a:avLst>
            </a:prstGeom>
            <a:blipFill>
              <a:blip r:embed="rId3"/>
              <a:stretch>
                <a:fillRect/>
              </a:stretch>
            </a:blip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Chevron 5"/>
            <p:cNvSpPr/>
            <p:nvPr/>
          </p:nvSpPr>
          <p:spPr>
            <a:xfrm>
              <a:off x="1675612" y="4347002"/>
              <a:ext cx="2550512" cy="1297610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Chevron 6"/>
            <p:cNvSpPr/>
            <p:nvPr/>
          </p:nvSpPr>
          <p:spPr>
            <a:xfrm>
              <a:off x="3229268" y="4347002"/>
              <a:ext cx="2550512" cy="1297611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4779391" y="4362594"/>
              <a:ext cx="2550513" cy="1282018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284992" y="4356327"/>
              <a:ext cx="2550512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7801345" y="4356327"/>
              <a:ext cx="3921495" cy="1297612"/>
            </a:xfrm>
            <a:prstGeom prst="chevron">
              <a:avLst>
                <a:gd name="adj" fmla="val 70610"/>
              </a:avLst>
            </a:prstGeom>
            <a:solidFill>
              <a:srgbClr val="7030A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81519" y="4496909"/>
              <a:ext cx="10579339" cy="1038091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55329" y="5344180"/>
            <a:ext cx="6851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ভূগোলবিদের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ভূগোলের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12440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819400" y="436007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4191000" cy="33528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55" y="1371601"/>
            <a:ext cx="4191001" cy="335279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Flowchart: Alternate Process 4"/>
          <p:cNvSpPr/>
          <p:nvPr/>
        </p:nvSpPr>
        <p:spPr>
          <a:xfrm>
            <a:off x="1219200" y="4800600"/>
            <a:ext cx="6825155" cy="152400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4863405"/>
            <a:ext cx="670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 সকল দান মিলেমিশে তৈরি হয় পরিবেশ। যেমনঃ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নালা,পাহাড়,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সাগর,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মহাসাগর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বন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জঙ্গল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2271786"/>
            <a:ext cx="3733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আর্মসের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 rot="16200000">
            <a:off x="4678033" y="2079612"/>
            <a:ext cx="709955" cy="922020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21000">
                <a:srgbClr val="66008F"/>
              </a:gs>
              <a:gs pos="51000">
                <a:srgbClr val="BA0066"/>
              </a:gs>
              <a:gs pos="77000">
                <a:schemeClr val="accent1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Alternate Process 4"/>
          <p:cNvSpPr/>
          <p:nvPr/>
        </p:nvSpPr>
        <p:spPr>
          <a:xfrm>
            <a:off x="5562600" y="1468785"/>
            <a:ext cx="2819400" cy="2112615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1519297"/>
            <a:ext cx="2743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জীবনসম্প্রদায়ের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পারিপার্শিক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অবস্থাকে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548277"/>
            <a:ext cx="4114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পার্কের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754233" y="4365612"/>
            <a:ext cx="709955" cy="922020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rgbClr val="FF0000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Alternate Process 8"/>
          <p:cNvSpPr/>
          <p:nvPr/>
        </p:nvSpPr>
        <p:spPr>
          <a:xfrm>
            <a:off x="5638800" y="3733800"/>
            <a:ext cx="2819400" cy="231826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3773031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বিন্দুতে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যোগফল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1000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81000"/>
            <a:ext cx="48006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871877"/>
            <a:ext cx="21336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defTabSz="1778000"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জড়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943600" y="2817619"/>
            <a:ext cx="21336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defTabSz="1778000">
              <a:spcBef>
                <a:spcPct val="0"/>
              </a:spcBef>
            </a:pP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kern="1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49366" y="381001"/>
            <a:ext cx="4784834" cy="8382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kern="1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1219200"/>
            <a:ext cx="5081513" cy="1628213"/>
            <a:chOff x="1665651" y="2057400"/>
            <a:chExt cx="5843513" cy="1628213"/>
          </a:xfrm>
        </p:grpSpPr>
        <p:sp>
          <p:nvSpPr>
            <p:cNvPr id="21" name="Down Arrow 20"/>
            <p:cNvSpPr/>
            <p:nvPr/>
          </p:nvSpPr>
          <p:spPr>
            <a:xfrm>
              <a:off x="7162800" y="2776468"/>
              <a:ext cx="346364" cy="879351"/>
            </a:xfrm>
            <a:prstGeom prst="downArrow">
              <a:avLst/>
            </a:prstGeom>
            <a:gradFill>
              <a:gsLst>
                <a:gs pos="89167">
                  <a:srgbClr val="00B0F0"/>
                </a:gs>
                <a:gs pos="63740">
                  <a:srgbClr val="7030A0"/>
                </a:gs>
                <a:gs pos="37080">
                  <a:schemeClr val="accent4"/>
                </a:gs>
                <a:gs pos="0">
                  <a:srgbClr val="7030A0"/>
                </a:gs>
                <a:gs pos="21000">
                  <a:srgbClr val="00B0F0"/>
                </a:gs>
                <a:gs pos="51000">
                  <a:srgbClr val="0070C0"/>
                </a:gs>
                <a:gs pos="77000">
                  <a:schemeClr val="accent6"/>
                </a:gs>
                <a:gs pos="100000">
                  <a:srgbClr val="FF8200"/>
                </a:gs>
              </a:gsLst>
              <a:lin ang="810000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Down Arrow 21"/>
            <p:cNvSpPr/>
            <p:nvPr/>
          </p:nvSpPr>
          <p:spPr>
            <a:xfrm>
              <a:off x="1665651" y="2806262"/>
              <a:ext cx="346364" cy="879351"/>
            </a:xfrm>
            <a:prstGeom prst="downArrow">
              <a:avLst/>
            </a:prstGeom>
            <a:gradFill flip="none" rotWithShape="1">
              <a:gsLst>
                <a:gs pos="89167">
                  <a:srgbClr val="00B0F0"/>
                </a:gs>
                <a:gs pos="63740">
                  <a:srgbClr val="7030A0"/>
                </a:gs>
                <a:gs pos="37080">
                  <a:schemeClr val="accent4"/>
                </a:gs>
                <a:gs pos="0">
                  <a:srgbClr val="7030A0"/>
                </a:gs>
                <a:gs pos="21000">
                  <a:srgbClr val="00B0F0"/>
                </a:gs>
                <a:gs pos="51000">
                  <a:srgbClr val="0070C0"/>
                </a:gs>
                <a:gs pos="77000">
                  <a:schemeClr val="accent6"/>
                </a:gs>
                <a:gs pos="100000">
                  <a:srgbClr val="FF8200"/>
                </a:gs>
              </a:gsLst>
              <a:lin ang="81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502727" y="2057400"/>
              <a:ext cx="152400" cy="762000"/>
            </a:xfrm>
            <a:prstGeom prst="rect">
              <a:avLst/>
            </a:prstGeom>
            <a:gradFill flip="none" rotWithShape="1">
              <a:gsLst>
                <a:gs pos="89167">
                  <a:srgbClr val="00B0F0"/>
                </a:gs>
                <a:gs pos="63740">
                  <a:srgbClr val="7030A0"/>
                </a:gs>
                <a:gs pos="37080">
                  <a:schemeClr val="accent2"/>
                </a:gs>
                <a:gs pos="0">
                  <a:srgbClr val="7030A0"/>
                </a:gs>
                <a:gs pos="21000">
                  <a:srgbClr val="00B0F0"/>
                </a:gs>
                <a:gs pos="51000">
                  <a:srgbClr val="FF0000"/>
                </a:gs>
                <a:gs pos="77000">
                  <a:schemeClr val="accent6"/>
                </a:gs>
                <a:gs pos="100000">
                  <a:srgbClr val="FF8200"/>
                </a:gs>
              </a:gsLst>
              <a:lin ang="54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89167">
                      <a:srgbClr val="00B0F0"/>
                    </a:gs>
                    <a:gs pos="63740">
                      <a:srgbClr val="7030A0"/>
                    </a:gs>
                    <a:gs pos="37080">
                      <a:schemeClr val="accent2"/>
                    </a:gs>
                    <a:gs pos="0">
                      <a:srgbClr val="7030A0"/>
                    </a:gs>
                    <a:gs pos="21000">
                      <a:srgbClr val="00B0F0"/>
                    </a:gs>
                    <a:gs pos="51000">
                      <a:srgbClr val="FF0000"/>
                    </a:gs>
                    <a:gs pos="77000">
                      <a:schemeClr val="accent6"/>
                    </a:gs>
                    <a:gs pos="100000">
                      <a:srgbClr val="FF8200"/>
                    </a:gs>
                  </a:gsLst>
                  <a:lin ang="10800000" scaled="1"/>
                </a:gra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752600" y="2776468"/>
              <a:ext cx="5657850" cy="154181"/>
            </a:xfrm>
            <a:prstGeom prst="rect">
              <a:avLst/>
            </a:prstGeom>
            <a:gradFill flip="none" rotWithShape="1">
              <a:gsLst>
                <a:gs pos="89167">
                  <a:srgbClr val="00B0F0"/>
                </a:gs>
                <a:gs pos="63740">
                  <a:srgbClr val="7030A0"/>
                </a:gs>
                <a:gs pos="37080">
                  <a:schemeClr val="accent2"/>
                </a:gs>
                <a:gs pos="0">
                  <a:srgbClr val="7030A0"/>
                </a:gs>
                <a:gs pos="21000">
                  <a:srgbClr val="00B0F0"/>
                </a:gs>
                <a:gs pos="51000">
                  <a:srgbClr val="FF0000"/>
                </a:gs>
                <a:gs pos="77000">
                  <a:schemeClr val="accent6"/>
                </a:gs>
                <a:gs pos="100000">
                  <a:srgbClr val="FF8200"/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Down Arrow 25"/>
          <p:cNvSpPr/>
          <p:nvPr/>
        </p:nvSpPr>
        <p:spPr>
          <a:xfrm>
            <a:off x="6705600" y="3429000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rgbClr val="FF0000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Alternate Process 26"/>
          <p:cNvSpPr/>
          <p:nvPr/>
        </p:nvSpPr>
        <p:spPr>
          <a:xfrm>
            <a:off x="5181600" y="3799344"/>
            <a:ext cx="32766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57800" y="3810000"/>
            <a:ext cx="327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 জীবন আছে, খাবার খায়, বৃদ্ধি আছে, জন্ম আছে তাদেরকে জীব বলে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গাছপালা,পশুপাখি,কীটপতঙ্গ,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r>
              <a:rPr lang="bn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 জীব উপাদান।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জীবদের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গড়া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Flowchart: Alternate Process 33"/>
          <p:cNvSpPr/>
          <p:nvPr/>
        </p:nvSpPr>
        <p:spPr>
          <a:xfrm>
            <a:off x="685800" y="3886200"/>
            <a:ext cx="32766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113365" y="3505200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chemeClr val="accent2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62000" y="3886200"/>
            <a:ext cx="32766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 কথায় বলা যায়, যাদের জীবন নেই তারাই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জড়।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মাটি,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পানি,বায়ু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নদী,সাগর,পাহাড়,পর্বত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আলো,আর্দ্রা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জড় উপাদান।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283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7" grpId="0" animBg="1"/>
      <p:bldP spid="18" grpId="0" animBg="1"/>
      <p:bldP spid="19" grpId="0" animBg="1"/>
      <p:bldP spid="26" grpId="0" animBg="1"/>
      <p:bldP spid="27" grpId="0" animBg="1"/>
      <p:bldP spid="29" grpId="0"/>
      <p:bldP spid="34" grpId="0" animBg="1"/>
      <p:bldP spid="35" grpId="0" animBg="1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1066800"/>
            <a:ext cx="5081513" cy="1628213"/>
            <a:chOff x="1665651" y="2057400"/>
            <a:chExt cx="5843513" cy="1628213"/>
          </a:xfrm>
          <a:gradFill flip="none" rotWithShape="1">
            <a:gsLst>
              <a:gs pos="0">
                <a:schemeClr val="accent4"/>
              </a:gs>
              <a:gs pos="16000">
                <a:srgbClr val="00CCCC"/>
              </a:gs>
              <a:gs pos="31000">
                <a:srgbClr val="9999FF"/>
              </a:gs>
              <a:gs pos="46000">
                <a:srgbClr val="2E6792"/>
              </a:gs>
              <a:gs pos="59592">
                <a:srgbClr val="314DAF"/>
              </a:gs>
              <a:gs pos="71000">
                <a:schemeClr val="accent2"/>
              </a:gs>
              <a:gs pos="87000">
                <a:srgbClr val="1170FF"/>
              </a:gs>
              <a:gs pos="100000">
                <a:srgbClr val="006699"/>
              </a:gs>
            </a:gsLst>
            <a:lin ang="0" scaled="0"/>
            <a:tileRect/>
          </a:gradFill>
        </p:grpSpPr>
        <p:sp>
          <p:nvSpPr>
            <p:cNvPr id="6" name="Down Arrow 5"/>
            <p:cNvSpPr/>
            <p:nvPr/>
          </p:nvSpPr>
          <p:spPr>
            <a:xfrm>
              <a:off x="7162800" y="2776468"/>
              <a:ext cx="346364" cy="879351"/>
            </a:xfrm>
            <a:prstGeom prst="down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665651" y="2806262"/>
              <a:ext cx="346364" cy="879351"/>
            </a:xfrm>
            <a:prstGeom prst="down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2727" y="2057400"/>
              <a:ext cx="152400" cy="7620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89167">
                      <a:srgbClr val="00B0F0"/>
                    </a:gs>
                    <a:gs pos="63740">
                      <a:srgbClr val="7030A0"/>
                    </a:gs>
                    <a:gs pos="37080">
                      <a:schemeClr val="accent2"/>
                    </a:gs>
                    <a:gs pos="0">
                      <a:srgbClr val="7030A0"/>
                    </a:gs>
                    <a:gs pos="21000">
                      <a:srgbClr val="00B0F0"/>
                    </a:gs>
                    <a:gs pos="51000">
                      <a:srgbClr val="FF0000"/>
                    </a:gs>
                    <a:gs pos="77000">
                      <a:schemeClr val="accent6"/>
                    </a:gs>
                    <a:gs pos="100000">
                      <a:srgbClr val="FF8200"/>
                    </a:gs>
                  </a:gsLst>
                  <a:lin ang="10800000" scaled="1"/>
                </a:gra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2776468"/>
              <a:ext cx="5657850" cy="15418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971800" y="304800"/>
            <a:ext cx="3200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3000" y="2719477"/>
            <a:ext cx="2133600" cy="557123"/>
          </a:xfrm>
          <a:prstGeom prst="rect">
            <a:avLst/>
          </a:prstGeom>
          <a:gradFill flip="none" rotWithShape="1">
            <a:gsLst>
              <a:gs pos="75000">
                <a:srgbClr val="D8B9F6"/>
              </a:gs>
              <a:gs pos="46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3000">
                <a:schemeClr val="accent5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43600" y="2719477"/>
            <a:ext cx="2133600" cy="557123"/>
          </a:xfrm>
          <a:prstGeom prst="rect">
            <a:avLst/>
          </a:prstGeom>
          <a:gradFill flip="none" rotWithShape="1">
            <a:gsLst>
              <a:gs pos="75000">
                <a:srgbClr val="D8B9F6"/>
              </a:gs>
              <a:gs pos="46000">
                <a:schemeClr val="accent2">
                  <a:lumMod val="20000"/>
                  <a:lumOff val="80000"/>
                </a:schemeClr>
              </a:gs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3000">
                <a:schemeClr val="accent5">
                  <a:lumMod val="20000"/>
                  <a:lumOff val="8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  <a:gs pos="86000">
                <a:schemeClr val="accent5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1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b="1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33400" y="3733800"/>
            <a:ext cx="35052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2113365" y="3352800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chemeClr val="accent2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09600" y="3799344"/>
            <a:ext cx="34290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শাখায়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কার্যরত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ভূমিরুপ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বায়ূমন্ডল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বারিমন্ডল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5410200" y="3723144"/>
            <a:ext cx="31242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6913965" y="3352800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rgbClr val="FF0000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486400" y="3733800"/>
            <a:ext cx="304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র্নিবাহ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এভাবে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জীবনযাত্রা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র্নিবাহ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কার্যকারণ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অনুসন্ধান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আলেচ্য</a:t>
            </a:r>
            <a:r>
              <a:rPr lang="en-US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90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1800" y="304800"/>
            <a:ext cx="3200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4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1993" y="1447800"/>
            <a:ext cx="2895600" cy="1930400"/>
          </a:xfrm>
          <a:prstGeom prst="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304800" y="1447800"/>
            <a:ext cx="2692638" cy="1930400"/>
          </a:xfrm>
          <a:prstGeom prst="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r="-3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Rectangle 12"/>
          <p:cNvSpPr/>
          <p:nvPr/>
        </p:nvSpPr>
        <p:spPr>
          <a:xfrm>
            <a:off x="6019800" y="4013200"/>
            <a:ext cx="2877208" cy="19304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9000" r="-49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Rectangle 13"/>
          <p:cNvSpPr/>
          <p:nvPr/>
        </p:nvSpPr>
        <p:spPr>
          <a:xfrm>
            <a:off x="3048000" y="4038600"/>
            <a:ext cx="2895601" cy="1905000"/>
          </a:xfrm>
          <a:prstGeom prst="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8000" b="-58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Rectangle 14"/>
          <p:cNvSpPr/>
          <p:nvPr/>
        </p:nvSpPr>
        <p:spPr>
          <a:xfrm>
            <a:off x="304800" y="4013200"/>
            <a:ext cx="2667000" cy="1930400"/>
          </a:xfrm>
          <a:prstGeom prst="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8000" r="-28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TextBox 16"/>
          <p:cNvSpPr txBox="1"/>
          <p:nvPr/>
        </p:nvSpPr>
        <p:spPr>
          <a:xfrm>
            <a:off x="2057400" y="304800"/>
            <a:ext cx="51816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447800"/>
            <a:ext cx="2895600" cy="19304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19" name="TextBox 18"/>
          <p:cNvSpPr txBox="1"/>
          <p:nvPr/>
        </p:nvSpPr>
        <p:spPr>
          <a:xfrm>
            <a:off x="698619" y="3421856"/>
            <a:ext cx="1905000" cy="46434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05200" y="3429000"/>
            <a:ext cx="19050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ভূমিরুপবিদ্যা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57293" y="3421856"/>
            <a:ext cx="19050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জলবায়ুবিদ্যা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8619" y="6019800"/>
            <a:ext cx="19050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জীবভূগোল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6019800"/>
            <a:ext cx="19050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মৃত্তিকা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05904" y="5973529"/>
            <a:ext cx="1905000" cy="51077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সমুদ্রবিদ্যা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06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351711"/>
            <a:ext cx="2590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1219200"/>
            <a:ext cx="3695700" cy="2452121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000" r="-13000"/>
            </a:stretch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" name="Rounded Rectangle 3"/>
          <p:cNvSpPr/>
          <p:nvPr/>
        </p:nvSpPr>
        <p:spPr>
          <a:xfrm>
            <a:off x="4610100" y="1263282"/>
            <a:ext cx="3695700" cy="2318116"/>
          </a:xfrm>
          <a:prstGeom prst="round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Rounded Rectangle 4"/>
          <p:cNvSpPr/>
          <p:nvPr/>
        </p:nvSpPr>
        <p:spPr>
          <a:xfrm>
            <a:off x="781809" y="3759491"/>
            <a:ext cx="3713991" cy="2336509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0000" r="-20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4610101" y="3733800"/>
            <a:ext cx="3695699" cy="2318114"/>
          </a:xfrm>
          <a:prstGeom prst="roundRec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TextBox 6"/>
          <p:cNvSpPr txBox="1"/>
          <p:nvPr/>
        </p:nvSpPr>
        <p:spPr>
          <a:xfrm>
            <a:off x="2286000" y="291703"/>
            <a:ext cx="47244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2766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নৈতিক ভূগোল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1959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জনসংখ্যা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52600" y="56388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আঞ্চলিক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24400" y="56343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রাজ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নৈতিক ভূগোল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60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51711"/>
            <a:ext cx="2590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291703"/>
            <a:ext cx="47244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1260946"/>
            <a:ext cx="3886200" cy="2472854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  <a:ln>
            <a:solidFill>
              <a:srgbClr val="7030A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4635062" y="1275249"/>
            <a:ext cx="3899338" cy="2472855"/>
          </a:xfrm>
          <a:prstGeom prst="roundRec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9000" r="-19000"/>
            </a:stretch>
          </a:blipFill>
          <a:ln>
            <a:solidFill>
              <a:srgbClr val="7030A0"/>
            </a:solidFill>
          </a:ln>
          <a:effectLst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685800" y="3810000"/>
            <a:ext cx="3886200" cy="2482199"/>
          </a:xfrm>
          <a:prstGeom prst="round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4648200" y="3810000"/>
            <a:ext cx="3886200" cy="2472854"/>
          </a:xfrm>
          <a:prstGeom prst="roundRec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>
            <a:solidFill>
              <a:srgbClr val="7030A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33600" y="33483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সংখ্যাতাত্ত্বিক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62600" y="33528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পরিবহন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5867400"/>
            <a:ext cx="228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2800" b="1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5862935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দূর্যোগ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522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39748" y="464144"/>
            <a:ext cx="3810000" cy="975719"/>
          </a:xfrm>
          <a:prstGeom prst="horizontalScroll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599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1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bn-BD" sz="38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4437856"/>
            <a:ext cx="4243626" cy="196294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2800" b="1" dirty="0" err="1" smtClean="0">
                <a:gradFill>
                  <a:gsLst>
                    <a:gs pos="90000">
                      <a:srgbClr val="7030A0"/>
                    </a:gs>
                    <a:gs pos="65000">
                      <a:srgbClr val="AF6076"/>
                    </a:gs>
                    <a:gs pos="77000">
                      <a:schemeClr val="accent6"/>
                    </a:gs>
                    <a:gs pos="23000">
                      <a:schemeClr val="accent2"/>
                    </a:gs>
                    <a:gs pos="12000">
                      <a:schemeClr val="accent1"/>
                    </a:gs>
                    <a:gs pos="0">
                      <a:srgbClr val="FF0000"/>
                    </a:gs>
                    <a:gs pos="52511">
                      <a:srgbClr val="FF0000"/>
                    </a:gs>
                    <a:gs pos="3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জাহিদুল</a:t>
            </a:r>
            <a:r>
              <a:rPr lang="en-US" sz="12800" b="1" dirty="0" smtClean="0">
                <a:gradFill>
                  <a:gsLst>
                    <a:gs pos="90000">
                      <a:srgbClr val="7030A0"/>
                    </a:gs>
                    <a:gs pos="65000">
                      <a:srgbClr val="AF6076"/>
                    </a:gs>
                    <a:gs pos="77000">
                      <a:schemeClr val="accent6"/>
                    </a:gs>
                    <a:gs pos="23000">
                      <a:schemeClr val="accent2"/>
                    </a:gs>
                    <a:gs pos="12000">
                      <a:schemeClr val="accent1"/>
                    </a:gs>
                    <a:gs pos="0">
                      <a:srgbClr val="FF0000"/>
                    </a:gs>
                    <a:gs pos="52511">
                      <a:srgbClr val="FF0000"/>
                    </a:gs>
                    <a:gs pos="3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800" b="1" dirty="0" err="1" smtClean="0">
                <a:gradFill>
                  <a:gsLst>
                    <a:gs pos="90000">
                      <a:srgbClr val="7030A0"/>
                    </a:gs>
                    <a:gs pos="65000">
                      <a:srgbClr val="AF6076"/>
                    </a:gs>
                    <a:gs pos="77000">
                      <a:schemeClr val="accent6"/>
                    </a:gs>
                    <a:gs pos="23000">
                      <a:schemeClr val="accent2"/>
                    </a:gs>
                    <a:gs pos="12000">
                      <a:schemeClr val="accent1"/>
                    </a:gs>
                    <a:gs pos="0">
                      <a:srgbClr val="FF0000"/>
                    </a:gs>
                    <a:gs pos="52511">
                      <a:srgbClr val="FF0000"/>
                    </a:gs>
                    <a:gs pos="3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ইসলাম</a:t>
            </a:r>
            <a:endParaRPr lang="en-US" sz="11100" b="1" dirty="0" smtClean="0">
              <a:gradFill>
                <a:gsLst>
                  <a:gs pos="90000">
                    <a:srgbClr val="7030A0"/>
                  </a:gs>
                  <a:gs pos="65000">
                    <a:srgbClr val="AF6076"/>
                  </a:gs>
                  <a:gs pos="77000">
                    <a:schemeClr val="accent6"/>
                  </a:gs>
                  <a:gs pos="23000">
                    <a:schemeClr val="accent2"/>
                  </a:gs>
                  <a:gs pos="12000">
                    <a:schemeClr val="accent1"/>
                  </a:gs>
                  <a:gs pos="0">
                    <a:srgbClr val="FF0000"/>
                  </a:gs>
                  <a:gs pos="52511">
                    <a:srgbClr val="FF0000"/>
                  </a:gs>
                  <a:gs pos="38000">
                    <a:srgbClr val="7030A0"/>
                  </a:gs>
                  <a:gs pos="100000">
                    <a:srgbClr val="002060"/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err="1" smtClean="0">
                <a:gradFill>
                  <a:gsLst>
                    <a:gs pos="79150">
                      <a:schemeClr val="accent6"/>
                    </a:gs>
                    <a:gs pos="40000">
                      <a:srgbClr val="0070C0"/>
                    </a:gs>
                    <a:gs pos="17500">
                      <a:schemeClr val="tx1"/>
                    </a:gs>
                    <a:gs pos="0">
                      <a:srgbClr val="FF0000"/>
                    </a:gs>
                    <a:gs pos="5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9600" b="1" dirty="0" smtClean="0">
                <a:gradFill>
                  <a:gsLst>
                    <a:gs pos="79150">
                      <a:schemeClr val="accent6"/>
                    </a:gs>
                    <a:gs pos="40000">
                      <a:srgbClr val="0070C0"/>
                    </a:gs>
                    <a:gs pos="17500">
                      <a:schemeClr val="tx1"/>
                    </a:gs>
                    <a:gs pos="0">
                      <a:srgbClr val="FF0000"/>
                    </a:gs>
                    <a:gs pos="5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gradFill>
                  <a:gsLst>
                    <a:gs pos="79150">
                      <a:schemeClr val="accent6"/>
                    </a:gs>
                    <a:gs pos="40000">
                      <a:srgbClr val="0070C0"/>
                    </a:gs>
                    <a:gs pos="17500">
                      <a:schemeClr val="tx1"/>
                    </a:gs>
                    <a:gs pos="0">
                      <a:srgbClr val="FF0000"/>
                    </a:gs>
                    <a:gs pos="5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9600" b="1" dirty="0" smtClean="0">
                <a:gradFill>
                  <a:gsLst>
                    <a:gs pos="79150">
                      <a:schemeClr val="accent6"/>
                    </a:gs>
                    <a:gs pos="40000">
                      <a:srgbClr val="0070C0"/>
                    </a:gs>
                    <a:gs pos="17500">
                      <a:schemeClr val="tx1"/>
                    </a:gs>
                    <a:gs pos="0">
                      <a:srgbClr val="FF0000"/>
                    </a:gs>
                    <a:gs pos="58000">
                      <a:srgbClr val="7030A0"/>
                    </a:gs>
                    <a:gs pos="100000">
                      <a:srgbClr val="002060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কাস্তুল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এসইএসডিপি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8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মোবাইলঃ০1734494949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Email:zahidulislamict1991</a:t>
            </a:r>
            <a:r>
              <a:rPr lang="en-US" sz="6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@gmail.com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65923" y="458270"/>
            <a:ext cx="3322425" cy="901601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bn-BD" sz="38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4412607"/>
            <a:ext cx="3352800" cy="20482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5994" tIns="47997" rIns="95994" bIns="47997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500" b="1" dirty="0"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2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00" b="1" dirty="0" err="1" smtClean="0">
                <a:latin typeface="NikoshBAN" pitchFamily="2" charset="0"/>
                <a:cs typeface="NikoshBAN" pitchFamily="2" charset="0"/>
              </a:rPr>
              <a:t>নবম-দশম</a:t>
            </a:r>
            <a:endParaRPr lang="en-US" sz="25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5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অধ্যায় </a:t>
            </a: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16/০4/২০২১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945936" y="639940"/>
            <a:ext cx="0" cy="4943716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3234831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553984" y="3150960"/>
            <a:ext cx="3103892" cy="1667"/>
          </a:xfrm>
          <a:prstGeom prst="line">
            <a:avLst/>
          </a:prstGeom>
          <a:ln>
            <a:solidFill>
              <a:srgbClr val="7030A0"/>
            </a:solidFill>
            <a:prstDash val="sysDot"/>
            <a:headEnd type="diamond" w="med" len="med"/>
            <a:tailEnd type="diamond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736" y="1389856"/>
            <a:ext cx="2369264" cy="29711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372740"/>
            <a:ext cx="2362200" cy="2894460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</p:pic>
    </p:spTree>
    <p:extLst>
      <p:ext uri="{BB962C8B-B14F-4D97-AF65-F5344CB8AC3E}">
        <p14:creationId xmlns:p14="http://schemas.microsoft.com/office/powerpoint/2010/main" val="49907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7400" y="1191187"/>
            <a:ext cx="5081513" cy="1628213"/>
            <a:chOff x="1665651" y="2057400"/>
            <a:chExt cx="5843513" cy="1628213"/>
          </a:xfrm>
          <a:gradFill flip="none" rotWithShape="1">
            <a:gsLst>
              <a:gs pos="0">
                <a:schemeClr val="accent4"/>
              </a:gs>
              <a:gs pos="16000">
                <a:srgbClr val="00CCCC"/>
              </a:gs>
              <a:gs pos="7920">
                <a:srgbClr val="FFC000"/>
              </a:gs>
              <a:gs pos="31000">
                <a:srgbClr val="7030A0"/>
              </a:gs>
              <a:gs pos="46000">
                <a:srgbClr val="2E6792"/>
              </a:gs>
              <a:gs pos="59592">
                <a:srgbClr val="C00000"/>
              </a:gs>
              <a:gs pos="75000">
                <a:schemeClr val="tx2"/>
              </a:gs>
              <a:gs pos="87000">
                <a:schemeClr val="accent6"/>
              </a:gs>
              <a:gs pos="100000">
                <a:srgbClr val="006699"/>
              </a:gs>
            </a:gsLst>
            <a:lin ang="0" scaled="0"/>
            <a:tileRect/>
          </a:gradFill>
        </p:grpSpPr>
        <p:sp>
          <p:nvSpPr>
            <p:cNvPr id="6" name="Down Arrow 5"/>
            <p:cNvSpPr/>
            <p:nvPr/>
          </p:nvSpPr>
          <p:spPr>
            <a:xfrm>
              <a:off x="7162800" y="2776468"/>
              <a:ext cx="346364" cy="879351"/>
            </a:xfrm>
            <a:prstGeom prst="down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Down Arrow 6"/>
            <p:cNvSpPr/>
            <p:nvPr/>
          </p:nvSpPr>
          <p:spPr>
            <a:xfrm>
              <a:off x="1665651" y="2806262"/>
              <a:ext cx="346364" cy="879351"/>
            </a:xfrm>
            <a:prstGeom prst="downArrow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02727" y="2057400"/>
              <a:ext cx="152400" cy="762000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gradFill>
                  <a:gsLst>
                    <a:gs pos="89167">
                      <a:srgbClr val="00B0F0"/>
                    </a:gs>
                    <a:gs pos="63740">
                      <a:srgbClr val="7030A0"/>
                    </a:gs>
                    <a:gs pos="37080">
                      <a:schemeClr val="accent2"/>
                    </a:gs>
                    <a:gs pos="0">
                      <a:srgbClr val="7030A0"/>
                    </a:gs>
                    <a:gs pos="21000">
                      <a:srgbClr val="00B0F0"/>
                    </a:gs>
                    <a:gs pos="51000">
                      <a:srgbClr val="FF0000"/>
                    </a:gs>
                    <a:gs pos="77000">
                      <a:schemeClr val="accent6"/>
                    </a:gs>
                    <a:gs pos="100000">
                      <a:srgbClr val="FF8200"/>
                    </a:gs>
                  </a:gsLst>
                  <a:lin ang="10800000" scaled="1"/>
                </a:gra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752600" y="2776468"/>
              <a:ext cx="5657850" cy="154181"/>
            </a:xfrm>
            <a:prstGeom prst="rect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57600" y="359807"/>
            <a:ext cx="19812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367903"/>
            <a:ext cx="38862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381000"/>
            <a:ext cx="3886200" cy="8512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3418" y="2895600"/>
            <a:ext cx="2425582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5814" y="2806410"/>
            <a:ext cx="1905000" cy="4426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457200" y="3799344"/>
            <a:ext cx="35052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2113365" y="3410638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rgbClr val="FF0000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3400" y="3799344"/>
            <a:ext cx="34290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কীটপতঙ্গ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5" name="Flowchart: Alternate Process 14"/>
          <p:cNvSpPr/>
          <p:nvPr/>
        </p:nvSpPr>
        <p:spPr>
          <a:xfrm>
            <a:off x="5257800" y="3733800"/>
            <a:ext cx="3276600" cy="2677656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6">
                <a:alpha val="94118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6858000" y="3334438"/>
            <a:ext cx="248835" cy="323162"/>
          </a:xfrm>
          <a:prstGeom prst="downArrow">
            <a:avLst/>
          </a:prstGeom>
          <a:gradFill flip="none" rotWithShape="1">
            <a:gsLst>
              <a:gs pos="0">
                <a:srgbClr val="7030A0"/>
              </a:gs>
              <a:gs pos="21000">
                <a:srgbClr val="66008F"/>
              </a:gs>
              <a:gs pos="51000">
                <a:schemeClr val="accent2"/>
              </a:gs>
              <a:gs pos="77000">
                <a:srgbClr val="00B0F0"/>
              </a:gs>
              <a:gs pos="100000">
                <a:srgbClr val="FF8200"/>
              </a:gs>
            </a:gsLst>
            <a:lin ang="10800000" scaled="1"/>
            <a:tileRect/>
          </a:gradFill>
          <a:ln>
            <a:solidFill>
              <a:schemeClr val="accent2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410200" y="3733800"/>
            <a:ext cx="3200400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আচার-আচরণ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উৎসব-অনুষ্ঠান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রীতি-নীতি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মূল্যাবোধ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রাজনীতি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</p:spTree>
    <p:extLst>
      <p:ext uri="{BB962C8B-B14F-4D97-AF65-F5344CB8AC3E}">
        <p14:creationId xmlns:p14="http://schemas.microsoft.com/office/powerpoint/2010/main" val="36954521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04800"/>
            <a:ext cx="3352800" cy="7150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990600" y="5715000"/>
            <a:ext cx="7162800" cy="565383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879" y="1096089"/>
            <a:ext cx="6309321" cy="4542711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416792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83058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762001" y="1600200"/>
            <a:ext cx="7696199" cy="3770263"/>
          </a:xfrm>
          <a:prstGeom prst="rect">
            <a:avLst/>
          </a:prstGeom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r>
              <a:rPr lang="bn-BD" sz="239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39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45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411718"/>
            <a:ext cx="4419600" cy="57888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27486"/>
            <a:ext cx="4131199" cy="26063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794486"/>
            <a:ext cx="4309875" cy="26063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794486"/>
            <a:ext cx="4131199" cy="260631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TextBox 6"/>
          <p:cNvSpPr txBox="1"/>
          <p:nvPr/>
        </p:nvSpPr>
        <p:spPr>
          <a:xfrm>
            <a:off x="2514600" y="381000"/>
            <a:ext cx="44196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মহাবিশ্ব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শ্য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0114"/>
            <a:ext cx="4307928" cy="260368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31975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838200"/>
            <a:ext cx="6781800" cy="2017574"/>
          </a:xfrm>
          <a:prstGeom prst="wav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4038600"/>
            <a:ext cx="6400800" cy="1168539"/>
          </a:xfrm>
          <a:prstGeom prst="roundRect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23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457200"/>
            <a:ext cx="7315201" cy="838199"/>
          </a:xfrm>
          <a:prstGeom prst="ribbon">
            <a:avLst>
              <a:gd name="adj1" fmla="val 17238"/>
              <a:gd name="adj2" fmla="val 5000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85006" y="1458821"/>
            <a:ext cx="7849394" cy="4789579"/>
          </a:xfrm>
          <a:prstGeom prst="roundRect">
            <a:avLst/>
          </a:prstGeom>
          <a:solidFill>
            <a:schemeClr val="bg1"/>
          </a:solidFill>
          <a:ln w="57150" cap="flat" cmpd="sng" algn="ctr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39984" indent="-239984" algn="l" defTabSz="959937" rtl="0" eaLnBrk="1" latinLnBrk="0" hangingPunct="1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39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1995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99921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79890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159859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639827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3119796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599764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4079733" indent="-239984" algn="l" defTabSz="959937" rtl="0" eaLnBrk="1" latinLnBrk="0" hangingPunct="1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89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4478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–</a:t>
            </a:r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শাখার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06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436007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70" y="1306033"/>
            <a:ext cx="3592830" cy="3342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380931"/>
            <a:ext cx="4343400" cy="3191069"/>
          </a:xfrm>
          <a:prstGeom prst="rect">
            <a:avLst/>
          </a:prstGeom>
        </p:spPr>
      </p:pic>
      <p:sp>
        <p:nvSpPr>
          <p:cNvPr id="9" name="Flowchart: Alternate Process 8"/>
          <p:cNvSpPr/>
          <p:nvPr/>
        </p:nvSpPr>
        <p:spPr>
          <a:xfrm>
            <a:off x="914400" y="4648200"/>
            <a:ext cx="7543800" cy="16764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170" y="4693384"/>
            <a:ext cx="74028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আবাসভূমি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Geography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গ্রিসের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ভূগোলবিদ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ইরাটসথেনিস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‘Geography’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‘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Geo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’ও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graphy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Geography’। Geo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graphy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Geography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আবাসভূমি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4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066799"/>
            <a:ext cx="3810000" cy="4310623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362200" y="457200"/>
            <a:ext cx="4267200" cy="83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1447800" y="5257800"/>
            <a:ext cx="6400800" cy="1066800"/>
          </a:xfrm>
          <a:prstGeom prst="flowChartAlternateProcess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862" y="5372095"/>
            <a:ext cx="618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637665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81000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36137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00" y="1295400"/>
            <a:ext cx="3733800" cy="428971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7" name="Rectangle 6"/>
          <p:cNvSpPr/>
          <p:nvPr/>
        </p:nvSpPr>
        <p:spPr>
          <a:xfrm>
            <a:off x="762000" y="5638800"/>
            <a:ext cx="3733800" cy="61283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8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Professor 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E.A </a:t>
            </a:r>
            <a:r>
              <a:rPr lang="en-US" sz="2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Macnee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 rot="16200000">
            <a:off x="4630293" y="3173730"/>
            <a:ext cx="645414" cy="838200"/>
          </a:xfrm>
          <a:prstGeom prst="downArrow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Alternate Process 10"/>
          <p:cNvSpPr/>
          <p:nvPr/>
        </p:nvSpPr>
        <p:spPr>
          <a:xfrm>
            <a:off x="5410200" y="1794570"/>
            <a:ext cx="3048000" cy="36918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1870770"/>
            <a:ext cx="289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ম্যাকনির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কর্মকান্ড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2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359807"/>
            <a:ext cx="3581400" cy="78319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ভূগোলের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41" y="1279018"/>
            <a:ext cx="3786459" cy="451218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3733800" cy="55712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7999">
                <a:srgbClr val="99CCFF"/>
              </a:gs>
              <a:gs pos="36000">
                <a:schemeClr val="accent1">
                  <a:lumMod val="20000"/>
                  <a:lumOff val="80000"/>
                </a:schemeClr>
              </a:gs>
              <a:gs pos="61000">
                <a:srgbClr val="CC99FF"/>
              </a:gs>
              <a:gs pos="82001">
                <a:schemeClr val="accent4">
                  <a:lumMod val="20000"/>
                  <a:lumOff val="80000"/>
                </a:schemeClr>
              </a:gs>
              <a:gs pos="100000">
                <a:srgbClr val="CCCCFF"/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25400" tIns="25400" rIns="25400" bIns="25400" numCol="1" spcCol="1270" anchor="ctr" anchorCtr="0">
            <a:noAutofit/>
          </a:bodyPr>
          <a:lstStyle/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endParaRPr lang="en-US" sz="2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1778000">
              <a:spcBef>
                <a:spcPct val="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Professor L , </a:t>
            </a:r>
            <a:r>
              <a:rPr lang="en-US" sz="2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Dudly</a:t>
            </a:r>
            <a:r>
              <a:rPr lang="en-US" sz="2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Stamp</a:t>
            </a:r>
          </a:p>
          <a:p>
            <a:pPr algn="ctr" defTabSz="1778000">
              <a:spcBef>
                <a:spcPct val="0"/>
              </a:spcBef>
            </a:pPr>
            <a:endParaRPr lang="en-US" sz="2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 rot="16200000">
            <a:off x="4896993" y="3173730"/>
            <a:ext cx="645414" cy="838200"/>
          </a:xfrm>
          <a:prstGeom prst="downArrow">
            <a:avLst/>
          </a:prstGeom>
          <a:gradFill flip="none" rotWithShape="1">
            <a:gsLst>
              <a:gs pos="0">
                <a:srgbClr val="000082"/>
              </a:gs>
              <a:gs pos="21000">
                <a:srgbClr val="66008F"/>
              </a:gs>
              <a:gs pos="51000">
                <a:srgbClr val="BA0066"/>
              </a:gs>
              <a:gs pos="77000">
                <a:schemeClr val="accent1"/>
              </a:gs>
              <a:gs pos="100000">
                <a:srgbClr val="FF8200"/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5715000" y="2023170"/>
            <a:ext cx="3048000" cy="3158430"/>
          </a:xfrm>
          <a:prstGeom prst="flowChartAlternateProcess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1336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ডাডলি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স্ট্যাম্পের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বর্ণনাই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713</Words>
  <Application>Microsoft Office PowerPoint</Application>
  <PresentationFormat>On-screen Show (4:3)</PresentationFormat>
  <Paragraphs>155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7B56N72</dc:creator>
  <cp:lastModifiedBy>7B56N72</cp:lastModifiedBy>
  <cp:revision>87</cp:revision>
  <dcterms:created xsi:type="dcterms:W3CDTF">2006-08-16T00:00:00Z</dcterms:created>
  <dcterms:modified xsi:type="dcterms:W3CDTF">2021-04-16T06:45:24Z</dcterms:modified>
</cp:coreProperties>
</file>