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5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21BA3-1A58-484D-A145-9DD2C838892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8FDD22-0089-48C2-A171-F293F3962AE5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C00000"/>
              </a:solidFill>
            </a:rPr>
            <a:t>রেওয়ামিলের উদ্দেশ্য </a:t>
          </a:r>
          <a:endParaRPr lang="en-US" sz="3600" b="1" dirty="0">
            <a:solidFill>
              <a:srgbClr val="C00000"/>
            </a:solidFill>
          </a:endParaRPr>
        </a:p>
      </dgm:t>
    </dgm:pt>
    <dgm:pt modelId="{502373FC-9284-443E-9F4B-81AD4CEB34E0}" type="parTrans" cxnId="{4205C478-772D-48DA-8803-7D9BC9EB950D}">
      <dgm:prSet/>
      <dgm:spPr/>
      <dgm:t>
        <a:bodyPr/>
        <a:lstStyle/>
        <a:p>
          <a:endParaRPr lang="en-US"/>
        </a:p>
      </dgm:t>
    </dgm:pt>
    <dgm:pt modelId="{51C4C5D3-591D-45F6-8FDE-77F86B6082F6}" type="sibTrans" cxnId="{4205C478-772D-48DA-8803-7D9BC9EB950D}">
      <dgm:prSet/>
      <dgm:spPr/>
      <dgm:t>
        <a:bodyPr/>
        <a:lstStyle/>
        <a:p>
          <a:endParaRPr lang="en-US"/>
        </a:p>
      </dgm:t>
    </dgm:pt>
    <dgm:pt modelId="{AB565CE1-6DAE-41FF-8E71-8D1A91B89559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১। হিসাবের গানিতিক শু</a:t>
          </a:r>
          <a:r>
            <a:rPr lang="en-US" sz="2400" b="1" dirty="0" err="1" smtClean="0">
              <a:solidFill>
                <a:schemeClr val="tx1"/>
              </a:solidFill>
            </a:rPr>
            <a:t>দ্ধতা</a:t>
          </a:r>
          <a:r>
            <a:rPr lang="bn-IN" sz="2400" b="1" dirty="0" smtClean="0">
              <a:solidFill>
                <a:schemeClr val="tx1"/>
              </a:solidFill>
            </a:rPr>
            <a:t> যাচাই </a:t>
          </a:r>
          <a:endParaRPr lang="en-US" sz="2400" b="1" dirty="0">
            <a:solidFill>
              <a:schemeClr val="tx1"/>
            </a:solidFill>
          </a:endParaRPr>
        </a:p>
      </dgm:t>
    </dgm:pt>
    <dgm:pt modelId="{74C3DF19-6ECF-4C2D-8001-9F969D0A821B}" type="parTrans" cxnId="{EEC513F9-D1BC-4CED-AC57-28B4C672D506}">
      <dgm:prSet/>
      <dgm:spPr/>
      <dgm:t>
        <a:bodyPr/>
        <a:lstStyle/>
        <a:p>
          <a:endParaRPr lang="en-US"/>
        </a:p>
      </dgm:t>
    </dgm:pt>
    <dgm:pt modelId="{87546BDF-7526-451A-A52F-60656A643878}" type="sibTrans" cxnId="{EEC513F9-D1BC-4CED-AC57-28B4C672D506}">
      <dgm:prSet/>
      <dgm:spPr/>
      <dgm:t>
        <a:bodyPr/>
        <a:lstStyle/>
        <a:p>
          <a:endParaRPr lang="en-US"/>
        </a:p>
      </dgm:t>
    </dgm:pt>
    <dgm:pt modelId="{73CA212D-10E0-4912-AC13-457057423DA5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২। আর্থিক  বিবরনী প্রস্তুতকরন    </a:t>
          </a:r>
          <a:endParaRPr lang="en-US" sz="2400" b="1" dirty="0">
            <a:solidFill>
              <a:schemeClr val="tx1"/>
            </a:solidFill>
          </a:endParaRPr>
        </a:p>
      </dgm:t>
    </dgm:pt>
    <dgm:pt modelId="{7A974809-5752-4E6E-96D4-71817B34B703}" type="parTrans" cxnId="{526AFE62-AB44-4F7D-96A2-AB09979A0D42}">
      <dgm:prSet/>
      <dgm:spPr/>
      <dgm:t>
        <a:bodyPr/>
        <a:lstStyle/>
        <a:p>
          <a:endParaRPr lang="en-US"/>
        </a:p>
      </dgm:t>
    </dgm:pt>
    <dgm:pt modelId="{2274F71D-7AED-411C-9131-C1AC2E251ED0}" type="sibTrans" cxnId="{526AFE62-AB44-4F7D-96A2-AB09979A0D42}">
      <dgm:prSet/>
      <dgm:spPr/>
      <dgm:t>
        <a:bodyPr/>
        <a:lstStyle/>
        <a:p>
          <a:endParaRPr lang="en-US"/>
        </a:p>
      </dgm:t>
    </dgm:pt>
    <dgm:pt modelId="{9728CD58-167C-49B1-81B6-D0782B687A31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৩। ভুল</a:t>
          </a:r>
          <a:r>
            <a:rPr lang="en-US" sz="2400" b="1" dirty="0" err="1" smtClean="0">
              <a:solidFill>
                <a:schemeClr val="tx1"/>
              </a:solidFill>
            </a:rPr>
            <a:t>সমূহ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bn-IN" sz="2400" b="1" dirty="0" smtClean="0">
              <a:solidFill>
                <a:schemeClr val="tx1"/>
              </a:solidFill>
            </a:rPr>
            <a:t>উদ্ঘাটন </a:t>
          </a:r>
          <a:endParaRPr lang="en-US" sz="2400" b="1" dirty="0">
            <a:solidFill>
              <a:schemeClr val="tx1"/>
            </a:solidFill>
          </a:endParaRPr>
        </a:p>
      </dgm:t>
    </dgm:pt>
    <dgm:pt modelId="{95CABA23-71EB-4890-A74E-17B901515767}" type="parTrans" cxnId="{8662DE81-5E88-4739-93C7-EB766DF22457}">
      <dgm:prSet/>
      <dgm:spPr/>
      <dgm:t>
        <a:bodyPr/>
        <a:lstStyle/>
        <a:p>
          <a:endParaRPr lang="en-US"/>
        </a:p>
      </dgm:t>
    </dgm:pt>
    <dgm:pt modelId="{8061780B-7B2C-49CE-9D8A-5C48A0AEC585}" type="sibTrans" cxnId="{8662DE81-5E88-4739-93C7-EB766DF22457}">
      <dgm:prSet/>
      <dgm:spPr/>
      <dgm:t>
        <a:bodyPr/>
        <a:lstStyle/>
        <a:p>
          <a:endParaRPr lang="en-US"/>
        </a:p>
      </dgm:t>
    </dgm:pt>
    <dgm:pt modelId="{B6C9D0D8-0F1B-49BD-BB53-7BD8683E425F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৪। দু,তরফা দাখিলা পদ্</a:t>
          </a:r>
          <a:r>
            <a:rPr lang="en-US" sz="2400" b="1" dirty="0" smtClean="0">
              <a:solidFill>
                <a:schemeClr val="tx1"/>
              </a:solidFill>
            </a:rPr>
            <a:t>ধ</a:t>
          </a:r>
          <a:r>
            <a:rPr lang="bn-IN" sz="2400" b="1" dirty="0" smtClean="0">
              <a:solidFill>
                <a:schemeClr val="tx1"/>
              </a:solidFill>
            </a:rPr>
            <a:t>তির প্রয়োগ </a:t>
          </a:r>
          <a:endParaRPr lang="en-US" sz="2400" b="1" dirty="0">
            <a:solidFill>
              <a:schemeClr val="tx1"/>
            </a:solidFill>
          </a:endParaRPr>
        </a:p>
      </dgm:t>
    </dgm:pt>
    <dgm:pt modelId="{DFE0669A-3A7A-4507-8E07-EF93BAFCDF21}" type="parTrans" cxnId="{02488430-68C2-4C86-A749-008F655DDA70}">
      <dgm:prSet/>
      <dgm:spPr/>
      <dgm:t>
        <a:bodyPr/>
        <a:lstStyle/>
        <a:p>
          <a:endParaRPr lang="en-US"/>
        </a:p>
      </dgm:t>
    </dgm:pt>
    <dgm:pt modelId="{55177093-3053-430B-8C59-E5389CA0E87E}" type="sibTrans" cxnId="{02488430-68C2-4C86-A749-008F655DDA70}">
      <dgm:prSet/>
      <dgm:spPr/>
      <dgm:t>
        <a:bodyPr/>
        <a:lstStyle/>
        <a:p>
          <a:endParaRPr lang="en-US"/>
        </a:p>
      </dgm:t>
    </dgm:pt>
    <dgm:pt modelId="{51CA8F10-86FA-4845-8F78-9091E3C010A5}">
      <dgm:prSet phldrT="[Text]" custT="1"/>
      <dgm:spPr/>
      <dgm:t>
        <a:bodyPr/>
        <a:lstStyle/>
        <a:p>
          <a:r>
            <a:rPr lang="bn-IN" sz="2000" b="1" dirty="0" smtClean="0">
              <a:solidFill>
                <a:schemeClr val="tx1"/>
              </a:solidFill>
            </a:rPr>
            <a:t>৫।আর্থ</a:t>
          </a:r>
          <a:r>
            <a:rPr lang="en-US" sz="2000" b="1" dirty="0" smtClean="0">
              <a:solidFill>
                <a:schemeClr val="tx1"/>
              </a:solidFill>
            </a:rPr>
            <a:t>ি</a:t>
          </a:r>
          <a:r>
            <a:rPr lang="bn-IN" sz="2000" b="1" dirty="0" smtClean="0">
              <a:solidFill>
                <a:schemeClr val="tx1"/>
              </a:solidFill>
            </a:rPr>
            <a:t>ক বিবরনী প্রস্তুতের সময় ও শ্রমের অবচয় রোধ  </a:t>
          </a:r>
          <a:endParaRPr lang="en-US" sz="2000" b="1" dirty="0">
            <a:solidFill>
              <a:schemeClr val="tx1"/>
            </a:solidFill>
          </a:endParaRPr>
        </a:p>
      </dgm:t>
    </dgm:pt>
    <dgm:pt modelId="{88350B65-085C-4397-B6A2-EA17F5A49200}" type="parTrans" cxnId="{4F623FC0-0F5C-420B-A931-BA54B68C96EA}">
      <dgm:prSet/>
      <dgm:spPr/>
      <dgm:t>
        <a:bodyPr/>
        <a:lstStyle/>
        <a:p>
          <a:endParaRPr lang="en-US"/>
        </a:p>
      </dgm:t>
    </dgm:pt>
    <dgm:pt modelId="{DA666C37-2E00-4868-9BEA-FBB345A26A3A}" type="sibTrans" cxnId="{4F623FC0-0F5C-420B-A931-BA54B68C96EA}">
      <dgm:prSet/>
      <dgm:spPr/>
      <dgm:t>
        <a:bodyPr/>
        <a:lstStyle/>
        <a:p>
          <a:endParaRPr lang="en-US"/>
        </a:p>
      </dgm:t>
    </dgm:pt>
    <dgm:pt modelId="{F5EBDA82-90F4-436A-B63E-B56EFB723E7F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৬। আর্থিক অবস্থা সম্পর্কে ধারনা                           </a:t>
          </a:r>
          <a:endParaRPr lang="en-US" sz="2400" b="1" dirty="0">
            <a:solidFill>
              <a:schemeClr val="tx1"/>
            </a:solidFill>
          </a:endParaRPr>
        </a:p>
      </dgm:t>
    </dgm:pt>
    <dgm:pt modelId="{C3C91F26-6664-4E22-8681-A7F0E107D855}" type="parTrans" cxnId="{D35C9849-CDC6-4E1C-8B70-0ABD2C69E577}">
      <dgm:prSet/>
      <dgm:spPr/>
      <dgm:t>
        <a:bodyPr/>
        <a:lstStyle/>
        <a:p>
          <a:endParaRPr lang="en-US"/>
        </a:p>
      </dgm:t>
    </dgm:pt>
    <dgm:pt modelId="{E29336D0-6551-4D16-86DD-CCC6E3A98C01}" type="sibTrans" cxnId="{D35C9849-CDC6-4E1C-8B70-0ABD2C69E577}">
      <dgm:prSet/>
      <dgm:spPr/>
      <dgm:t>
        <a:bodyPr/>
        <a:lstStyle/>
        <a:p>
          <a:endParaRPr lang="en-US"/>
        </a:p>
      </dgm:t>
    </dgm:pt>
    <dgm:pt modelId="{0A252DBB-C268-42D6-AEC5-98E6561F44E2}" type="pres">
      <dgm:prSet presAssocID="{E9F21BA3-1A58-484D-A145-9DD2C838892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EEE0B92-9E49-4BC2-962B-FBA157685E50}" type="pres">
      <dgm:prSet presAssocID="{078FDD22-0089-48C2-A171-F293F3962AE5}" presName="Parent" presStyleLbl="node0" presStyleIdx="0" presStyleCnt="1" custScaleX="199414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DC8C6CB-3C3F-430E-89CE-238A6D860518}" type="pres">
      <dgm:prSet presAssocID="{AB565CE1-6DAE-41FF-8E71-8D1A91B89559}" presName="Accent1" presStyleCnt="0"/>
      <dgm:spPr/>
    </dgm:pt>
    <dgm:pt modelId="{658AAB4C-48A6-4B35-99E8-A6B37AF2795B}" type="pres">
      <dgm:prSet presAssocID="{AB565CE1-6DAE-41FF-8E71-8D1A91B89559}" presName="Accent" presStyleLbl="bgShp" presStyleIdx="0" presStyleCnt="6"/>
      <dgm:spPr/>
    </dgm:pt>
    <dgm:pt modelId="{A662D87C-950E-4660-95A7-2D21CD07A65E}" type="pres">
      <dgm:prSet presAssocID="{AB565CE1-6DAE-41FF-8E71-8D1A91B89559}" presName="Child1" presStyleLbl="node1" presStyleIdx="0" presStyleCnt="6" custScaleX="166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55D8E-13F5-4403-B3FE-7DE5DBB5497E}" type="pres">
      <dgm:prSet presAssocID="{73CA212D-10E0-4912-AC13-457057423DA5}" presName="Accent2" presStyleCnt="0"/>
      <dgm:spPr/>
    </dgm:pt>
    <dgm:pt modelId="{C53F787A-B35E-4314-A49C-8DB6FB699380}" type="pres">
      <dgm:prSet presAssocID="{73CA212D-10E0-4912-AC13-457057423DA5}" presName="Accent" presStyleLbl="bgShp" presStyleIdx="1" presStyleCnt="6"/>
      <dgm:spPr/>
    </dgm:pt>
    <dgm:pt modelId="{B220E71E-D4AC-4C13-AE2F-03C59A49F215}" type="pres">
      <dgm:prSet presAssocID="{73CA212D-10E0-4912-AC13-457057423DA5}" presName="Child2" presStyleLbl="node1" presStyleIdx="1" presStyleCnt="6" custScaleX="156238" custLinFactNeighborX="70312" custLinFactNeighborY="-250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73F3F-3FFB-424D-964A-53BAC03F943E}" type="pres">
      <dgm:prSet presAssocID="{9728CD58-167C-49B1-81B6-D0782B687A31}" presName="Accent3" presStyleCnt="0"/>
      <dgm:spPr/>
    </dgm:pt>
    <dgm:pt modelId="{784D7790-E6CF-4C70-9272-036844A73012}" type="pres">
      <dgm:prSet presAssocID="{9728CD58-167C-49B1-81B6-D0782B687A31}" presName="Accent" presStyleLbl="bgShp" presStyleIdx="2" presStyleCnt="6" custLinFactNeighborX="-3413" custLinFactNeighborY="62077"/>
      <dgm:spPr/>
    </dgm:pt>
    <dgm:pt modelId="{11F68DB3-D949-4F08-9B72-5ECD34F36E65}" type="pres">
      <dgm:prSet presAssocID="{9728CD58-167C-49B1-81B6-D0782B687A31}" presName="Child3" presStyleLbl="node1" presStyleIdx="2" presStyleCnt="6" custScaleX="146200" custLinFactNeighborX="62772" custLinFactNeighborY="54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B6A29-9876-4FA7-A77F-B70D22AC5CD3}" type="pres">
      <dgm:prSet presAssocID="{B6C9D0D8-0F1B-49BD-BB53-7BD8683E425F}" presName="Accent4" presStyleCnt="0"/>
      <dgm:spPr/>
    </dgm:pt>
    <dgm:pt modelId="{E9F57536-0F99-408E-BB21-C50CEDB59575}" type="pres">
      <dgm:prSet presAssocID="{B6C9D0D8-0F1B-49BD-BB53-7BD8683E425F}" presName="Accent" presStyleLbl="bgShp" presStyleIdx="3" presStyleCnt="6"/>
      <dgm:spPr/>
    </dgm:pt>
    <dgm:pt modelId="{25D174E8-11A9-4C33-9F6F-0FD0F433199B}" type="pres">
      <dgm:prSet presAssocID="{B6C9D0D8-0F1B-49BD-BB53-7BD8683E425F}" presName="Child4" presStyleLbl="node1" presStyleIdx="3" presStyleCnt="6" custScaleX="1614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08520-D922-409D-AB3D-48392BD2D0A2}" type="pres">
      <dgm:prSet presAssocID="{51CA8F10-86FA-4845-8F78-9091E3C010A5}" presName="Accent5" presStyleCnt="0"/>
      <dgm:spPr/>
    </dgm:pt>
    <dgm:pt modelId="{4E12A776-A7FC-4B48-8AC2-65D92F3B5CCF}" type="pres">
      <dgm:prSet presAssocID="{51CA8F10-86FA-4845-8F78-9091E3C010A5}" presName="Accent" presStyleLbl="bgShp" presStyleIdx="4" presStyleCnt="6"/>
      <dgm:spPr/>
    </dgm:pt>
    <dgm:pt modelId="{3DD6C61C-F0A5-40A5-ABB9-B29EAA3FDE57}" type="pres">
      <dgm:prSet presAssocID="{51CA8F10-86FA-4845-8F78-9091E3C010A5}" presName="Child5" presStyleLbl="node1" presStyleIdx="4" presStyleCnt="6" custScaleX="174634" custLinFactNeighborX="-57753" custLinFactNeighborY="346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BF5B2-9A23-484B-BC4B-E864BDED92CA}" type="pres">
      <dgm:prSet presAssocID="{F5EBDA82-90F4-436A-B63E-B56EFB723E7F}" presName="Accent6" presStyleCnt="0"/>
      <dgm:spPr/>
    </dgm:pt>
    <dgm:pt modelId="{B4862A10-7F03-49FF-BC3E-53A8FDF0B518}" type="pres">
      <dgm:prSet presAssocID="{F5EBDA82-90F4-436A-B63E-B56EFB723E7F}" presName="Accent" presStyleLbl="bgShp" presStyleIdx="5" presStyleCnt="6"/>
      <dgm:spPr/>
    </dgm:pt>
    <dgm:pt modelId="{202593B8-6006-4F3F-993F-F2516D21AEE4}" type="pres">
      <dgm:prSet presAssocID="{F5EBDA82-90F4-436A-B63E-B56EFB723E7F}" presName="Child6" presStyleLbl="node1" presStyleIdx="5" presStyleCnt="6" custScaleX="152912" custLinFactNeighborX="-87317" custLinFactNeighborY="9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9E19D8-D58F-4850-9B30-60F0516382FB}" type="presOf" srcId="{51CA8F10-86FA-4845-8F78-9091E3C010A5}" destId="{3DD6C61C-F0A5-40A5-ABB9-B29EAA3FDE57}" srcOrd="0" destOrd="0" presId="urn:microsoft.com/office/officeart/2011/layout/HexagonRadial"/>
    <dgm:cxn modelId="{FCFC52B8-CA27-43DE-AEE8-F6F0BC14769A}" type="presOf" srcId="{9728CD58-167C-49B1-81B6-D0782B687A31}" destId="{11F68DB3-D949-4F08-9B72-5ECD34F36E65}" srcOrd="0" destOrd="0" presId="urn:microsoft.com/office/officeart/2011/layout/HexagonRadial"/>
    <dgm:cxn modelId="{526AFE62-AB44-4F7D-96A2-AB09979A0D42}" srcId="{078FDD22-0089-48C2-A171-F293F3962AE5}" destId="{73CA212D-10E0-4912-AC13-457057423DA5}" srcOrd="1" destOrd="0" parTransId="{7A974809-5752-4E6E-96D4-71817B34B703}" sibTransId="{2274F71D-7AED-411C-9131-C1AC2E251ED0}"/>
    <dgm:cxn modelId="{02488430-68C2-4C86-A749-008F655DDA70}" srcId="{078FDD22-0089-48C2-A171-F293F3962AE5}" destId="{B6C9D0D8-0F1B-49BD-BB53-7BD8683E425F}" srcOrd="3" destOrd="0" parTransId="{DFE0669A-3A7A-4507-8E07-EF93BAFCDF21}" sibTransId="{55177093-3053-430B-8C59-E5389CA0E87E}"/>
    <dgm:cxn modelId="{83AA7AF1-E7D1-46ED-9195-83A64FB48860}" type="presOf" srcId="{B6C9D0D8-0F1B-49BD-BB53-7BD8683E425F}" destId="{25D174E8-11A9-4C33-9F6F-0FD0F433199B}" srcOrd="0" destOrd="0" presId="urn:microsoft.com/office/officeart/2011/layout/HexagonRadial"/>
    <dgm:cxn modelId="{ACC5F343-F172-4FE0-959E-5EB87E374B93}" type="presOf" srcId="{078FDD22-0089-48C2-A171-F293F3962AE5}" destId="{3EEE0B92-9E49-4BC2-962B-FBA157685E50}" srcOrd="0" destOrd="0" presId="urn:microsoft.com/office/officeart/2011/layout/HexagonRadial"/>
    <dgm:cxn modelId="{DCC3A937-3279-4B55-AE90-22362837A78A}" type="presOf" srcId="{AB565CE1-6DAE-41FF-8E71-8D1A91B89559}" destId="{A662D87C-950E-4660-95A7-2D21CD07A65E}" srcOrd="0" destOrd="0" presId="urn:microsoft.com/office/officeart/2011/layout/HexagonRadial"/>
    <dgm:cxn modelId="{CBA6D52A-F7A4-490C-88BC-D3427499742D}" type="presOf" srcId="{73CA212D-10E0-4912-AC13-457057423DA5}" destId="{B220E71E-D4AC-4C13-AE2F-03C59A49F215}" srcOrd="0" destOrd="0" presId="urn:microsoft.com/office/officeart/2011/layout/HexagonRadial"/>
    <dgm:cxn modelId="{FB0C8A4C-0209-4CB0-9D49-0AEB2FCA01D1}" type="presOf" srcId="{E9F21BA3-1A58-484D-A145-9DD2C8388924}" destId="{0A252DBB-C268-42D6-AEC5-98E6561F44E2}" srcOrd="0" destOrd="0" presId="urn:microsoft.com/office/officeart/2011/layout/HexagonRadial"/>
    <dgm:cxn modelId="{0141F96B-99E6-4897-B1D7-2474DD07F12F}" type="presOf" srcId="{F5EBDA82-90F4-436A-B63E-B56EFB723E7F}" destId="{202593B8-6006-4F3F-993F-F2516D21AEE4}" srcOrd="0" destOrd="0" presId="urn:microsoft.com/office/officeart/2011/layout/HexagonRadial"/>
    <dgm:cxn modelId="{8662DE81-5E88-4739-93C7-EB766DF22457}" srcId="{078FDD22-0089-48C2-A171-F293F3962AE5}" destId="{9728CD58-167C-49B1-81B6-D0782B687A31}" srcOrd="2" destOrd="0" parTransId="{95CABA23-71EB-4890-A74E-17B901515767}" sibTransId="{8061780B-7B2C-49CE-9D8A-5C48A0AEC585}"/>
    <dgm:cxn modelId="{4205C478-772D-48DA-8803-7D9BC9EB950D}" srcId="{E9F21BA3-1A58-484D-A145-9DD2C8388924}" destId="{078FDD22-0089-48C2-A171-F293F3962AE5}" srcOrd="0" destOrd="0" parTransId="{502373FC-9284-443E-9F4B-81AD4CEB34E0}" sibTransId="{51C4C5D3-591D-45F6-8FDE-77F86B6082F6}"/>
    <dgm:cxn modelId="{D35C9849-CDC6-4E1C-8B70-0ABD2C69E577}" srcId="{078FDD22-0089-48C2-A171-F293F3962AE5}" destId="{F5EBDA82-90F4-436A-B63E-B56EFB723E7F}" srcOrd="5" destOrd="0" parTransId="{C3C91F26-6664-4E22-8681-A7F0E107D855}" sibTransId="{E29336D0-6551-4D16-86DD-CCC6E3A98C01}"/>
    <dgm:cxn modelId="{EEC513F9-D1BC-4CED-AC57-28B4C672D506}" srcId="{078FDD22-0089-48C2-A171-F293F3962AE5}" destId="{AB565CE1-6DAE-41FF-8E71-8D1A91B89559}" srcOrd="0" destOrd="0" parTransId="{74C3DF19-6ECF-4C2D-8001-9F969D0A821B}" sibTransId="{87546BDF-7526-451A-A52F-60656A643878}"/>
    <dgm:cxn modelId="{4F623FC0-0F5C-420B-A931-BA54B68C96EA}" srcId="{078FDD22-0089-48C2-A171-F293F3962AE5}" destId="{51CA8F10-86FA-4845-8F78-9091E3C010A5}" srcOrd="4" destOrd="0" parTransId="{88350B65-085C-4397-B6A2-EA17F5A49200}" sibTransId="{DA666C37-2E00-4868-9BEA-FBB345A26A3A}"/>
    <dgm:cxn modelId="{437AAA35-2F66-4955-83B3-757F7889A023}" type="presParOf" srcId="{0A252DBB-C268-42D6-AEC5-98E6561F44E2}" destId="{3EEE0B92-9E49-4BC2-962B-FBA157685E50}" srcOrd="0" destOrd="0" presId="urn:microsoft.com/office/officeart/2011/layout/HexagonRadial"/>
    <dgm:cxn modelId="{15A1AA5C-D20E-4487-9490-F678F0FBAC46}" type="presParOf" srcId="{0A252DBB-C268-42D6-AEC5-98E6561F44E2}" destId="{0DC8C6CB-3C3F-430E-89CE-238A6D860518}" srcOrd="1" destOrd="0" presId="urn:microsoft.com/office/officeart/2011/layout/HexagonRadial"/>
    <dgm:cxn modelId="{76364A3E-30E1-4540-89B3-F029DCD74E7E}" type="presParOf" srcId="{0DC8C6CB-3C3F-430E-89CE-238A6D860518}" destId="{658AAB4C-48A6-4B35-99E8-A6B37AF2795B}" srcOrd="0" destOrd="0" presId="urn:microsoft.com/office/officeart/2011/layout/HexagonRadial"/>
    <dgm:cxn modelId="{31FE0186-FEDB-4691-8EE4-4133C7E5C4EE}" type="presParOf" srcId="{0A252DBB-C268-42D6-AEC5-98E6561F44E2}" destId="{A662D87C-950E-4660-95A7-2D21CD07A65E}" srcOrd="2" destOrd="0" presId="urn:microsoft.com/office/officeart/2011/layout/HexagonRadial"/>
    <dgm:cxn modelId="{ABB4903F-BD75-4EC0-876D-41439AE91C7B}" type="presParOf" srcId="{0A252DBB-C268-42D6-AEC5-98E6561F44E2}" destId="{13E55D8E-13F5-4403-B3FE-7DE5DBB5497E}" srcOrd="3" destOrd="0" presId="urn:microsoft.com/office/officeart/2011/layout/HexagonRadial"/>
    <dgm:cxn modelId="{541A3265-505A-461E-8FCC-3F86B7730138}" type="presParOf" srcId="{13E55D8E-13F5-4403-B3FE-7DE5DBB5497E}" destId="{C53F787A-B35E-4314-A49C-8DB6FB699380}" srcOrd="0" destOrd="0" presId="urn:microsoft.com/office/officeart/2011/layout/HexagonRadial"/>
    <dgm:cxn modelId="{1CD5AC64-D59C-4C1C-BDBF-578359AAEDB0}" type="presParOf" srcId="{0A252DBB-C268-42D6-AEC5-98E6561F44E2}" destId="{B220E71E-D4AC-4C13-AE2F-03C59A49F215}" srcOrd="4" destOrd="0" presId="urn:microsoft.com/office/officeart/2011/layout/HexagonRadial"/>
    <dgm:cxn modelId="{CD5D8914-5A41-4C0D-8B26-0D8A510E0502}" type="presParOf" srcId="{0A252DBB-C268-42D6-AEC5-98E6561F44E2}" destId="{6AE73F3F-3FFB-424D-964A-53BAC03F943E}" srcOrd="5" destOrd="0" presId="urn:microsoft.com/office/officeart/2011/layout/HexagonRadial"/>
    <dgm:cxn modelId="{7533E6A7-3BCB-4A98-A488-E813B7C3A1DA}" type="presParOf" srcId="{6AE73F3F-3FFB-424D-964A-53BAC03F943E}" destId="{784D7790-E6CF-4C70-9272-036844A73012}" srcOrd="0" destOrd="0" presId="urn:microsoft.com/office/officeart/2011/layout/HexagonRadial"/>
    <dgm:cxn modelId="{0025EBF9-4ABA-4559-BFB5-30A3954956DE}" type="presParOf" srcId="{0A252DBB-C268-42D6-AEC5-98E6561F44E2}" destId="{11F68DB3-D949-4F08-9B72-5ECD34F36E65}" srcOrd="6" destOrd="0" presId="urn:microsoft.com/office/officeart/2011/layout/HexagonRadial"/>
    <dgm:cxn modelId="{4FECCC91-7134-438C-90BE-395083BB0278}" type="presParOf" srcId="{0A252DBB-C268-42D6-AEC5-98E6561F44E2}" destId="{789B6A29-9876-4FA7-A77F-B70D22AC5CD3}" srcOrd="7" destOrd="0" presId="urn:microsoft.com/office/officeart/2011/layout/HexagonRadial"/>
    <dgm:cxn modelId="{D3F9B441-96E9-4E1A-9C02-7FE6000EA65E}" type="presParOf" srcId="{789B6A29-9876-4FA7-A77F-B70D22AC5CD3}" destId="{E9F57536-0F99-408E-BB21-C50CEDB59575}" srcOrd="0" destOrd="0" presId="urn:microsoft.com/office/officeart/2011/layout/HexagonRadial"/>
    <dgm:cxn modelId="{790F7FB8-456F-458B-A231-FA927036550E}" type="presParOf" srcId="{0A252DBB-C268-42D6-AEC5-98E6561F44E2}" destId="{25D174E8-11A9-4C33-9F6F-0FD0F433199B}" srcOrd="8" destOrd="0" presId="urn:microsoft.com/office/officeart/2011/layout/HexagonRadial"/>
    <dgm:cxn modelId="{3E66B457-0F35-4387-8DBE-2C4CE708EBF1}" type="presParOf" srcId="{0A252DBB-C268-42D6-AEC5-98E6561F44E2}" destId="{3E708520-D922-409D-AB3D-48392BD2D0A2}" srcOrd="9" destOrd="0" presId="urn:microsoft.com/office/officeart/2011/layout/HexagonRadial"/>
    <dgm:cxn modelId="{C0AC4A94-DC12-4F22-B3EB-A691E8C46952}" type="presParOf" srcId="{3E708520-D922-409D-AB3D-48392BD2D0A2}" destId="{4E12A776-A7FC-4B48-8AC2-65D92F3B5CCF}" srcOrd="0" destOrd="0" presId="urn:microsoft.com/office/officeart/2011/layout/HexagonRadial"/>
    <dgm:cxn modelId="{19E2D22C-93DA-4211-B2CC-542BA083D85B}" type="presParOf" srcId="{0A252DBB-C268-42D6-AEC5-98E6561F44E2}" destId="{3DD6C61C-F0A5-40A5-ABB9-B29EAA3FDE57}" srcOrd="10" destOrd="0" presId="urn:microsoft.com/office/officeart/2011/layout/HexagonRadial"/>
    <dgm:cxn modelId="{5FC2156E-CB14-4EDA-B17C-6BD7B6EE4F99}" type="presParOf" srcId="{0A252DBB-C268-42D6-AEC5-98E6561F44E2}" destId="{16CBF5B2-9A23-484B-BC4B-E864BDED92CA}" srcOrd="11" destOrd="0" presId="urn:microsoft.com/office/officeart/2011/layout/HexagonRadial"/>
    <dgm:cxn modelId="{1E091602-8565-494F-A940-26964F5FD213}" type="presParOf" srcId="{16CBF5B2-9A23-484B-BC4B-E864BDED92CA}" destId="{B4862A10-7F03-49FF-BC3E-53A8FDF0B518}" srcOrd="0" destOrd="0" presId="urn:microsoft.com/office/officeart/2011/layout/HexagonRadial"/>
    <dgm:cxn modelId="{CADEFAE5-B106-4402-B831-B22AD437DE98}" type="presParOf" srcId="{0A252DBB-C268-42D6-AEC5-98E6561F44E2}" destId="{202593B8-6006-4F3F-993F-F2516D21AEE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258A2-322C-4693-9EFB-AE1856368D3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C2CA1C-915B-44E3-B0C1-0DA8C29FDCA0}">
      <dgm:prSet phldrT="[Text]" custT="1"/>
      <dgm:spPr/>
      <dgm:t>
        <a:bodyPr/>
        <a:lstStyle/>
        <a:p>
          <a:r>
            <a:rPr lang="bn-IN" sz="4800" b="1" dirty="0" smtClean="0">
              <a:solidFill>
                <a:schemeClr val="tx1"/>
              </a:solidFill>
            </a:rPr>
            <a:t>ভুল</a:t>
          </a:r>
          <a:r>
            <a:rPr lang="bn-IN" sz="4800" b="1" dirty="0" smtClean="0">
              <a:solidFill>
                <a:srgbClr val="FF0000"/>
              </a:solidFill>
            </a:rPr>
            <a:t> </a:t>
          </a:r>
          <a:endParaRPr lang="en-US" sz="4800" b="1" dirty="0">
            <a:solidFill>
              <a:srgbClr val="FF0000"/>
            </a:solidFill>
          </a:endParaRPr>
        </a:p>
      </dgm:t>
    </dgm:pt>
    <dgm:pt modelId="{C9944640-6E82-4FD2-B42C-4F568924D1CD}" type="parTrans" cxnId="{C4004CED-664D-4A91-AE2A-ABB5DE0582F9}">
      <dgm:prSet/>
      <dgm:spPr/>
      <dgm:t>
        <a:bodyPr/>
        <a:lstStyle/>
        <a:p>
          <a:endParaRPr lang="en-US"/>
        </a:p>
      </dgm:t>
    </dgm:pt>
    <dgm:pt modelId="{539D515D-634D-4A48-8BA4-6DABF6B8FB24}" type="sibTrans" cxnId="{C4004CED-664D-4A91-AE2A-ABB5DE0582F9}">
      <dgm:prSet/>
      <dgm:spPr/>
      <dgm:t>
        <a:bodyPr/>
        <a:lstStyle/>
        <a:p>
          <a:endParaRPr lang="en-US"/>
        </a:p>
      </dgm:t>
    </dgm:pt>
    <dgm:pt modelId="{A0743F5E-FEE1-4CF1-88D5-7C233C4B42F1}">
      <dgm:prSet phldrT="[Text]" custT="1"/>
      <dgm:spPr/>
      <dgm:t>
        <a:bodyPr/>
        <a:lstStyle/>
        <a:p>
          <a:r>
            <a:rPr lang="bn-IN" sz="3200" b="1" dirty="0" smtClean="0">
              <a:solidFill>
                <a:schemeClr val="tx1"/>
              </a:solidFill>
            </a:rPr>
            <a:t> ২। </a:t>
          </a:r>
          <a:r>
            <a:rPr lang="bn-IN" sz="3600" b="1" dirty="0" smtClean="0">
              <a:solidFill>
                <a:schemeClr val="tx1"/>
              </a:solidFill>
            </a:rPr>
            <a:t>নীতিগত ভুল </a:t>
          </a:r>
          <a:endParaRPr lang="en-US" sz="3200" b="1" dirty="0">
            <a:solidFill>
              <a:schemeClr val="tx1"/>
            </a:solidFill>
          </a:endParaRPr>
        </a:p>
      </dgm:t>
    </dgm:pt>
    <dgm:pt modelId="{B4A88225-6610-4B72-9174-D917EA3FDBB1}" type="parTrans" cxnId="{1E7133CD-B638-4AD8-91D5-754C2374CBEB}">
      <dgm:prSet/>
      <dgm:spPr/>
      <dgm:t>
        <a:bodyPr/>
        <a:lstStyle/>
        <a:p>
          <a:endParaRPr lang="en-US"/>
        </a:p>
      </dgm:t>
    </dgm:pt>
    <dgm:pt modelId="{9C1B2892-A5A6-416C-A39F-3F66FD0C87CA}" type="sibTrans" cxnId="{1E7133CD-B638-4AD8-91D5-754C2374CBEB}">
      <dgm:prSet/>
      <dgm:spPr/>
      <dgm:t>
        <a:bodyPr/>
        <a:lstStyle/>
        <a:p>
          <a:endParaRPr lang="en-US"/>
        </a:p>
      </dgm:t>
    </dgm:pt>
    <dgm:pt modelId="{0E2E04BB-C260-4304-A112-0CCA7E620C29}">
      <dgm:prSet phldrT="[Text]" custT="1"/>
      <dgm:spPr/>
      <dgm:t>
        <a:bodyPr/>
        <a:lstStyle/>
        <a:p>
          <a:r>
            <a:rPr lang="bn-IN" sz="3600" b="1" dirty="0" smtClean="0">
              <a:solidFill>
                <a:schemeClr val="tx1"/>
              </a:solidFill>
            </a:rPr>
            <a:t>১। করনিক ভুল </a:t>
          </a:r>
          <a:endParaRPr lang="en-US" sz="3600" b="1" dirty="0">
            <a:solidFill>
              <a:schemeClr val="tx1"/>
            </a:solidFill>
          </a:endParaRPr>
        </a:p>
      </dgm:t>
    </dgm:pt>
    <dgm:pt modelId="{AED514C8-03CC-42C6-BE63-EC908221EF96}" type="parTrans" cxnId="{F4933CB7-0AE1-4D50-91D5-9C2D35598FC3}">
      <dgm:prSet/>
      <dgm:spPr/>
      <dgm:t>
        <a:bodyPr/>
        <a:lstStyle/>
        <a:p>
          <a:endParaRPr lang="en-US"/>
        </a:p>
      </dgm:t>
    </dgm:pt>
    <dgm:pt modelId="{71AEAB91-80B9-4712-A087-42B2806B215D}" type="sibTrans" cxnId="{F4933CB7-0AE1-4D50-91D5-9C2D35598FC3}">
      <dgm:prSet/>
      <dgm:spPr/>
      <dgm:t>
        <a:bodyPr/>
        <a:lstStyle/>
        <a:p>
          <a:endParaRPr lang="en-US"/>
        </a:p>
      </dgm:t>
    </dgm:pt>
    <dgm:pt modelId="{25EE6AFE-8DBC-4998-BECA-0DD878D043D5}" type="pres">
      <dgm:prSet presAssocID="{896258A2-322C-4693-9EFB-AE1856368D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BED01-CFFB-40E6-B196-355BF15F57B9}" type="pres">
      <dgm:prSet presAssocID="{1CC2CA1C-915B-44E3-B0C1-0DA8C29FDCA0}" presName="node" presStyleLbl="node1" presStyleIdx="0" presStyleCnt="3" custRadScaleRad="82338" custRadScaleInc="-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39C97-88CF-4971-A264-0906EF7F5196}" type="pres">
      <dgm:prSet presAssocID="{539D515D-634D-4A48-8BA4-6DABF6B8FB24}" presName="sibTrans" presStyleLbl="sibTrans2D1" presStyleIdx="0" presStyleCnt="3" custScaleX="308287" custLinFactNeighborX="15909" custLinFactNeighborY="29772"/>
      <dgm:spPr/>
      <dgm:t>
        <a:bodyPr/>
        <a:lstStyle/>
        <a:p>
          <a:endParaRPr lang="en-US"/>
        </a:p>
      </dgm:t>
    </dgm:pt>
    <dgm:pt modelId="{F50DCF95-F7DB-4691-952B-32236F2085CF}" type="pres">
      <dgm:prSet presAssocID="{539D515D-634D-4A48-8BA4-6DABF6B8FB2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78C0370-8086-4011-BD14-D73FB317E5AC}" type="pres">
      <dgm:prSet presAssocID="{A0743F5E-FEE1-4CF1-88D5-7C233C4B42F1}" presName="node" presStyleLbl="node1" presStyleIdx="1" presStyleCnt="3" custScaleX="132105" custScaleY="165715" custRadScaleRad="99971" custRadScaleInc="-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F7A1A-B896-4272-953C-3CFC2A4AA2B2}" type="pres">
      <dgm:prSet presAssocID="{9C1B2892-A5A6-416C-A39F-3F66FD0C87CA}" presName="sibTrans" presStyleLbl="sibTrans2D1" presStyleIdx="1" presStyleCnt="3" custScaleX="141997"/>
      <dgm:spPr/>
      <dgm:t>
        <a:bodyPr/>
        <a:lstStyle/>
        <a:p>
          <a:endParaRPr lang="en-US"/>
        </a:p>
      </dgm:t>
    </dgm:pt>
    <dgm:pt modelId="{3F7B8A52-7D5E-4276-9E9F-16318AB30B34}" type="pres">
      <dgm:prSet presAssocID="{9C1B2892-A5A6-416C-A39F-3F66FD0C87C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772B562-F798-4C41-8CEA-4922A7A67D81}" type="pres">
      <dgm:prSet presAssocID="{0E2E04BB-C260-4304-A112-0CCA7E620C29}" presName="node" presStyleLbl="node1" presStyleIdx="2" presStyleCnt="3" custScaleX="131697" custScaleY="122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E909B-5BE3-430F-A124-DB89796907D1}" type="pres">
      <dgm:prSet presAssocID="{71AEAB91-80B9-4712-A087-42B2806B215D}" presName="sibTrans" presStyleLbl="sibTrans2D1" presStyleIdx="2" presStyleCnt="3" custScaleX="333005" custScaleY="70872"/>
      <dgm:spPr/>
      <dgm:t>
        <a:bodyPr/>
        <a:lstStyle/>
        <a:p>
          <a:endParaRPr lang="en-US"/>
        </a:p>
      </dgm:t>
    </dgm:pt>
    <dgm:pt modelId="{A8B9C301-5EBA-42DE-89B0-6BA68DAE0F9D}" type="pres">
      <dgm:prSet presAssocID="{71AEAB91-80B9-4712-A087-42B2806B215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525165E-DD83-48BA-BBBD-F625984C19B5}" type="presOf" srcId="{9C1B2892-A5A6-416C-A39F-3F66FD0C87CA}" destId="{F94F7A1A-B896-4272-953C-3CFC2A4AA2B2}" srcOrd="0" destOrd="0" presId="urn:microsoft.com/office/officeart/2005/8/layout/cycle7"/>
    <dgm:cxn modelId="{181C6678-094E-4FCF-AD49-5850D6D47C72}" type="presOf" srcId="{539D515D-634D-4A48-8BA4-6DABF6B8FB24}" destId="{B5139C97-88CF-4971-A264-0906EF7F5196}" srcOrd="0" destOrd="0" presId="urn:microsoft.com/office/officeart/2005/8/layout/cycle7"/>
    <dgm:cxn modelId="{3254C424-FCA5-4BBA-B3E6-9A295FE8E860}" type="presOf" srcId="{71AEAB91-80B9-4712-A087-42B2806B215D}" destId="{6EBE909B-5BE3-430F-A124-DB89796907D1}" srcOrd="0" destOrd="0" presId="urn:microsoft.com/office/officeart/2005/8/layout/cycle7"/>
    <dgm:cxn modelId="{8B68B174-9086-43DF-B5C1-EAA0F5D5AEE7}" type="presOf" srcId="{896258A2-322C-4693-9EFB-AE1856368D38}" destId="{25EE6AFE-8DBC-4998-BECA-0DD878D043D5}" srcOrd="0" destOrd="0" presId="urn:microsoft.com/office/officeart/2005/8/layout/cycle7"/>
    <dgm:cxn modelId="{0ADF1899-70A0-46EF-A4ED-BF768076A41E}" type="presOf" srcId="{A0743F5E-FEE1-4CF1-88D5-7C233C4B42F1}" destId="{F78C0370-8086-4011-BD14-D73FB317E5AC}" srcOrd="0" destOrd="0" presId="urn:microsoft.com/office/officeart/2005/8/layout/cycle7"/>
    <dgm:cxn modelId="{1E7133CD-B638-4AD8-91D5-754C2374CBEB}" srcId="{896258A2-322C-4693-9EFB-AE1856368D38}" destId="{A0743F5E-FEE1-4CF1-88D5-7C233C4B42F1}" srcOrd="1" destOrd="0" parTransId="{B4A88225-6610-4B72-9174-D917EA3FDBB1}" sibTransId="{9C1B2892-A5A6-416C-A39F-3F66FD0C87CA}"/>
    <dgm:cxn modelId="{C4004CED-664D-4A91-AE2A-ABB5DE0582F9}" srcId="{896258A2-322C-4693-9EFB-AE1856368D38}" destId="{1CC2CA1C-915B-44E3-B0C1-0DA8C29FDCA0}" srcOrd="0" destOrd="0" parTransId="{C9944640-6E82-4FD2-B42C-4F568924D1CD}" sibTransId="{539D515D-634D-4A48-8BA4-6DABF6B8FB24}"/>
    <dgm:cxn modelId="{866D1002-ABCA-47B6-912B-8EA6E16FAC5D}" type="presOf" srcId="{9C1B2892-A5A6-416C-A39F-3F66FD0C87CA}" destId="{3F7B8A52-7D5E-4276-9E9F-16318AB30B34}" srcOrd="1" destOrd="0" presId="urn:microsoft.com/office/officeart/2005/8/layout/cycle7"/>
    <dgm:cxn modelId="{1FDD9C5B-B58B-426F-B834-5961C9784E37}" type="presOf" srcId="{539D515D-634D-4A48-8BA4-6DABF6B8FB24}" destId="{F50DCF95-F7DB-4691-952B-32236F2085CF}" srcOrd="1" destOrd="0" presId="urn:microsoft.com/office/officeart/2005/8/layout/cycle7"/>
    <dgm:cxn modelId="{F4933CB7-0AE1-4D50-91D5-9C2D35598FC3}" srcId="{896258A2-322C-4693-9EFB-AE1856368D38}" destId="{0E2E04BB-C260-4304-A112-0CCA7E620C29}" srcOrd="2" destOrd="0" parTransId="{AED514C8-03CC-42C6-BE63-EC908221EF96}" sibTransId="{71AEAB91-80B9-4712-A087-42B2806B215D}"/>
    <dgm:cxn modelId="{AB9972A3-2C90-44D0-BA19-DD4F1137F370}" type="presOf" srcId="{1CC2CA1C-915B-44E3-B0C1-0DA8C29FDCA0}" destId="{848BED01-CFFB-40E6-B196-355BF15F57B9}" srcOrd="0" destOrd="0" presId="urn:microsoft.com/office/officeart/2005/8/layout/cycle7"/>
    <dgm:cxn modelId="{4E702953-5209-40AC-98BE-4C872E133137}" type="presOf" srcId="{71AEAB91-80B9-4712-A087-42B2806B215D}" destId="{A8B9C301-5EBA-42DE-89B0-6BA68DAE0F9D}" srcOrd="1" destOrd="0" presId="urn:microsoft.com/office/officeart/2005/8/layout/cycle7"/>
    <dgm:cxn modelId="{F71592F7-F45E-47C3-80F8-1BF0F7432195}" type="presOf" srcId="{0E2E04BB-C260-4304-A112-0CCA7E620C29}" destId="{C772B562-F798-4C41-8CEA-4922A7A67D81}" srcOrd="0" destOrd="0" presId="urn:microsoft.com/office/officeart/2005/8/layout/cycle7"/>
    <dgm:cxn modelId="{48BD597B-37A8-483E-B732-483AD9749131}" type="presParOf" srcId="{25EE6AFE-8DBC-4998-BECA-0DD878D043D5}" destId="{848BED01-CFFB-40E6-B196-355BF15F57B9}" srcOrd="0" destOrd="0" presId="urn:microsoft.com/office/officeart/2005/8/layout/cycle7"/>
    <dgm:cxn modelId="{6FD5FB88-F1E8-434B-AF25-5AD8A37029C2}" type="presParOf" srcId="{25EE6AFE-8DBC-4998-BECA-0DD878D043D5}" destId="{B5139C97-88CF-4971-A264-0906EF7F5196}" srcOrd="1" destOrd="0" presId="urn:microsoft.com/office/officeart/2005/8/layout/cycle7"/>
    <dgm:cxn modelId="{1B7FF9EF-9585-4A1C-B4DA-5906C50A7BAE}" type="presParOf" srcId="{B5139C97-88CF-4971-A264-0906EF7F5196}" destId="{F50DCF95-F7DB-4691-952B-32236F2085CF}" srcOrd="0" destOrd="0" presId="urn:microsoft.com/office/officeart/2005/8/layout/cycle7"/>
    <dgm:cxn modelId="{D013777A-5477-468A-A399-67B06F9AB9F2}" type="presParOf" srcId="{25EE6AFE-8DBC-4998-BECA-0DD878D043D5}" destId="{F78C0370-8086-4011-BD14-D73FB317E5AC}" srcOrd="2" destOrd="0" presId="urn:microsoft.com/office/officeart/2005/8/layout/cycle7"/>
    <dgm:cxn modelId="{FD1D11A2-1803-43FF-9947-BDA9C4C710C0}" type="presParOf" srcId="{25EE6AFE-8DBC-4998-BECA-0DD878D043D5}" destId="{F94F7A1A-B896-4272-953C-3CFC2A4AA2B2}" srcOrd="3" destOrd="0" presId="urn:microsoft.com/office/officeart/2005/8/layout/cycle7"/>
    <dgm:cxn modelId="{F7AF848D-0BF4-45AA-A54E-50F73883ADBF}" type="presParOf" srcId="{F94F7A1A-B896-4272-953C-3CFC2A4AA2B2}" destId="{3F7B8A52-7D5E-4276-9E9F-16318AB30B34}" srcOrd="0" destOrd="0" presId="urn:microsoft.com/office/officeart/2005/8/layout/cycle7"/>
    <dgm:cxn modelId="{0C6993FE-6698-4635-AD17-7E64D649DE76}" type="presParOf" srcId="{25EE6AFE-8DBC-4998-BECA-0DD878D043D5}" destId="{C772B562-F798-4C41-8CEA-4922A7A67D81}" srcOrd="4" destOrd="0" presId="urn:microsoft.com/office/officeart/2005/8/layout/cycle7"/>
    <dgm:cxn modelId="{760D4E18-6D43-428B-A71A-E667139A8FA0}" type="presParOf" srcId="{25EE6AFE-8DBC-4998-BECA-0DD878D043D5}" destId="{6EBE909B-5BE3-430F-A124-DB89796907D1}" srcOrd="5" destOrd="0" presId="urn:microsoft.com/office/officeart/2005/8/layout/cycle7"/>
    <dgm:cxn modelId="{B9D9A8B4-0D60-48CA-968E-39F3850631C7}" type="presParOf" srcId="{6EBE909B-5BE3-430F-A124-DB89796907D1}" destId="{A8B9C301-5EBA-42DE-89B0-6BA68DAE0F9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439216-5018-4F34-B460-2739CCFF1DC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8964E5-E3C3-444B-9C7B-14AE0DE0E8BA}">
      <dgm:prSet phldrT="[Text]" custT="1"/>
      <dgm:spPr/>
      <dgm:t>
        <a:bodyPr/>
        <a:lstStyle/>
        <a:p>
          <a:r>
            <a:rPr lang="bn-IN" sz="4000" b="1" dirty="0" smtClean="0">
              <a:solidFill>
                <a:schemeClr val="tx1"/>
              </a:solidFill>
            </a:rPr>
            <a:t>করনিক ভুল </a:t>
          </a:r>
          <a:endParaRPr lang="en-US" sz="4000" b="1" dirty="0">
            <a:solidFill>
              <a:schemeClr val="tx1"/>
            </a:solidFill>
          </a:endParaRPr>
        </a:p>
      </dgm:t>
    </dgm:pt>
    <dgm:pt modelId="{10B9128C-9FF5-41DB-BBA1-F82115309C13}" type="parTrans" cxnId="{2CF559B2-7073-4757-963A-C00E376251DB}">
      <dgm:prSet/>
      <dgm:spPr/>
      <dgm:t>
        <a:bodyPr/>
        <a:lstStyle/>
        <a:p>
          <a:endParaRPr lang="en-US"/>
        </a:p>
      </dgm:t>
    </dgm:pt>
    <dgm:pt modelId="{C2CC10F5-59E9-4364-B8C4-5247A9F79F06}" type="sibTrans" cxnId="{2CF559B2-7073-4757-963A-C00E376251DB}">
      <dgm:prSet/>
      <dgm:spPr/>
      <dgm:t>
        <a:bodyPr/>
        <a:lstStyle/>
        <a:p>
          <a:endParaRPr lang="en-US"/>
        </a:p>
      </dgm:t>
    </dgm:pt>
    <dgm:pt modelId="{53DFF9D4-DE5F-4DB1-8A11-C9975C56ECD2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১। বাদ পড়া</a:t>
          </a:r>
          <a:r>
            <a:rPr lang="en-US" sz="2400" b="1" dirty="0" smtClean="0">
              <a:solidFill>
                <a:schemeClr val="tx1"/>
              </a:solidFill>
            </a:rPr>
            <a:t>র</a:t>
          </a:r>
          <a:r>
            <a:rPr lang="bn-IN" sz="2400" b="1" dirty="0" smtClean="0">
              <a:solidFill>
                <a:schemeClr val="tx1"/>
              </a:solidFill>
            </a:rPr>
            <a:t> ভুল </a:t>
          </a:r>
          <a:endParaRPr lang="en-US" sz="2400" b="1" dirty="0">
            <a:solidFill>
              <a:schemeClr val="tx1"/>
            </a:solidFill>
          </a:endParaRPr>
        </a:p>
      </dgm:t>
    </dgm:pt>
    <dgm:pt modelId="{93BF72A4-A711-4901-8162-26167AA3E675}" type="parTrans" cxnId="{4A910859-881A-4406-92AF-72679A25B193}">
      <dgm:prSet/>
      <dgm:spPr/>
      <dgm:t>
        <a:bodyPr/>
        <a:lstStyle/>
        <a:p>
          <a:endParaRPr lang="en-US"/>
        </a:p>
      </dgm:t>
    </dgm:pt>
    <dgm:pt modelId="{2E22F46E-1FE4-40D6-ADAC-4A3B81DE4414}" type="sibTrans" cxnId="{4A910859-881A-4406-92AF-72679A25B193}">
      <dgm:prSet/>
      <dgm:spPr/>
      <dgm:t>
        <a:bodyPr/>
        <a:lstStyle/>
        <a:p>
          <a:endParaRPr lang="en-US"/>
        </a:p>
      </dgm:t>
    </dgm:pt>
    <dgm:pt modelId="{378FD44F-A633-4126-BADB-6D0B8CB8C08E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২। লেখার ভুল </a:t>
          </a:r>
          <a:endParaRPr lang="en-US" sz="2400" b="1" dirty="0">
            <a:solidFill>
              <a:schemeClr val="tx1"/>
            </a:solidFill>
          </a:endParaRPr>
        </a:p>
      </dgm:t>
    </dgm:pt>
    <dgm:pt modelId="{1A4EC9F7-2602-4D9F-9834-42A620B80126}" type="parTrans" cxnId="{89AA9648-55B5-404F-A696-944D9434EE75}">
      <dgm:prSet/>
      <dgm:spPr/>
      <dgm:t>
        <a:bodyPr/>
        <a:lstStyle/>
        <a:p>
          <a:endParaRPr lang="en-US"/>
        </a:p>
      </dgm:t>
    </dgm:pt>
    <dgm:pt modelId="{404A0C86-D799-409B-B3A3-57F018987267}" type="sibTrans" cxnId="{89AA9648-55B5-404F-A696-944D9434EE75}">
      <dgm:prSet/>
      <dgm:spPr/>
      <dgm:t>
        <a:bodyPr/>
        <a:lstStyle/>
        <a:p>
          <a:endParaRPr lang="en-US"/>
        </a:p>
      </dgm:t>
    </dgm:pt>
    <dgm:pt modelId="{4261090B-4222-47D8-9FA4-5A55D12A7320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৩। </a:t>
          </a:r>
          <a:r>
            <a:rPr lang="en-US" sz="2400" b="1" dirty="0" err="1" smtClean="0">
              <a:solidFill>
                <a:schemeClr val="tx1"/>
              </a:solidFill>
            </a:rPr>
            <a:t>নীতিগত</a:t>
          </a:r>
          <a:r>
            <a:rPr lang="bn-IN" sz="2400" b="1" dirty="0" smtClean="0">
              <a:solidFill>
                <a:schemeClr val="tx1"/>
              </a:solidFill>
            </a:rPr>
            <a:t> ভুল </a:t>
          </a:r>
          <a:endParaRPr lang="en-US" sz="2400" b="1" dirty="0">
            <a:solidFill>
              <a:schemeClr val="tx1"/>
            </a:solidFill>
          </a:endParaRPr>
        </a:p>
      </dgm:t>
    </dgm:pt>
    <dgm:pt modelId="{44F26725-FC20-42CE-88D2-B1770992058A}" type="parTrans" cxnId="{C5B65C5A-D1E3-47D0-99A7-DE9767EEE561}">
      <dgm:prSet/>
      <dgm:spPr/>
      <dgm:t>
        <a:bodyPr/>
        <a:lstStyle/>
        <a:p>
          <a:endParaRPr lang="en-US"/>
        </a:p>
      </dgm:t>
    </dgm:pt>
    <dgm:pt modelId="{E7BD56C6-E747-4772-A72B-84A59C034C3C}" type="sibTrans" cxnId="{C5B65C5A-D1E3-47D0-99A7-DE9767EEE561}">
      <dgm:prSet/>
      <dgm:spPr/>
      <dgm:t>
        <a:bodyPr/>
        <a:lstStyle/>
        <a:p>
          <a:endParaRPr lang="en-US"/>
        </a:p>
      </dgm:t>
    </dgm:pt>
    <dgm:pt modelId="{D4D58E16-F699-4FA7-9040-0688E1D5BCC3}">
      <dgm:prSet phldrT="[Text]" custT="1"/>
      <dgm:spPr/>
      <dgm:t>
        <a:bodyPr/>
        <a:lstStyle/>
        <a:p>
          <a:r>
            <a:rPr lang="bn-IN" sz="2400" b="1" dirty="0" smtClean="0">
              <a:solidFill>
                <a:schemeClr val="tx1"/>
              </a:solidFill>
            </a:rPr>
            <a:t>৪। পরিপূরক ভুল </a:t>
          </a:r>
          <a:endParaRPr lang="en-US" sz="2400" b="1" dirty="0">
            <a:solidFill>
              <a:schemeClr val="tx1"/>
            </a:solidFill>
          </a:endParaRPr>
        </a:p>
      </dgm:t>
    </dgm:pt>
    <dgm:pt modelId="{4E84FB06-B31A-4497-98EB-BE9D924EDF7B}" type="parTrans" cxnId="{7E3208FB-FB77-4800-8CBF-1AE2EB06D46C}">
      <dgm:prSet/>
      <dgm:spPr/>
      <dgm:t>
        <a:bodyPr/>
        <a:lstStyle/>
        <a:p>
          <a:endParaRPr lang="en-US"/>
        </a:p>
      </dgm:t>
    </dgm:pt>
    <dgm:pt modelId="{2C2BFA2B-45DF-488C-9B9F-5B57B488D734}" type="sibTrans" cxnId="{7E3208FB-FB77-4800-8CBF-1AE2EB06D46C}">
      <dgm:prSet/>
      <dgm:spPr/>
      <dgm:t>
        <a:bodyPr/>
        <a:lstStyle/>
        <a:p>
          <a:endParaRPr lang="en-US"/>
        </a:p>
      </dgm:t>
    </dgm:pt>
    <dgm:pt modelId="{452A84F7-FEB6-4E57-A2E2-1B7001EFD494}" type="pres">
      <dgm:prSet presAssocID="{1F439216-5018-4F34-B460-2739CCFF1DC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C26D2C-B876-4B74-89C6-25E251FF1F1B}" type="pres">
      <dgm:prSet presAssocID="{528964E5-E3C3-444B-9C7B-14AE0DE0E8BA}" presName="centerShape" presStyleLbl="node0" presStyleIdx="0" presStyleCnt="1" custScaleX="218306"/>
      <dgm:spPr/>
      <dgm:t>
        <a:bodyPr/>
        <a:lstStyle/>
        <a:p>
          <a:endParaRPr lang="en-US"/>
        </a:p>
      </dgm:t>
    </dgm:pt>
    <dgm:pt modelId="{A40D2862-A989-4674-A275-F1E7A23F60C0}" type="pres">
      <dgm:prSet presAssocID="{53DFF9D4-DE5F-4DB1-8A11-C9975C56ECD2}" presName="node" presStyleLbl="node1" presStyleIdx="0" presStyleCnt="4" custScaleX="262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A9984-C75D-4909-882A-DD4725CFA222}" type="pres">
      <dgm:prSet presAssocID="{53DFF9D4-DE5F-4DB1-8A11-C9975C56ECD2}" presName="dummy" presStyleCnt="0"/>
      <dgm:spPr/>
    </dgm:pt>
    <dgm:pt modelId="{E1D58DCF-3778-4E0A-96CC-79904C648442}" type="pres">
      <dgm:prSet presAssocID="{2E22F46E-1FE4-40D6-ADAC-4A3B81DE441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1D9DB8E-7156-4DF1-9127-0D7C3EB261F1}" type="pres">
      <dgm:prSet presAssocID="{378FD44F-A633-4126-BADB-6D0B8CB8C08E}" presName="node" presStyleLbl="node1" presStyleIdx="1" presStyleCnt="4" custScaleX="244975" custRadScaleRad="142034" custRadScaleInc="-2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A2EB2-F9F7-45D6-A4A6-309B83287004}" type="pres">
      <dgm:prSet presAssocID="{378FD44F-A633-4126-BADB-6D0B8CB8C08E}" presName="dummy" presStyleCnt="0"/>
      <dgm:spPr/>
    </dgm:pt>
    <dgm:pt modelId="{1EAF8322-2224-4B59-8053-7B525BB93FC0}" type="pres">
      <dgm:prSet presAssocID="{404A0C86-D799-409B-B3A3-57F01898726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9F842A0-684F-4967-8A9D-33D2939EACB9}" type="pres">
      <dgm:prSet presAssocID="{4261090B-4222-47D8-9FA4-5A55D12A7320}" presName="node" presStyleLbl="node1" presStyleIdx="2" presStyleCnt="4" custScaleX="259603" custRadScaleRad="117873" custRadScaleInc="-2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89204-65D8-4476-80B5-5D4DE5C893CB}" type="pres">
      <dgm:prSet presAssocID="{4261090B-4222-47D8-9FA4-5A55D12A7320}" presName="dummy" presStyleCnt="0"/>
      <dgm:spPr/>
    </dgm:pt>
    <dgm:pt modelId="{B7BFB577-7B01-4D59-B1B0-B62D9419BF4C}" type="pres">
      <dgm:prSet presAssocID="{E7BD56C6-E747-4772-A72B-84A59C034C3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757F35F-5191-4AC8-B081-2AC303EC90D6}" type="pres">
      <dgm:prSet presAssocID="{D4D58E16-F699-4FA7-9040-0688E1D5BCC3}" presName="node" presStyleLbl="node1" presStyleIdx="3" presStyleCnt="4" custScaleX="223462" custScaleY="130269" custRadScaleRad="137786" custRadScaleInc="2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9903D-F97A-41DB-8CA3-661A587738EB}" type="pres">
      <dgm:prSet presAssocID="{D4D58E16-F699-4FA7-9040-0688E1D5BCC3}" presName="dummy" presStyleCnt="0"/>
      <dgm:spPr/>
    </dgm:pt>
    <dgm:pt modelId="{A00616A7-C501-4FCF-A9B6-FE9C9B103923}" type="pres">
      <dgm:prSet presAssocID="{2C2BFA2B-45DF-488C-9B9F-5B57B488D73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9AA9648-55B5-404F-A696-944D9434EE75}" srcId="{528964E5-E3C3-444B-9C7B-14AE0DE0E8BA}" destId="{378FD44F-A633-4126-BADB-6D0B8CB8C08E}" srcOrd="1" destOrd="0" parTransId="{1A4EC9F7-2602-4D9F-9834-42A620B80126}" sibTransId="{404A0C86-D799-409B-B3A3-57F018987267}"/>
    <dgm:cxn modelId="{C5B65C5A-D1E3-47D0-99A7-DE9767EEE561}" srcId="{528964E5-E3C3-444B-9C7B-14AE0DE0E8BA}" destId="{4261090B-4222-47D8-9FA4-5A55D12A7320}" srcOrd="2" destOrd="0" parTransId="{44F26725-FC20-42CE-88D2-B1770992058A}" sibTransId="{E7BD56C6-E747-4772-A72B-84A59C034C3C}"/>
    <dgm:cxn modelId="{2BACE92F-4C8B-4F90-BD14-F4238E7B660F}" type="presOf" srcId="{378FD44F-A633-4126-BADB-6D0B8CB8C08E}" destId="{11D9DB8E-7156-4DF1-9127-0D7C3EB261F1}" srcOrd="0" destOrd="0" presId="urn:microsoft.com/office/officeart/2005/8/layout/radial6"/>
    <dgm:cxn modelId="{57530279-E1A7-4B43-835C-C0DFB74AF04B}" type="presOf" srcId="{2C2BFA2B-45DF-488C-9B9F-5B57B488D734}" destId="{A00616A7-C501-4FCF-A9B6-FE9C9B103923}" srcOrd="0" destOrd="0" presId="urn:microsoft.com/office/officeart/2005/8/layout/radial6"/>
    <dgm:cxn modelId="{5F9F46BE-2BAF-4AB3-8721-C1EB881B9A61}" type="presOf" srcId="{4261090B-4222-47D8-9FA4-5A55D12A7320}" destId="{D9F842A0-684F-4967-8A9D-33D2939EACB9}" srcOrd="0" destOrd="0" presId="urn:microsoft.com/office/officeart/2005/8/layout/radial6"/>
    <dgm:cxn modelId="{A27F085A-FD89-44C1-9CF7-DAAB3A7839A3}" type="presOf" srcId="{528964E5-E3C3-444B-9C7B-14AE0DE0E8BA}" destId="{61C26D2C-B876-4B74-89C6-25E251FF1F1B}" srcOrd="0" destOrd="0" presId="urn:microsoft.com/office/officeart/2005/8/layout/radial6"/>
    <dgm:cxn modelId="{4A910859-881A-4406-92AF-72679A25B193}" srcId="{528964E5-E3C3-444B-9C7B-14AE0DE0E8BA}" destId="{53DFF9D4-DE5F-4DB1-8A11-C9975C56ECD2}" srcOrd="0" destOrd="0" parTransId="{93BF72A4-A711-4901-8162-26167AA3E675}" sibTransId="{2E22F46E-1FE4-40D6-ADAC-4A3B81DE4414}"/>
    <dgm:cxn modelId="{6C43033D-2089-4CEE-95DE-337D02555EF9}" type="presOf" srcId="{2E22F46E-1FE4-40D6-ADAC-4A3B81DE4414}" destId="{E1D58DCF-3778-4E0A-96CC-79904C648442}" srcOrd="0" destOrd="0" presId="urn:microsoft.com/office/officeart/2005/8/layout/radial6"/>
    <dgm:cxn modelId="{2CF559B2-7073-4757-963A-C00E376251DB}" srcId="{1F439216-5018-4F34-B460-2739CCFF1DC9}" destId="{528964E5-E3C3-444B-9C7B-14AE0DE0E8BA}" srcOrd="0" destOrd="0" parTransId="{10B9128C-9FF5-41DB-BBA1-F82115309C13}" sibTransId="{C2CC10F5-59E9-4364-B8C4-5247A9F79F06}"/>
    <dgm:cxn modelId="{7E3208FB-FB77-4800-8CBF-1AE2EB06D46C}" srcId="{528964E5-E3C3-444B-9C7B-14AE0DE0E8BA}" destId="{D4D58E16-F699-4FA7-9040-0688E1D5BCC3}" srcOrd="3" destOrd="0" parTransId="{4E84FB06-B31A-4497-98EB-BE9D924EDF7B}" sibTransId="{2C2BFA2B-45DF-488C-9B9F-5B57B488D734}"/>
    <dgm:cxn modelId="{3CD5B392-410E-4714-8B99-CB64B17F8D3A}" type="presOf" srcId="{404A0C86-D799-409B-B3A3-57F018987267}" destId="{1EAF8322-2224-4B59-8053-7B525BB93FC0}" srcOrd="0" destOrd="0" presId="urn:microsoft.com/office/officeart/2005/8/layout/radial6"/>
    <dgm:cxn modelId="{12A65C28-5441-40F1-A9D9-388E53399BD8}" type="presOf" srcId="{E7BD56C6-E747-4772-A72B-84A59C034C3C}" destId="{B7BFB577-7B01-4D59-B1B0-B62D9419BF4C}" srcOrd="0" destOrd="0" presId="urn:microsoft.com/office/officeart/2005/8/layout/radial6"/>
    <dgm:cxn modelId="{34C3E5AE-7728-49AE-9972-0ED052C794A9}" type="presOf" srcId="{D4D58E16-F699-4FA7-9040-0688E1D5BCC3}" destId="{6757F35F-5191-4AC8-B081-2AC303EC90D6}" srcOrd="0" destOrd="0" presId="urn:microsoft.com/office/officeart/2005/8/layout/radial6"/>
    <dgm:cxn modelId="{90B9D611-51B4-47BD-8CAE-A4B5BE149212}" type="presOf" srcId="{53DFF9D4-DE5F-4DB1-8A11-C9975C56ECD2}" destId="{A40D2862-A989-4674-A275-F1E7A23F60C0}" srcOrd="0" destOrd="0" presId="urn:microsoft.com/office/officeart/2005/8/layout/radial6"/>
    <dgm:cxn modelId="{32D606F3-2D1F-4E2C-A0D6-F3F8277B8DCB}" type="presOf" srcId="{1F439216-5018-4F34-B460-2739CCFF1DC9}" destId="{452A84F7-FEB6-4E57-A2E2-1B7001EFD494}" srcOrd="0" destOrd="0" presId="urn:microsoft.com/office/officeart/2005/8/layout/radial6"/>
    <dgm:cxn modelId="{0C5D2F8F-D423-421F-97A8-1F2732881755}" type="presParOf" srcId="{452A84F7-FEB6-4E57-A2E2-1B7001EFD494}" destId="{61C26D2C-B876-4B74-89C6-25E251FF1F1B}" srcOrd="0" destOrd="0" presId="urn:microsoft.com/office/officeart/2005/8/layout/radial6"/>
    <dgm:cxn modelId="{C6BD3ADC-FAE0-460B-BDBA-BBDBA91C94B9}" type="presParOf" srcId="{452A84F7-FEB6-4E57-A2E2-1B7001EFD494}" destId="{A40D2862-A989-4674-A275-F1E7A23F60C0}" srcOrd="1" destOrd="0" presId="urn:microsoft.com/office/officeart/2005/8/layout/radial6"/>
    <dgm:cxn modelId="{F3128CF7-6A20-4134-88A2-1A26AEABF70F}" type="presParOf" srcId="{452A84F7-FEB6-4E57-A2E2-1B7001EFD494}" destId="{39DA9984-C75D-4909-882A-DD4725CFA222}" srcOrd="2" destOrd="0" presId="urn:microsoft.com/office/officeart/2005/8/layout/radial6"/>
    <dgm:cxn modelId="{C56B6F44-25AD-4F62-A70E-4BDF6A9834C4}" type="presParOf" srcId="{452A84F7-FEB6-4E57-A2E2-1B7001EFD494}" destId="{E1D58DCF-3778-4E0A-96CC-79904C648442}" srcOrd="3" destOrd="0" presId="urn:microsoft.com/office/officeart/2005/8/layout/radial6"/>
    <dgm:cxn modelId="{117C2D9A-9626-47C3-951D-C821011B89D0}" type="presParOf" srcId="{452A84F7-FEB6-4E57-A2E2-1B7001EFD494}" destId="{11D9DB8E-7156-4DF1-9127-0D7C3EB261F1}" srcOrd="4" destOrd="0" presId="urn:microsoft.com/office/officeart/2005/8/layout/radial6"/>
    <dgm:cxn modelId="{9909A953-5D1D-4F0B-879C-3D7C54B5CF7C}" type="presParOf" srcId="{452A84F7-FEB6-4E57-A2E2-1B7001EFD494}" destId="{936A2EB2-F9F7-45D6-A4A6-309B83287004}" srcOrd="5" destOrd="0" presId="urn:microsoft.com/office/officeart/2005/8/layout/radial6"/>
    <dgm:cxn modelId="{662F8455-227D-49BA-80C6-EAFF23800CD0}" type="presParOf" srcId="{452A84F7-FEB6-4E57-A2E2-1B7001EFD494}" destId="{1EAF8322-2224-4B59-8053-7B525BB93FC0}" srcOrd="6" destOrd="0" presId="urn:microsoft.com/office/officeart/2005/8/layout/radial6"/>
    <dgm:cxn modelId="{C8312375-CA19-4576-A509-48C2973AE153}" type="presParOf" srcId="{452A84F7-FEB6-4E57-A2E2-1B7001EFD494}" destId="{D9F842A0-684F-4967-8A9D-33D2939EACB9}" srcOrd="7" destOrd="0" presId="urn:microsoft.com/office/officeart/2005/8/layout/radial6"/>
    <dgm:cxn modelId="{A4B80140-981A-4DBA-96A4-BAC630174944}" type="presParOf" srcId="{452A84F7-FEB6-4E57-A2E2-1B7001EFD494}" destId="{88089204-65D8-4476-80B5-5D4DE5C893CB}" srcOrd="8" destOrd="0" presId="urn:microsoft.com/office/officeart/2005/8/layout/radial6"/>
    <dgm:cxn modelId="{B176DC33-FD7C-4201-A004-D6DEE988E017}" type="presParOf" srcId="{452A84F7-FEB6-4E57-A2E2-1B7001EFD494}" destId="{B7BFB577-7B01-4D59-B1B0-B62D9419BF4C}" srcOrd="9" destOrd="0" presId="urn:microsoft.com/office/officeart/2005/8/layout/radial6"/>
    <dgm:cxn modelId="{4433220F-AC85-401E-8AD1-30216C898C5D}" type="presParOf" srcId="{452A84F7-FEB6-4E57-A2E2-1B7001EFD494}" destId="{6757F35F-5191-4AC8-B081-2AC303EC90D6}" srcOrd="10" destOrd="0" presId="urn:microsoft.com/office/officeart/2005/8/layout/radial6"/>
    <dgm:cxn modelId="{3087D509-E147-4398-943C-BD37B737D26A}" type="presParOf" srcId="{452A84F7-FEB6-4E57-A2E2-1B7001EFD494}" destId="{C099903D-F97A-41DB-8CA3-661A587738EB}" srcOrd="11" destOrd="0" presId="urn:microsoft.com/office/officeart/2005/8/layout/radial6"/>
    <dgm:cxn modelId="{C47A1165-A2AA-4E02-AE29-5FB205E984DA}" type="presParOf" srcId="{452A84F7-FEB6-4E57-A2E2-1B7001EFD494}" destId="{A00616A7-C501-4FCF-A9B6-FE9C9B10392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1FDDF5-E5EB-4A0A-BDAF-6015DF3CBDE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9315E5-D350-4EB9-A2D3-1045F7713E04}">
      <dgm:prSet phldrT="[Text]" custT="1"/>
      <dgm:spPr/>
      <dgm:t>
        <a:bodyPr/>
        <a:lstStyle/>
        <a:p>
          <a:r>
            <a:rPr lang="bn-IN" sz="3200" b="1" dirty="0" smtClean="0">
              <a:solidFill>
                <a:schemeClr val="tx1"/>
              </a:solidFill>
            </a:rPr>
            <a:t>২। লেখার  ভুল </a:t>
          </a:r>
          <a:endParaRPr lang="en-US" sz="3200" b="1" dirty="0">
            <a:solidFill>
              <a:schemeClr val="tx1"/>
            </a:solidFill>
          </a:endParaRPr>
        </a:p>
      </dgm:t>
    </dgm:pt>
    <dgm:pt modelId="{1C40DB36-B8D5-4C46-8723-46B8B809C7DA}" type="parTrans" cxnId="{7374245C-2C3B-499D-B865-83E697FC41CF}">
      <dgm:prSet/>
      <dgm:spPr/>
      <dgm:t>
        <a:bodyPr/>
        <a:lstStyle/>
        <a:p>
          <a:endParaRPr lang="en-US"/>
        </a:p>
      </dgm:t>
    </dgm:pt>
    <dgm:pt modelId="{76DD657A-6039-4825-B517-97F63213CBAF}" type="sibTrans" cxnId="{7374245C-2C3B-499D-B865-83E697FC41CF}">
      <dgm:prSet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১। বাদ পড়া ভুল </a:t>
          </a:r>
          <a:endParaRPr lang="en-US" b="1" dirty="0">
            <a:solidFill>
              <a:schemeClr val="tx1"/>
            </a:solidFill>
          </a:endParaRPr>
        </a:p>
      </dgm:t>
    </dgm:pt>
    <dgm:pt modelId="{003DE95E-CD56-4476-AE14-8D7E0998E812}">
      <dgm:prSet phldrT="[Text]"/>
      <dgm:spPr/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1B5E12DF-4ABA-4A1E-85C3-AFC4B5A86E74}" type="parTrans" cxnId="{45E55061-BDFC-49CC-A735-2611617282F3}">
      <dgm:prSet/>
      <dgm:spPr/>
      <dgm:t>
        <a:bodyPr/>
        <a:lstStyle/>
        <a:p>
          <a:endParaRPr lang="en-US"/>
        </a:p>
      </dgm:t>
    </dgm:pt>
    <dgm:pt modelId="{7D888B83-D736-42D5-99EE-E040C2EA13AD}" type="sibTrans" cxnId="{45E55061-BDFC-49CC-A735-2611617282F3}">
      <dgm:prSet/>
      <dgm:spPr/>
      <dgm:t>
        <a:bodyPr/>
        <a:lstStyle/>
        <a:p>
          <a:endParaRPr lang="en-US"/>
        </a:p>
      </dgm:t>
    </dgm:pt>
    <dgm:pt modelId="{8A2854F3-9237-4CE2-8FB4-0E08BC9D558C}">
      <dgm:prSet phldrT="[Text]" custT="1"/>
      <dgm:spPr/>
      <dgm:t>
        <a:bodyPr/>
        <a:lstStyle/>
        <a:p>
          <a:r>
            <a:rPr lang="bn-IN" sz="3200" b="1" dirty="0" smtClean="0">
              <a:solidFill>
                <a:schemeClr val="tx1"/>
              </a:solidFill>
            </a:rPr>
            <a:t>৩। টাকার  অংকে ভুল </a:t>
          </a:r>
          <a:endParaRPr lang="en-US" sz="3200" b="1" dirty="0">
            <a:solidFill>
              <a:schemeClr val="tx1"/>
            </a:solidFill>
          </a:endParaRPr>
        </a:p>
      </dgm:t>
    </dgm:pt>
    <dgm:pt modelId="{0FBC6784-B117-4E45-B66D-66528F23AD30}" type="parTrans" cxnId="{5095D434-B8A6-4F71-89C8-E09B7C6ACA58}">
      <dgm:prSet/>
      <dgm:spPr/>
      <dgm:t>
        <a:bodyPr/>
        <a:lstStyle/>
        <a:p>
          <a:endParaRPr lang="en-US"/>
        </a:p>
      </dgm:t>
    </dgm:pt>
    <dgm:pt modelId="{E2810067-0070-4051-9EDC-9B6AA3F88615}" type="sibTrans" cxnId="{5095D434-B8A6-4F71-89C8-E09B7C6ACA58}">
      <dgm:prSet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৪। খতিয়ানের  উদ্বৃত্ত নির্ণয়ে ভুল </a:t>
          </a:r>
          <a:endParaRPr lang="en-US" b="1" dirty="0">
            <a:solidFill>
              <a:schemeClr val="tx1"/>
            </a:solidFill>
          </a:endParaRPr>
        </a:p>
      </dgm:t>
    </dgm:pt>
    <dgm:pt modelId="{EDAFE827-3FA8-4EE6-9127-989FF707F661}">
      <dgm:prSet phldrT="[Text]"/>
      <dgm:spPr/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097ABC60-9431-4D3F-AE38-7A3C4E2FE4FF}" type="parTrans" cxnId="{38FDC112-E5CF-42BE-81C7-DF64576F268C}">
      <dgm:prSet/>
      <dgm:spPr/>
      <dgm:t>
        <a:bodyPr/>
        <a:lstStyle/>
        <a:p>
          <a:endParaRPr lang="en-US"/>
        </a:p>
      </dgm:t>
    </dgm:pt>
    <dgm:pt modelId="{E0466FEC-C0BB-4CF1-B068-09B4C6255641}" type="sibTrans" cxnId="{38FDC112-E5CF-42BE-81C7-DF64576F268C}">
      <dgm:prSet/>
      <dgm:spPr/>
      <dgm:t>
        <a:bodyPr/>
        <a:lstStyle/>
        <a:p>
          <a:endParaRPr lang="en-US"/>
        </a:p>
      </dgm:t>
    </dgm:pt>
    <dgm:pt modelId="{38C2E525-69DD-4B2C-9EDB-D5507A9980D3}">
      <dgm:prSet phldrT="[Text]" custT="1"/>
      <dgm:spPr/>
      <dgm:t>
        <a:bodyPr/>
        <a:lstStyle/>
        <a:p>
          <a:r>
            <a:rPr lang="bn-IN" sz="2800" b="1" dirty="0" smtClean="0">
              <a:solidFill>
                <a:schemeClr val="tx1"/>
              </a:solidFill>
            </a:rPr>
            <a:t>৬। </a:t>
          </a:r>
          <a:r>
            <a:rPr lang="bn-IN" sz="2400" b="1" dirty="0" smtClean="0">
              <a:solidFill>
                <a:schemeClr val="tx1"/>
              </a:solidFill>
            </a:rPr>
            <a:t>রেওয়ামিলের ডেবিট  ও  ক্রেডিট   দিকের যোগফল  </a:t>
          </a:r>
          <a:r>
            <a:rPr lang="bn-IN" sz="2800" b="1" dirty="0" smtClean="0">
              <a:solidFill>
                <a:schemeClr val="tx1"/>
              </a:solidFill>
            </a:rPr>
            <a:t>নির্ণয়ে  ভুল </a:t>
          </a:r>
          <a:endParaRPr lang="en-US" sz="2800" b="1" dirty="0">
            <a:solidFill>
              <a:schemeClr val="tx1"/>
            </a:solidFill>
          </a:endParaRPr>
        </a:p>
      </dgm:t>
    </dgm:pt>
    <dgm:pt modelId="{A302DBC9-9EB7-406C-9DFF-148996D1D918}" type="parTrans" cxnId="{88348E2D-BF5C-46E0-BC63-6E8D0C80E224}">
      <dgm:prSet/>
      <dgm:spPr/>
      <dgm:t>
        <a:bodyPr/>
        <a:lstStyle/>
        <a:p>
          <a:endParaRPr lang="en-US"/>
        </a:p>
      </dgm:t>
    </dgm:pt>
    <dgm:pt modelId="{BBA4AD74-DFD6-4C64-B8C2-9E320F181B6B}" type="sibTrans" cxnId="{88348E2D-BF5C-46E0-BC63-6E8D0C80E224}">
      <dgm:prSet custT="1"/>
      <dgm:spPr/>
      <dgm:t>
        <a:bodyPr/>
        <a:lstStyle/>
        <a:p>
          <a:r>
            <a:rPr lang="bn-IN" sz="2800" b="1" dirty="0" smtClean="0">
              <a:solidFill>
                <a:schemeClr val="tx1"/>
              </a:solidFill>
            </a:rPr>
            <a:t>৫।</a:t>
          </a:r>
          <a:r>
            <a:rPr lang="bn-IN" sz="2400" b="1" dirty="0" smtClean="0">
              <a:solidFill>
                <a:schemeClr val="tx1"/>
              </a:solidFill>
            </a:rPr>
            <a:t> খতিয়ান</a:t>
          </a:r>
          <a:r>
            <a:rPr lang="bn-IN" sz="2000" b="1" dirty="0" smtClean="0">
              <a:solidFill>
                <a:schemeClr val="tx1"/>
              </a:solidFill>
            </a:rPr>
            <a:t> </a:t>
          </a:r>
          <a:r>
            <a:rPr lang="bn-IN" sz="2400" b="1" dirty="0" smtClean="0">
              <a:solidFill>
                <a:schemeClr val="tx1"/>
              </a:solidFill>
            </a:rPr>
            <a:t>উদ্বৃত্ত রেওয়ামিলে স্থানান্তরে ভুল </a:t>
          </a:r>
          <a:endParaRPr lang="en-US" sz="2800" b="1" dirty="0">
            <a:solidFill>
              <a:schemeClr val="tx1"/>
            </a:solidFill>
          </a:endParaRPr>
        </a:p>
      </dgm:t>
    </dgm:pt>
    <dgm:pt modelId="{80F08FAB-84D0-445C-8AF6-EE382404B9DD}">
      <dgm:prSet phldrT="[Text]" phldr="1"/>
      <dgm:spPr/>
      <dgm:t>
        <a:bodyPr/>
        <a:lstStyle/>
        <a:p>
          <a:endParaRPr lang="en-US" dirty="0"/>
        </a:p>
      </dgm:t>
    </dgm:pt>
    <dgm:pt modelId="{B50F3BB3-904C-42E1-9698-6DD897FFF9C9}" type="parTrans" cxnId="{B5AC525F-7379-4D44-8E56-83B233EA0032}">
      <dgm:prSet/>
      <dgm:spPr/>
      <dgm:t>
        <a:bodyPr/>
        <a:lstStyle/>
        <a:p>
          <a:endParaRPr lang="en-US"/>
        </a:p>
      </dgm:t>
    </dgm:pt>
    <dgm:pt modelId="{34285B15-2A97-46F0-A00D-0025F3A57301}" type="sibTrans" cxnId="{B5AC525F-7379-4D44-8E56-83B233EA0032}">
      <dgm:prSet/>
      <dgm:spPr/>
      <dgm:t>
        <a:bodyPr/>
        <a:lstStyle/>
        <a:p>
          <a:endParaRPr lang="en-US"/>
        </a:p>
      </dgm:t>
    </dgm:pt>
    <dgm:pt modelId="{064BA9AB-C17C-4C25-95B0-EB2B47A5F077}" type="pres">
      <dgm:prSet presAssocID="{C01FDDF5-E5EB-4A0A-BDAF-6015DF3CBDE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FC930C8-9F02-4963-A6DE-8AAB101287E8}" type="pres">
      <dgm:prSet presAssocID="{A89315E5-D350-4EB9-A2D3-1045F7713E04}" presName="composite" presStyleCnt="0"/>
      <dgm:spPr/>
    </dgm:pt>
    <dgm:pt modelId="{FAF918FC-1082-4173-A7E4-A287B9499FA4}" type="pres">
      <dgm:prSet presAssocID="{A89315E5-D350-4EB9-A2D3-1045F7713E04}" presName="Parent1" presStyleLbl="node1" presStyleIdx="0" presStyleCnt="6" custScaleX="229857" custScaleY="68618" custLinFactX="13595" custLinFactNeighborX="100000" custLinFactNeighborY="42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A1D16-8C98-489D-9CFD-F416824AB203}" type="pres">
      <dgm:prSet presAssocID="{A89315E5-D350-4EB9-A2D3-1045F7713E0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82F4F-9A1B-4659-967E-B7A1614F692F}" type="pres">
      <dgm:prSet presAssocID="{A89315E5-D350-4EB9-A2D3-1045F7713E04}" presName="BalanceSpacing" presStyleCnt="0"/>
      <dgm:spPr/>
    </dgm:pt>
    <dgm:pt modelId="{229CB606-6A5E-424C-B0A5-BDA5E3BB53E2}" type="pres">
      <dgm:prSet presAssocID="{A89315E5-D350-4EB9-A2D3-1045F7713E04}" presName="BalanceSpacing1" presStyleCnt="0"/>
      <dgm:spPr/>
    </dgm:pt>
    <dgm:pt modelId="{4DAC1A4C-BA05-487C-93C8-670A75364FC5}" type="pres">
      <dgm:prSet presAssocID="{76DD657A-6039-4825-B517-97F63213CBAF}" presName="Accent1Text" presStyleLbl="node1" presStyleIdx="1" presStyleCnt="6" custScaleX="268244" custScaleY="60188" custLinFactNeighborX="-75935" custLinFactNeighborY="4201"/>
      <dgm:spPr/>
      <dgm:t>
        <a:bodyPr/>
        <a:lstStyle/>
        <a:p>
          <a:endParaRPr lang="en-US"/>
        </a:p>
      </dgm:t>
    </dgm:pt>
    <dgm:pt modelId="{6F2079E7-E418-419A-945A-EAEBF779039B}" type="pres">
      <dgm:prSet presAssocID="{76DD657A-6039-4825-B517-97F63213CBAF}" presName="spaceBetweenRectangles" presStyleCnt="0"/>
      <dgm:spPr/>
    </dgm:pt>
    <dgm:pt modelId="{441410E1-EA81-4825-AD9E-3543472A1440}" type="pres">
      <dgm:prSet presAssocID="{8A2854F3-9237-4CE2-8FB4-0E08BC9D558C}" presName="composite" presStyleCnt="0"/>
      <dgm:spPr/>
    </dgm:pt>
    <dgm:pt modelId="{CFFD7AA4-FDA1-4577-BFE4-80974B6C07F0}" type="pres">
      <dgm:prSet presAssocID="{8A2854F3-9237-4CE2-8FB4-0E08BC9D558C}" presName="Parent1" presStyleLbl="node1" presStyleIdx="2" presStyleCnt="6" custScaleX="297318" custScaleY="63519" custLinFactX="-657" custLinFactNeighborX="-100000" custLinFactNeighborY="78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0B59C-0EC4-451A-9FB9-32D67F7D9B8F}" type="pres">
      <dgm:prSet presAssocID="{8A2854F3-9237-4CE2-8FB4-0E08BC9D558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884A8-7D4C-48AC-B746-CF03D62799A1}" type="pres">
      <dgm:prSet presAssocID="{8A2854F3-9237-4CE2-8FB4-0E08BC9D558C}" presName="BalanceSpacing" presStyleCnt="0"/>
      <dgm:spPr/>
    </dgm:pt>
    <dgm:pt modelId="{A3473C70-8808-4798-B916-975520C389D2}" type="pres">
      <dgm:prSet presAssocID="{8A2854F3-9237-4CE2-8FB4-0E08BC9D558C}" presName="BalanceSpacing1" presStyleCnt="0"/>
      <dgm:spPr/>
    </dgm:pt>
    <dgm:pt modelId="{02B51A80-C14F-4CE5-A117-BFCBF416439E}" type="pres">
      <dgm:prSet presAssocID="{E2810067-0070-4051-9EDC-9B6AA3F88615}" presName="Accent1Text" presStyleLbl="node1" presStyleIdx="3" presStyleCnt="6" custScaleX="210102" custScaleY="70969" custLinFactNeighborX="74125" custLinFactNeighborY="12061"/>
      <dgm:spPr/>
      <dgm:t>
        <a:bodyPr/>
        <a:lstStyle/>
        <a:p>
          <a:endParaRPr lang="en-US"/>
        </a:p>
      </dgm:t>
    </dgm:pt>
    <dgm:pt modelId="{C3A43568-3105-4B28-82D8-D9CDC1E0129D}" type="pres">
      <dgm:prSet presAssocID="{E2810067-0070-4051-9EDC-9B6AA3F88615}" presName="spaceBetweenRectangles" presStyleCnt="0"/>
      <dgm:spPr/>
    </dgm:pt>
    <dgm:pt modelId="{328272A6-18AF-4D2A-880E-96050C15FCED}" type="pres">
      <dgm:prSet presAssocID="{38C2E525-69DD-4B2C-9EDB-D5507A9980D3}" presName="composite" presStyleCnt="0"/>
      <dgm:spPr/>
    </dgm:pt>
    <dgm:pt modelId="{B2B86A73-56A2-4677-8B2C-86F9559E467C}" type="pres">
      <dgm:prSet presAssocID="{38C2E525-69DD-4B2C-9EDB-D5507A9980D3}" presName="Parent1" presStyleLbl="node1" presStyleIdx="4" presStyleCnt="6" custScaleX="277936" custScaleY="91062" custLinFactX="21320" custLinFactNeighborX="100000" custLinFactNeighborY="84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ECF0E-397B-4386-8A59-B36EC3E3D096}" type="pres">
      <dgm:prSet presAssocID="{38C2E525-69DD-4B2C-9EDB-D5507A9980D3}" presName="Childtext1" presStyleLbl="revTx" presStyleIdx="2" presStyleCnt="3" custScaleX="2085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BBAC1-54C1-4994-80BA-264575B26948}" type="pres">
      <dgm:prSet presAssocID="{38C2E525-69DD-4B2C-9EDB-D5507A9980D3}" presName="BalanceSpacing" presStyleCnt="0"/>
      <dgm:spPr/>
    </dgm:pt>
    <dgm:pt modelId="{FEF5F6D1-7803-49DC-B8E0-4CB77B7752CE}" type="pres">
      <dgm:prSet presAssocID="{38C2E525-69DD-4B2C-9EDB-D5507A9980D3}" presName="BalanceSpacing1" presStyleCnt="0"/>
      <dgm:spPr/>
    </dgm:pt>
    <dgm:pt modelId="{C2374D6E-DA08-48E7-A15C-04B7C9F6255E}" type="pres">
      <dgm:prSet presAssocID="{BBA4AD74-DFD6-4C64-B8C2-9E320F181B6B}" presName="Accent1Text" presStyleLbl="node1" presStyleIdx="5" presStyleCnt="6" custScaleX="235125" custScaleY="76180" custLinFactNeighborX="-15332" custLinFactNeighborY="-10902"/>
      <dgm:spPr/>
      <dgm:t>
        <a:bodyPr/>
        <a:lstStyle/>
        <a:p>
          <a:endParaRPr lang="en-US"/>
        </a:p>
      </dgm:t>
    </dgm:pt>
  </dgm:ptLst>
  <dgm:cxnLst>
    <dgm:cxn modelId="{45E55061-BDFC-49CC-A735-2611617282F3}" srcId="{A89315E5-D350-4EB9-A2D3-1045F7713E04}" destId="{003DE95E-CD56-4476-AE14-8D7E0998E812}" srcOrd="0" destOrd="0" parTransId="{1B5E12DF-4ABA-4A1E-85C3-AFC4B5A86E74}" sibTransId="{7D888B83-D736-42D5-99EE-E040C2EA13AD}"/>
    <dgm:cxn modelId="{A4888FA4-3924-4030-929A-DDA16A7A4438}" type="presOf" srcId="{EDAFE827-3FA8-4EE6-9127-989FF707F661}" destId="{6860B59C-0EC4-451A-9FB9-32D67F7D9B8F}" srcOrd="0" destOrd="0" presId="urn:microsoft.com/office/officeart/2008/layout/AlternatingHexagons"/>
    <dgm:cxn modelId="{C7A44FA2-374D-45D7-9940-C54FB13F75CC}" type="presOf" srcId="{003DE95E-CD56-4476-AE14-8D7E0998E812}" destId="{EC4A1D16-8C98-489D-9CFD-F416824AB203}" srcOrd="0" destOrd="0" presId="urn:microsoft.com/office/officeart/2008/layout/AlternatingHexagons"/>
    <dgm:cxn modelId="{5095D434-B8A6-4F71-89C8-E09B7C6ACA58}" srcId="{C01FDDF5-E5EB-4A0A-BDAF-6015DF3CBDEA}" destId="{8A2854F3-9237-4CE2-8FB4-0E08BC9D558C}" srcOrd="1" destOrd="0" parTransId="{0FBC6784-B117-4E45-B66D-66528F23AD30}" sibTransId="{E2810067-0070-4051-9EDC-9B6AA3F88615}"/>
    <dgm:cxn modelId="{52773FC0-2556-4721-8B23-06AFF6C167FC}" type="presOf" srcId="{8A2854F3-9237-4CE2-8FB4-0E08BC9D558C}" destId="{CFFD7AA4-FDA1-4577-BFE4-80974B6C07F0}" srcOrd="0" destOrd="0" presId="urn:microsoft.com/office/officeart/2008/layout/AlternatingHexagons"/>
    <dgm:cxn modelId="{3313DF14-0BD8-4B0E-86BF-624C1E016F9A}" type="presOf" srcId="{80F08FAB-84D0-445C-8AF6-EE382404B9DD}" destId="{E93ECF0E-397B-4386-8A59-B36EC3E3D096}" srcOrd="0" destOrd="0" presId="urn:microsoft.com/office/officeart/2008/layout/AlternatingHexagons"/>
    <dgm:cxn modelId="{9D7A955F-AAAF-436B-8A4F-1511327C65F5}" type="presOf" srcId="{76DD657A-6039-4825-B517-97F63213CBAF}" destId="{4DAC1A4C-BA05-487C-93C8-670A75364FC5}" srcOrd="0" destOrd="0" presId="urn:microsoft.com/office/officeart/2008/layout/AlternatingHexagons"/>
    <dgm:cxn modelId="{597B500E-3AA0-44AF-B553-D41941E72165}" type="presOf" srcId="{38C2E525-69DD-4B2C-9EDB-D5507A9980D3}" destId="{B2B86A73-56A2-4677-8B2C-86F9559E467C}" srcOrd="0" destOrd="0" presId="urn:microsoft.com/office/officeart/2008/layout/AlternatingHexagons"/>
    <dgm:cxn modelId="{72C650AC-D5DC-4178-A239-02E9CA9B0DF9}" type="presOf" srcId="{E2810067-0070-4051-9EDC-9B6AA3F88615}" destId="{02B51A80-C14F-4CE5-A117-BFCBF416439E}" srcOrd="0" destOrd="0" presId="urn:microsoft.com/office/officeart/2008/layout/AlternatingHexagons"/>
    <dgm:cxn modelId="{38FDC112-E5CF-42BE-81C7-DF64576F268C}" srcId="{8A2854F3-9237-4CE2-8FB4-0E08BC9D558C}" destId="{EDAFE827-3FA8-4EE6-9127-989FF707F661}" srcOrd="0" destOrd="0" parTransId="{097ABC60-9431-4D3F-AE38-7A3C4E2FE4FF}" sibTransId="{E0466FEC-C0BB-4CF1-B068-09B4C6255641}"/>
    <dgm:cxn modelId="{A681C750-0EEE-4A9B-9EEE-A89CB75C4039}" type="presOf" srcId="{BBA4AD74-DFD6-4C64-B8C2-9E320F181B6B}" destId="{C2374D6E-DA08-48E7-A15C-04B7C9F6255E}" srcOrd="0" destOrd="0" presId="urn:microsoft.com/office/officeart/2008/layout/AlternatingHexagons"/>
    <dgm:cxn modelId="{B5AC525F-7379-4D44-8E56-83B233EA0032}" srcId="{38C2E525-69DD-4B2C-9EDB-D5507A9980D3}" destId="{80F08FAB-84D0-445C-8AF6-EE382404B9DD}" srcOrd="0" destOrd="0" parTransId="{B50F3BB3-904C-42E1-9698-6DD897FFF9C9}" sibTransId="{34285B15-2A97-46F0-A00D-0025F3A57301}"/>
    <dgm:cxn modelId="{7C060BA5-557A-4DD2-9F98-62BC941E5304}" type="presOf" srcId="{A89315E5-D350-4EB9-A2D3-1045F7713E04}" destId="{FAF918FC-1082-4173-A7E4-A287B9499FA4}" srcOrd="0" destOrd="0" presId="urn:microsoft.com/office/officeart/2008/layout/AlternatingHexagons"/>
    <dgm:cxn modelId="{7374245C-2C3B-499D-B865-83E697FC41CF}" srcId="{C01FDDF5-E5EB-4A0A-BDAF-6015DF3CBDEA}" destId="{A89315E5-D350-4EB9-A2D3-1045F7713E04}" srcOrd="0" destOrd="0" parTransId="{1C40DB36-B8D5-4C46-8723-46B8B809C7DA}" sibTransId="{76DD657A-6039-4825-B517-97F63213CBAF}"/>
    <dgm:cxn modelId="{F82344AB-E3B5-4CD1-B5B0-71D7A44125A2}" type="presOf" srcId="{C01FDDF5-E5EB-4A0A-BDAF-6015DF3CBDEA}" destId="{064BA9AB-C17C-4C25-95B0-EB2B47A5F077}" srcOrd="0" destOrd="0" presId="urn:microsoft.com/office/officeart/2008/layout/AlternatingHexagons"/>
    <dgm:cxn modelId="{88348E2D-BF5C-46E0-BC63-6E8D0C80E224}" srcId="{C01FDDF5-E5EB-4A0A-BDAF-6015DF3CBDEA}" destId="{38C2E525-69DD-4B2C-9EDB-D5507A9980D3}" srcOrd="2" destOrd="0" parTransId="{A302DBC9-9EB7-406C-9DFF-148996D1D918}" sibTransId="{BBA4AD74-DFD6-4C64-B8C2-9E320F181B6B}"/>
    <dgm:cxn modelId="{3757B935-B477-4605-AD5E-BD4675628DCE}" type="presParOf" srcId="{064BA9AB-C17C-4C25-95B0-EB2B47A5F077}" destId="{7FC930C8-9F02-4963-A6DE-8AAB101287E8}" srcOrd="0" destOrd="0" presId="urn:microsoft.com/office/officeart/2008/layout/AlternatingHexagons"/>
    <dgm:cxn modelId="{D62E0B87-BBCC-4B74-941F-D009AD8690A0}" type="presParOf" srcId="{7FC930C8-9F02-4963-A6DE-8AAB101287E8}" destId="{FAF918FC-1082-4173-A7E4-A287B9499FA4}" srcOrd="0" destOrd="0" presId="urn:microsoft.com/office/officeart/2008/layout/AlternatingHexagons"/>
    <dgm:cxn modelId="{079D9053-F106-4183-9F6C-11AB2300FA82}" type="presParOf" srcId="{7FC930C8-9F02-4963-A6DE-8AAB101287E8}" destId="{EC4A1D16-8C98-489D-9CFD-F416824AB203}" srcOrd="1" destOrd="0" presId="urn:microsoft.com/office/officeart/2008/layout/AlternatingHexagons"/>
    <dgm:cxn modelId="{505F3D6A-7510-4651-89E9-89F50280D6DA}" type="presParOf" srcId="{7FC930C8-9F02-4963-A6DE-8AAB101287E8}" destId="{F3582F4F-9A1B-4659-967E-B7A1614F692F}" srcOrd="2" destOrd="0" presId="urn:microsoft.com/office/officeart/2008/layout/AlternatingHexagons"/>
    <dgm:cxn modelId="{69C3793F-211B-4B15-ADF7-51D7AEF64F8C}" type="presParOf" srcId="{7FC930C8-9F02-4963-A6DE-8AAB101287E8}" destId="{229CB606-6A5E-424C-B0A5-BDA5E3BB53E2}" srcOrd="3" destOrd="0" presId="urn:microsoft.com/office/officeart/2008/layout/AlternatingHexagons"/>
    <dgm:cxn modelId="{2644CC83-D3ED-4D8B-A4C2-F72A95F3BB0D}" type="presParOf" srcId="{7FC930C8-9F02-4963-A6DE-8AAB101287E8}" destId="{4DAC1A4C-BA05-487C-93C8-670A75364FC5}" srcOrd="4" destOrd="0" presId="urn:microsoft.com/office/officeart/2008/layout/AlternatingHexagons"/>
    <dgm:cxn modelId="{D3856861-7036-41E5-9811-1845634B5CFD}" type="presParOf" srcId="{064BA9AB-C17C-4C25-95B0-EB2B47A5F077}" destId="{6F2079E7-E418-419A-945A-EAEBF779039B}" srcOrd="1" destOrd="0" presId="urn:microsoft.com/office/officeart/2008/layout/AlternatingHexagons"/>
    <dgm:cxn modelId="{C1F86202-50D8-4573-BC10-155B3FE4105E}" type="presParOf" srcId="{064BA9AB-C17C-4C25-95B0-EB2B47A5F077}" destId="{441410E1-EA81-4825-AD9E-3543472A1440}" srcOrd="2" destOrd="0" presId="urn:microsoft.com/office/officeart/2008/layout/AlternatingHexagons"/>
    <dgm:cxn modelId="{18793930-D489-4BA5-BB30-20D99C5A43AC}" type="presParOf" srcId="{441410E1-EA81-4825-AD9E-3543472A1440}" destId="{CFFD7AA4-FDA1-4577-BFE4-80974B6C07F0}" srcOrd="0" destOrd="0" presId="urn:microsoft.com/office/officeart/2008/layout/AlternatingHexagons"/>
    <dgm:cxn modelId="{C9FFC500-4160-4C7A-9F60-B1652003E29E}" type="presParOf" srcId="{441410E1-EA81-4825-AD9E-3543472A1440}" destId="{6860B59C-0EC4-451A-9FB9-32D67F7D9B8F}" srcOrd="1" destOrd="0" presId="urn:microsoft.com/office/officeart/2008/layout/AlternatingHexagons"/>
    <dgm:cxn modelId="{32923DB9-E766-47E6-9800-145ED0FC7821}" type="presParOf" srcId="{441410E1-EA81-4825-AD9E-3543472A1440}" destId="{FC2884A8-7D4C-48AC-B746-CF03D62799A1}" srcOrd="2" destOrd="0" presId="urn:microsoft.com/office/officeart/2008/layout/AlternatingHexagons"/>
    <dgm:cxn modelId="{8CE02EB0-FF1B-4587-BB11-C77C90776310}" type="presParOf" srcId="{441410E1-EA81-4825-AD9E-3543472A1440}" destId="{A3473C70-8808-4798-B916-975520C389D2}" srcOrd="3" destOrd="0" presId="urn:microsoft.com/office/officeart/2008/layout/AlternatingHexagons"/>
    <dgm:cxn modelId="{40D53E6B-8FDD-4A28-B6A2-D8A3FA438AD1}" type="presParOf" srcId="{441410E1-EA81-4825-AD9E-3543472A1440}" destId="{02B51A80-C14F-4CE5-A117-BFCBF416439E}" srcOrd="4" destOrd="0" presId="urn:microsoft.com/office/officeart/2008/layout/AlternatingHexagons"/>
    <dgm:cxn modelId="{497650F9-E46E-47A2-BADD-F92209758599}" type="presParOf" srcId="{064BA9AB-C17C-4C25-95B0-EB2B47A5F077}" destId="{C3A43568-3105-4B28-82D8-D9CDC1E0129D}" srcOrd="3" destOrd="0" presId="urn:microsoft.com/office/officeart/2008/layout/AlternatingHexagons"/>
    <dgm:cxn modelId="{C84B89FB-974F-45F4-B4D5-A7A5A51809CE}" type="presParOf" srcId="{064BA9AB-C17C-4C25-95B0-EB2B47A5F077}" destId="{328272A6-18AF-4D2A-880E-96050C15FCED}" srcOrd="4" destOrd="0" presId="urn:microsoft.com/office/officeart/2008/layout/AlternatingHexagons"/>
    <dgm:cxn modelId="{9524724A-F4A7-443A-993C-5B59356C2846}" type="presParOf" srcId="{328272A6-18AF-4D2A-880E-96050C15FCED}" destId="{B2B86A73-56A2-4677-8B2C-86F9559E467C}" srcOrd="0" destOrd="0" presId="urn:microsoft.com/office/officeart/2008/layout/AlternatingHexagons"/>
    <dgm:cxn modelId="{BA1192B4-03F2-4F2B-A4A8-89C70DAF76ED}" type="presParOf" srcId="{328272A6-18AF-4D2A-880E-96050C15FCED}" destId="{E93ECF0E-397B-4386-8A59-B36EC3E3D096}" srcOrd="1" destOrd="0" presId="urn:microsoft.com/office/officeart/2008/layout/AlternatingHexagons"/>
    <dgm:cxn modelId="{C4B6C6F2-54B5-4036-8F34-E4C9A36E54BA}" type="presParOf" srcId="{328272A6-18AF-4D2A-880E-96050C15FCED}" destId="{610BBAC1-54C1-4994-80BA-264575B26948}" srcOrd="2" destOrd="0" presId="urn:microsoft.com/office/officeart/2008/layout/AlternatingHexagons"/>
    <dgm:cxn modelId="{22A07BF3-CFC3-4462-BD79-C213B27DC69E}" type="presParOf" srcId="{328272A6-18AF-4D2A-880E-96050C15FCED}" destId="{FEF5F6D1-7803-49DC-B8E0-4CB77B7752CE}" srcOrd="3" destOrd="0" presId="urn:microsoft.com/office/officeart/2008/layout/AlternatingHexagons"/>
    <dgm:cxn modelId="{842D7E67-1ECD-45D6-807E-9476706018AE}" type="presParOf" srcId="{328272A6-18AF-4D2A-880E-96050C15FCED}" destId="{C2374D6E-DA08-48E7-A15C-04B7C9F6255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E0B92-9E49-4BC2-962B-FBA157685E50}">
      <dsp:nvSpPr>
        <dsp:cNvPr id="0" name=""/>
        <dsp:cNvSpPr/>
      </dsp:nvSpPr>
      <dsp:spPr>
        <a:xfrm>
          <a:off x="2059955" y="1622419"/>
          <a:ext cx="4112248" cy="17838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C00000"/>
              </a:solidFill>
            </a:rPr>
            <a:t>রেওয়ামিলের উদ্দেশ্য </a:t>
          </a:r>
          <a:endParaRPr lang="en-US" sz="3600" b="1" kern="1200" dirty="0">
            <a:solidFill>
              <a:srgbClr val="C00000"/>
            </a:solidFill>
          </a:endParaRPr>
        </a:p>
      </dsp:txBody>
      <dsp:txXfrm>
        <a:off x="2572525" y="1844767"/>
        <a:ext cx="3087108" cy="1339161"/>
      </dsp:txXfrm>
    </dsp:sp>
    <dsp:sp modelId="{C53F787A-B35E-4314-A49C-8DB6FB699380}">
      <dsp:nvSpPr>
        <dsp:cNvPr id="0" name=""/>
        <dsp:cNvSpPr/>
      </dsp:nvSpPr>
      <dsp:spPr>
        <a:xfrm>
          <a:off x="4376309" y="76896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2D87C-950E-4660-95A7-2D21CD07A65E}">
      <dsp:nvSpPr>
        <dsp:cNvPr id="0" name=""/>
        <dsp:cNvSpPr/>
      </dsp:nvSpPr>
      <dsp:spPr>
        <a:xfrm>
          <a:off x="2709053" y="0"/>
          <a:ext cx="2821727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১। হিসাবের গানিতিক শু</a:t>
          </a:r>
          <a:r>
            <a:rPr lang="en-US" sz="2400" b="1" kern="1200" dirty="0" err="1" smtClean="0">
              <a:solidFill>
                <a:schemeClr val="tx1"/>
              </a:solidFill>
            </a:rPr>
            <a:t>দ্ধতা</a:t>
          </a:r>
          <a:r>
            <a:rPr lang="bn-IN" sz="2400" b="1" kern="1200" dirty="0" smtClean="0">
              <a:solidFill>
                <a:schemeClr val="tx1"/>
              </a:solidFill>
            </a:rPr>
            <a:t> যাচাই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083427" y="193970"/>
        <a:ext cx="2072979" cy="1074048"/>
      </dsp:txXfrm>
    </dsp:sp>
    <dsp:sp modelId="{784D7790-E6CF-4C70-9272-036844A73012}">
      <dsp:nvSpPr>
        <dsp:cNvPr id="0" name=""/>
        <dsp:cNvSpPr/>
      </dsp:nvSpPr>
      <dsp:spPr>
        <a:xfrm>
          <a:off x="5257798" y="2438400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0E71E-D4AC-4C13-AE2F-03C59A49F215}">
      <dsp:nvSpPr>
        <dsp:cNvPr id="0" name=""/>
        <dsp:cNvSpPr/>
      </dsp:nvSpPr>
      <dsp:spPr>
        <a:xfrm>
          <a:off x="5436886" y="533402"/>
          <a:ext cx="2640313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২। আর্থিক  বিবরনী প্রস্তুতকরন   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796142" y="732328"/>
        <a:ext cx="1921801" cy="1064136"/>
      </dsp:txXfrm>
    </dsp:sp>
    <dsp:sp modelId="{E9F57536-0F99-408E-BB21-C50CEDB59575}">
      <dsp:nvSpPr>
        <dsp:cNvPr id="0" name=""/>
        <dsp:cNvSpPr/>
      </dsp:nvSpPr>
      <dsp:spPr>
        <a:xfrm>
          <a:off x="4653567" y="3436955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68DB3-D949-4F08-9B72-5ECD34F36E65}">
      <dsp:nvSpPr>
        <dsp:cNvPr id="0" name=""/>
        <dsp:cNvSpPr/>
      </dsp:nvSpPr>
      <dsp:spPr>
        <a:xfrm>
          <a:off x="5495244" y="3457569"/>
          <a:ext cx="2470678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৩। ভুল</a:t>
          </a:r>
          <a:r>
            <a:rPr lang="en-US" sz="2400" b="1" kern="1200" dirty="0" err="1" smtClean="0">
              <a:solidFill>
                <a:schemeClr val="tx1"/>
              </a:solidFill>
            </a:rPr>
            <a:t>সমূহ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bn-IN" sz="2400" b="1" kern="1200" dirty="0" smtClean="0">
              <a:solidFill>
                <a:schemeClr val="tx1"/>
              </a:solidFill>
            </a:rPr>
            <a:t>উদ্ঘাটন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840364" y="3661789"/>
        <a:ext cx="1780438" cy="1053548"/>
      </dsp:txXfrm>
    </dsp:sp>
    <dsp:sp modelId="{4E12A776-A7FC-4B48-8AC2-65D92F3B5CCF}">
      <dsp:nvSpPr>
        <dsp:cNvPr id="0" name=""/>
        <dsp:cNvSpPr/>
      </dsp:nvSpPr>
      <dsp:spPr>
        <a:xfrm>
          <a:off x="3088834" y="3583807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174E8-11A9-4C33-9F6F-0FD0F433199B}">
      <dsp:nvSpPr>
        <dsp:cNvPr id="0" name=""/>
        <dsp:cNvSpPr/>
      </dsp:nvSpPr>
      <dsp:spPr>
        <a:xfrm>
          <a:off x="2756025" y="3567211"/>
          <a:ext cx="2727784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৪। দু,তরফা দাখিলা পদ্</a:t>
          </a:r>
          <a:r>
            <a:rPr lang="en-US" sz="2400" b="1" kern="1200" dirty="0" smtClean="0">
              <a:solidFill>
                <a:schemeClr val="tx1"/>
              </a:solidFill>
            </a:rPr>
            <a:t>ধ</a:t>
          </a:r>
          <a:r>
            <a:rPr lang="bn-IN" sz="2400" b="1" kern="1200" dirty="0" smtClean="0">
              <a:solidFill>
                <a:schemeClr val="tx1"/>
              </a:solidFill>
            </a:rPr>
            <a:t>তির প্রয়োগ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122570" y="3763665"/>
        <a:ext cx="1994694" cy="1069080"/>
      </dsp:txXfrm>
    </dsp:sp>
    <dsp:sp modelId="{B4862A10-7F03-49FF-BC3E-53A8FDF0B518}">
      <dsp:nvSpPr>
        <dsp:cNvPr id="0" name=""/>
        <dsp:cNvSpPr/>
      </dsp:nvSpPr>
      <dsp:spPr>
        <a:xfrm>
          <a:off x="2165920" y="233103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6C61C-F0A5-40A5-ABB9-B29EAA3FDE57}">
      <dsp:nvSpPr>
        <dsp:cNvPr id="0" name=""/>
        <dsp:cNvSpPr/>
      </dsp:nvSpPr>
      <dsp:spPr>
        <a:xfrm>
          <a:off x="111277" y="3174686"/>
          <a:ext cx="2951193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solidFill>
                <a:schemeClr val="tx1"/>
              </a:solidFill>
            </a:rPr>
            <a:t>৫।আর্থ</a:t>
          </a:r>
          <a:r>
            <a:rPr lang="en-US" sz="2000" b="1" kern="1200" dirty="0" smtClean="0">
              <a:solidFill>
                <a:schemeClr val="tx1"/>
              </a:solidFill>
            </a:rPr>
            <a:t>ি</a:t>
          </a:r>
          <a:r>
            <a:rPr lang="bn-IN" sz="2000" b="1" kern="1200" dirty="0" smtClean="0">
              <a:solidFill>
                <a:schemeClr val="tx1"/>
              </a:solidFill>
            </a:rPr>
            <a:t>ক বিবরনী প্রস্তুতের সময় ও শ্রমের অবচয় রোধ 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96440" y="3365491"/>
        <a:ext cx="2180867" cy="1080378"/>
      </dsp:txXfrm>
    </dsp:sp>
    <dsp:sp modelId="{202593B8-6006-4F3F-993F-F2516D21AEE4}">
      <dsp:nvSpPr>
        <dsp:cNvPr id="0" name=""/>
        <dsp:cNvSpPr/>
      </dsp:nvSpPr>
      <dsp:spPr>
        <a:xfrm>
          <a:off x="0" y="911536"/>
          <a:ext cx="2584106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৬। আর্থিক অবস্থা সম্পর্কে ধারনা                          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54572" y="1112139"/>
        <a:ext cx="1874962" cy="1060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BED01-CFFB-40E6-B196-355BF15F57B9}">
      <dsp:nvSpPr>
        <dsp:cNvPr id="0" name=""/>
        <dsp:cNvSpPr/>
      </dsp:nvSpPr>
      <dsp:spPr>
        <a:xfrm>
          <a:off x="2031981" y="173265"/>
          <a:ext cx="2000249" cy="1000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b="1" kern="1200" dirty="0" smtClean="0">
              <a:solidFill>
                <a:schemeClr val="tx1"/>
              </a:solidFill>
            </a:rPr>
            <a:t>ভুল</a:t>
          </a:r>
          <a:r>
            <a:rPr lang="bn-IN" sz="4800" b="1" kern="1200" dirty="0" smtClean="0">
              <a:solidFill>
                <a:srgbClr val="FF0000"/>
              </a:solidFill>
            </a:rPr>
            <a:t> </a:t>
          </a:r>
          <a:endParaRPr lang="en-US" sz="4800" b="1" kern="1200" dirty="0">
            <a:solidFill>
              <a:srgbClr val="FF0000"/>
            </a:solidFill>
          </a:endParaRPr>
        </a:p>
      </dsp:txBody>
      <dsp:txXfrm>
        <a:off x="2061274" y="202558"/>
        <a:ext cx="1941663" cy="941538"/>
      </dsp:txXfrm>
    </dsp:sp>
    <dsp:sp modelId="{B5139C97-88CF-4971-A264-0906EF7F5196}">
      <dsp:nvSpPr>
        <dsp:cNvPr id="0" name=""/>
        <dsp:cNvSpPr/>
      </dsp:nvSpPr>
      <dsp:spPr>
        <a:xfrm rot="3389845">
          <a:off x="3021316" y="1696986"/>
          <a:ext cx="1639783" cy="3500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126329" y="1766995"/>
        <a:ext cx="1429757" cy="210025"/>
      </dsp:txXfrm>
    </dsp:sp>
    <dsp:sp modelId="{F78C0370-8086-4011-BD14-D73FB317E5AC}">
      <dsp:nvSpPr>
        <dsp:cNvPr id="0" name=""/>
        <dsp:cNvSpPr/>
      </dsp:nvSpPr>
      <dsp:spPr>
        <a:xfrm>
          <a:off x="3377382" y="2362196"/>
          <a:ext cx="2642430" cy="1657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solidFill>
                <a:schemeClr val="tx1"/>
              </a:solidFill>
            </a:rPr>
            <a:t> ২। </a:t>
          </a:r>
          <a:r>
            <a:rPr lang="bn-IN" sz="3600" b="1" kern="1200" dirty="0" smtClean="0">
              <a:solidFill>
                <a:schemeClr val="tx1"/>
              </a:solidFill>
            </a:rPr>
            <a:t>নীতিগত ভুল 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3425924" y="2410738"/>
        <a:ext cx="2545346" cy="1560273"/>
      </dsp:txXfrm>
    </dsp:sp>
    <dsp:sp modelId="{F94F7A1A-B896-4272-953C-3CFC2A4AA2B2}">
      <dsp:nvSpPr>
        <dsp:cNvPr id="0" name=""/>
        <dsp:cNvSpPr/>
      </dsp:nvSpPr>
      <dsp:spPr>
        <a:xfrm rot="10795141">
          <a:off x="2667301" y="3018190"/>
          <a:ext cx="755284" cy="35004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772314" y="3088199"/>
        <a:ext cx="545258" cy="210025"/>
      </dsp:txXfrm>
    </dsp:sp>
    <dsp:sp modelId="{C772B562-F798-4C41-8CEA-4922A7A67D81}">
      <dsp:nvSpPr>
        <dsp:cNvPr id="0" name=""/>
        <dsp:cNvSpPr/>
      </dsp:nvSpPr>
      <dsp:spPr>
        <a:xfrm>
          <a:off x="78236" y="2581086"/>
          <a:ext cx="2634269" cy="1228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chemeClr val="tx1"/>
              </a:solidFill>
            </a:rPr>
            <a:t>১। করনিক ভুল 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114230" y="2617080"/>
        <a:ext cx="2562281" cy="1156925"/>
      </dsp:txXfrm>
    </dsp:sp>
    <dsp:sp modelId="{6EBE909B-5BE3-430F-A124-DB89796907D1}">
      <dsp:nvSpPr>
        <dsp:cNvPr id="0" name=""/>
        <dsp:cNvSpPr/>
      </dsp:nvSpPr>
      <dsp:spPr>
        <a:xfrm rot="18178839">
          <a:off x="1365225" y="1753197"/>
          <a:ext cx="1771259" cy="24808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39650" y="1802814"/>
        <a:ext cx="1622409" cy="148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616A7-C501-4FCF-A9B6-FE9C9B103923}">
      <dsp:nvSpPr>
        <dsp:cNvPr id="0" name=""/>
        <dsp:cNvSpPr/>
      </dsp:nvSpPr>
      <dsp:spPr>
        <a:xfrm>
          <a:off x="1269874" y="354137"/>
          <a:ext cx="3127501" cy="3127501"/>
        </a:xfrm>
        <a:prstGeom prst="blockArc">
          <a:avLst>
            <a:gd name="adj1" fmla="val 10609946"/>
            <a:gd name="adj2" fmla="val 17537236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FB577-7B01-4D59-B1B0-B62D9419BF4C}">
      <dsp:nvSpPr>
        <dsp:cNvPr id="0" name=""/>
        <dsp:cNvSpPr/>
      </dsp:nvSpPr>
      <dsp:spPr>
        <a:xfrm>
          <a:off x="1264066" y="596035"/>
          <a:ext cx="3127501" cy="3127501"/>
        </a:xfrm>
        <a:prstGeom prst="blockArc">
          <a:avLst>
            <a:gd name="adj1" fmla="val 3988712"/>
            <a:gd name="adj2" fmla="val 1115508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F8322-2224-4B59-8053-7B525BB93FC0}">
      <dsp:nvSpPr>
        <dsp:cNvPr id="0" name=""/>
        <dsp:cNvSpPr/>
      </dsp:nvSpPr>
      <dsp:spPr>
        <a:xfrm>
          <a:off x="2499960" y="603412"/>
          <a:ext cx="3127501" cy="3127501"/>
        </a:xfrm>
        <a:prstGeom prst="blockArc">
          <a:avLst>
            <a:gd name="adj1" fmla="val 21228201"/>
            <a:gd name="adj2" fmla="val 6852326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58DCF-3778-4E0A-96CC-79904C648442}">
      <dsp:nvSpPr>
        <dsp:cNvPr id="0" name=""/>
        <dsp:cNvSpPr/>
      </dsp:nvSpPr>
      <dsp:spPr>
        <a:xfrm>
          <a:off x="2495270" y="324878"/>
          <a:ext cx="3127501" cy="3127501"/>
        </a:xfrm>
        <a:prstGeom prst="blockArc">
          <a:avLst>
            <a:gd name="adj1" fmla="val 14698633"/>
            <a:gd name="adj2" fmla="val 256026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26D2C-B876-4B74-89C6-25E251FF1F1B}">
      <dsp:nvSpPr>
        <dsp:cNvPr id="0" name=""/>
        <dsp:cNvSpPr/>
      </dsp:nvSpPr>
      <dsp:spPr>
        <a:xfrm>
          <a:off x="1842233" y="1312509"/>
          <a:ext cx="3141383" cy="1438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dirty="0" smtClean="0">
              <a:solidFill>
                <a:schemeClr val="tx1"/>
              </a:solidFill>
            </a:rPr>
            <a:t>করনিক ভুল 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2302278" y="1523243"/>
        <a:ext cx="2221293" cy="1017513"/>
      </dsp:txXfrm>
    </dsp:sp>
    <dsp:sp modelId="{A40D2862-A989-4674-A275-F1E7A23F60C0}">
      <dsp:nvSpPr>
        <dsp:cNvPr id="0" name=""/>
        <dsp:cNvSpPr/>
      </dsp:nvSpPr>
      <dsp:spPr>
        <a:xfrm>
          <a:off x="2093217" y="868"/>
          <a:ext cx="2639415" cy="1007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১। বাদ পড়া</a:t>
          </a:r>
          <a:r>
            <a:rPr lang="en-US" sz="2400" b="1" kern="1200" dirty="0" smtClean="0">
              <a:solidFill>
                <a:schemeClr val="tx1"/>
              </a:solidFill>
            </a:rPr>
            <a:t>র</a:t>
          </a:r>
          <a:r>
            <a:rPr lang="bn-IN" sz="2400" b="1" kern="1200" dirty="0" smtClean="0">
              <a:solidFill>
                <a:schemeClr val="tx1"/>
              </a:solidFill>
            </a:rPr>
            <a:t> ভুল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479750" y="148382"/>
        <a:ext cx="1866349" cy="712259"/>
      </dsp:txXfrm>
    </dsp:sp>
    <dsp:sp modelId="{11D9DB8E-7156-4DF1-9127-0D7C3EB261F1}">
      <dsp:nvSpPr>
        <dsp:cNvPr id="0" name=""/>
        <dsp:cNvSpPr/>
      </dsp:nvSpPr>
      <dsp:spPr>
        <a:xfrm>
          <a:off x="4348473" y="1498640"/>
          <a:ext cx="2467602" cy="1007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২। লেখার ভুল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709845" y="1646154"/>
        <a:ext cx="1744858" cy="712259"/>
      </dsp:txXfrm>
    </dsp:sp>
    <dsp:sp modelId="{D9F842A0-684F-4967-8A9D-33D2939EACB9}">
      <dsp:nvSpPr>
        <dsp:cNvPr id="0" name=""/>
        <dsp:cNvSpPr/>
      </dsp:nvSpPr>
      <dsp:spPr>
        <a:xfrm>
          <a:off x="2129952" y="3056712"/>
          <a:ext cx="2614948" cy="1007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৩। </a:t>
          </a:r>
          <a:r>
            <a:rPr lang="en-US" sz="2400" b="1" kern="1200" dirty="0" err="1" smtClean="0">
              <a:solidFill>
                <a:schemeClr val="tx1"/>
              </a:solidFill>
            </a:rPr>
            <a:t>নীতিগত</a:t>
          </a:r>
          <a:r>
            <a:rPr lang="bn-IN" sz="2400" b="1" kern="1200" dirty="0" smtClean="0">
              <a:solidFill>
                <a:schemeClr val="tx1"/>
              </a:solidFill>
            </a:rPr>
            <a:t> ভুল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512902" y="3204226"/>
        <a:ext cx="1849048" cy="712259"/>
      </dsp:txXfrm>
    </dsp:sp>
    <dsp:sp modelId="{6757F35F-5191-4AC8-B081-2AC303EC90D6}">
      <dsp:nvSpPr>
        <dsp:cNvPr id="0" name=""/>
        <dsp:cNvSpPr/>
      </dsp:nvSpPr>
      <dsp:spPr>
        <a:xfrm>
          <a:off x="183018" y="1346199"/>
          <a:ext cx="2250904" cy="1312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chemeClr val="tx1"/>
              </a:solidFill>
            </a:rPr>
            <a:t>৪। পরিপূরক ভুল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12655" y="1538364"/>
        <a:ext cx="1591630" cy="9278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918FC-1082-4173-A7E4-A287B9499FA4}">
      <dsp:nvSpPr>
        <dsp:cNvPr id="0" name=""/>
        <dsp:cNvSpPr/>
      </dsp:nvSpPr>
      <dsp:spPr>
        <a:xfrm rot="5400000">
          <a:off x="6059045" y="-920023"/>
          <a:ext cx="1381566" cy="40263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solidFill>
                <a:schemeClr val="tx1"/>
              </a:solidFill>
            </a:rPr>
            <a:t>২। লেখার  ভুল </a:t>
          </a:r>
          <a:endParaRPr lang="en-US" sz="3200" b="1" kern="1200" dirty="0">
            <a:solidFill>
              <a:schemeClr val="tx1"/>
            </a:solidFill>
          </a:endParaRPr>
        </a:p>
      </dsp:txBody>
      <dsp:txXfrm rot="-5400000">
        <a:off x="5407714" y="632626"/>
        <a:ext cx="2684228" cy="921044"/>
      </dsp:txXfrm>
    </dsp:sp>
    <dsp:sp modelId="{EC4A1D16-8C98-489D-9CFD-F416824AB203}">
      <dsp:nvSpPr>
        <dsp:cNvPr id="0" name=""/>
        <dsp:cNvSpPr/>
      </dsp:nvSpPr>
      <dsp:spPr>
        <a:xfrm>
          <a:off x="5843101" y="404538"/>
          <a:ext cx="2246973" cy="1208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</a:t>
          </a:r>
          <a:endParaRPr lang="en-US" sz="3600" kern="1200" dirty="0"/>
        </a:p>
      </dsp:txBody>
      <dsp:txXfrm>
        <a:off x="5843101" y="404538"/>
        <a:ext cx="2246973" cy="1208050"/>
      </dsp:txXfrm>
    </dsp:sp>
    <dsp:sp modelId="{4DAC1A4C-BA05-487C-93C8-670A75364FC5}">
      <dsp:nvSpPr>
        <dsp:cNvPr id="0" name=""/>
        <dsp:cNvSpPr/>
      </dsp:nvSpPr>
      <dsp:spPr>
        <a:xfrm rot="5400000">
          <a:off x="1743461" y="-1256231"/>
          <a:ext cx="1211835" cy="469875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b="1" kern="1200" dirty="0" smtClean="0">
              <a:solidFill>
                <a:schemeClr val="tx1"/>
              </a:solidFill>
            </a:rPr>
            <a:t>১। বাদ পড়া ভুল </a:t>
          </a:r>
          <a:endParaRPr lang="en-US" sz="3400" b="1" kern="1200" dirty="0">
            <a:solidFill>
              <a:schemeClr val="tx1"/>
            </a:solidFill>
          </a:endParaRPr>
        </a:p>
      </dsp:txBody>
      <dsp:txXfrm rot="-5400000">
        <a:off x="783127" y="689202"/>
        <a:ext cx="3132505" cy="807890"/>
      </dsp:txXfrm>
    </dsp:sp>
    <dsp:sp modelId="{CFFD7AA4-FDA1-4577-BFE4-80974B6C07F0}">
      <dsp:nvSpPr>
        <dsp:cNvPr id="0" name=""/>
        <dsp:cNvSpPr/>
      </dsp:nvSpPr>
      <dsp:spPr>
        <a:xfrm rot="5400000">
          <a:off x="1964568" y="-44419"/>
          <a:ext cx="1278902" cy="52080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solidFill>
                <a:schemeClr val="tx1"/>
              </a:solidFill>
            </a:rPr>
            <a:t>৩। টাকার  অংকে ভুল </a:t>
          </a:r>
          <a:endParaRPr lang="en-US" sz="3200" b="1" kern="1200" dirty="0">
            <a:solidFill>
              <a:schemeClr val="tx1"/>
            </a:solidFill>
          </a:endParaRPr>
        </a:p>
      </dsp:txBody>
      <dsp:txXfrm rot="-5400000">
        <a:off x="868006" y="2133299"/>
        <a:ext cx="3472026" cy="852602"/>
      </dsp:txXfrm>
    </dsp:sp>
    <dsp:sp modelId="{6860B59C-0EC4-451A-9FB9-32D67F7D9B8F}">
      <dsp:nvSpPr>
        <dsp:cNvPr id="0" name=""/>
        <dsp:cNvSpPr/>
      </dsp:nvSpPr>
      <dsp:spPr>
        <a:xfrm>
          <a:off x="757349" y="1797602"/>
          <a:ext cx="2174490" cy="1208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</a:t>
          </a:r>
          <a:endParaRPr lang="en-US" sz="3600" kern="1200" dirty="0"/>
        </a:p>
      </dsp:txBody>
      <dsp:txXfrm>
        <a:off x="757349" y="1797602"/>
        <a:ext cx="2174490" cy="1208050"/>
      </dsp:txXfrm>
    </dsp:sp>
    <dsp:sp modelId="{02B51A80-C14F-4CE5-A117-BFCBF416439E}">
      <dsp:nvSpPr>
        <dsp:cNvPr id="0" name=""/>
        <dsp:cNvSpPr/>
      </dsp:nvSpPr>
      <dsp:spPr>
        <a:xfrm rot="5400000">
          <a:off x="6208399" y="804315"/>
          <a:ext cx="1428902" cy="36802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b="1" kern="1200" dirty="0" smtClean="0">
              <a:solidFill>
                <a:schemeClr val="tx1"/>
              </a:solidFill>
            </a:rPr>
            <a:t>৪। খতিয়ানের  উদ্বৃত্ত নির্ণয়ে ভুল </a:t>
          </a:r>
          <a:endParaRPr lang="en-US" sz="2300" b="1" kern="1200" dirty="0">
            <a:solidFill>
              <a:schemeClr val="tx1"/>
            </a:solidFill>
          </a:endParaRPr>
        </a:p>
      </dsp:txBody>
      <dsp:txXfrm rot="-5400000">
        <a:off x="5696084" y="2168163"/>
        <a:ext cx="2453533" cy="952602"/>
      </dsp:txXfrm>
    </dsp:sp>
    <dsp:sp modelId="{B2B86A73-56A2-4677-8B2C-86F9559E467C}">
      <dsp:nvSpPr>
        <dsp:cNvPr id="0" name=""/>
        <dsp:cNvSpPr/>
      </dsp:nvSpPr>
      <dsp:spPr>
        <a:xfrm rot="5400000">
          <a:off x="5412006" y="1678206"/>
          <a:ext cx="1833457" cy="486852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solidFill>
                <a:schemeClr val="tx1"/>
              </a:solidFill>
            </a:rPr>
            <a:t>৬। </a:t>
          </a:r>
          <a:r>
            <a:rPr lang="bn-IN" sz="2400" b="1" kern="1200" dirty="0" smtClean="0">
              <a:solidFill>
                <a:schemeClr val="tx1"/>
              </a:solidFill>
            </a:rPr>
            <a:t>রেওয়ামিলের ডেবিট  ও  ক্রেডিট   দিকের যোগফল  </a:t>
          </a:r>
          <a:r>
            <a:rPr lang="bn-IN" sz="2800" b="1" kern="1200" dirty="0" smtClean="0">
              <a:solidFill>
                <a:schemeClr val="tx1"/>
              </a:solidFill>
            </a:rPr>
            <a:t>নির্ণয়ে  ভুল </a:t>
          </a:r>
          <a:endParaRPr lang="en-US" sz="2800" b="1" kern="1200" dirty="0">
            <a:solidFill>
              <a:schemeClr val="tx1"/>
            </a:solidFill>
          </a:endParaRPr>
        </a:p>
      </dsp:txBody>
      <dsp:txXfrm rot="-5400000">
        <a:off x="4705892" y="3501318"/>
        <a:ext cx="3245686" cy="1222305"/>
      </dsp:txXfrm>
    </dsp:sp>
    <dsp:sp modelId="{E93ECF0E-397B-4386-8A59-B36EC3E3D096}">
      <dsp:nvSpPr>
        <dsp:cNvPr id="0" name=""/>
        <dsp:cNvSpPr/>
      </dsp:nvSpPr>
      <dsp:spPr>
        <a:xfrm>
          <a:off x="3928669" y="3506590"/>
          <a:ext cx="4686984" cy="1208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928669" y="3506590"/>
        <a:ext cx="4686984" cy="1208050"/>
      </dsp:txXfrm>
    </dsp:sp>
    <dsp:sp modelId="{C2374D6E-DA08-48E7-A15C-04B7C9F6255E}">
      <dsp:nvSpPr>
        <dsp:cNvPr id="0" name=""/>
        <dsp:cNvSpPr/>
      </dsp:nvSpPr>
      <dsp:spPr>
        <a:xfrm rot="5400000">
          <a:off x="1292400" y="1831802"/>
          <a:ext cx="1533821" cy="41186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solidFill>
                <a:schemeClr val="tx1"/>
              </a:solidFill>
            </a:rPr>
            <a:t>৫।</a:t>
          </a:r>
          <a:r>
            <a:rPr lang="bn-IN" sz="2400" b="1" kern="1200" dirty="0" smtClean="0">
              <a:solidFill>
                <a:schemeClr val="tx1"/>
              </a:solidFill>
            </a:rPr>
            <a:t> খতিয়ান</a:t>
          </a:r>
          <a:r>
            <a:rPr lang="bn-IN" sz="2000" b="1" kern="1200" dirty="0" smtClean="0">
              <a:solidFill>
                <a:schemeClr val="tx1"/>
              </a:solidFill>
            </a:rPr>
            <a:t> </a:t>
          </a:r>
          <a:r>
            <a:rPr lang="bn-IN" sz="2400" b="1" kern="1200" dirty="0" smtClean="0">
              <a:solidFill>
                <a:schemeClr val="tx1"/>
              </a:solidFill>
            </a:rPr>
            <a:t>উদ্বৃত্ত রেওয়ামিলে স্থানান্তরে ভুল </a:t>
          </a:r>
          <a:endParaRPr lang="en-US" sz="2800" b="1" kern="1200" dirty="0">
            <a:solidFill>
              <a:schemeClr val="tx1"/>
            </a:solidFill>
          </a:endParaRPr>
        </a:p>
      </dsp:txBody>
      <dsp:txXfrm rot="-5400000">
        <a:off x="686438" y="3379838"/>
        <a:ext cx="2745746" cy="1022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4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3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9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9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6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1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4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00EF-C06E-4D17-B171-EB09C35018AF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F933-B2ED-4873-A8DB-104CF416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asrinakther984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sz="6000" b="1" i="1" dirty="0" smtClean="0">
                <a:solidFill>
                  <a:srgbClr val="C00000"/>
                </a:solidFill>
              </a:rPr>
              <a:t>আজকের ক্লাসে সবাইকে স্বাগতম </a:t>
            </a:r>
            <a:endParaRPr lang="en-US" sz="6000" b="1" i="1" dirty="0">
              <a:solidFill>
                <a:srgbClr val="C0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339181"/>
            <a:ext cx="2286000" cy="3048000"/>
          </a:xfrm>
        </p:spPr>
      </p:pic>
    </p:spTree>
    <p:extLst>
      <p:ext uri="{BB962C8B-B14F-4D97-AF65-F5344CB8AC3E}">
        <p14:creationId xmlns:p14="http://schemas.microsoft.com/office/powerpoint/2010/main" val="20508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59149201"/>
              </p:ext>
            </p:extLst>
          </p:nvPr>
        </p:nvGraphicFramePr>
        <p:xfrm>
          <a:off x="1524000" y="1600200"/>
          <a:ext cx="60960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0"/>
            <a:ext cx="6781800" cy="1447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রেওয়ামিলের ভুলকে প্রধানত কয় ভাগে ভাগ করা যায়?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২ ভাগে। যথাঃ 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6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0"/>
            <a:ext cx="6096000" cy="990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করনিক ভুল কত প্রকার?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৪ প্রকার। যথাঃ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87914569"/>
              </p:ext>
            </p:extLst>
          </p:nvPr>
        </p:nvGraphicFramePr>
        <p:xfrm>
          <a:off x="1524000" y="1397000"/>
          <a:ext cx="6934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71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126"/>
            <a:ext cx="8839200" cy="15932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রেওয়ামিলের প্রস্তুতের ফলে সহজেই ভুল উদ্ঘাটিত হয় এবং ভুল সংশোধনের প্রয়োজনীয় পদক্ষেপ গ্রহন করা যায় । যে সব ভুল রেওয়ামিলে ধরা পড়ে তা ৬ প্রকার </a:t>
            </a:r>
            <a:r>
              <a:rPr lang="bn-IN" sz="3200" b="1" dirty="0" smtClean="0">
                <a:solidFill>
                  <a:schemeClr val="tx1"/>
                </a:solidFill>
              </a:rPr>
              <a:t>। যথাঃ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21362688"/>
              </p:ext>
            </p:extLst>
          </p:nvPr>
        </p:nvGraphicFramePr>
        <p:xfrm>
          <a:off x="381000" y="18288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00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50255"/>
            <a:ext cx="30480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609600" y="1828800"/>
            <a:ext cx="8001000" cy="2895600"/>
          </a:xfrm>
          <a:prstGeom prst="horizontalScroll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7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304800"/>
            <a:ext cx="2209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6473" y="1152812"/>
            <a:ext cx="8153400" cy="3733800"/>
          </a:xfrm>
          <a:prstGeom prst="horizontalScroll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9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32562"/>
            <a:ext cx="8763000" cy="16868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নিম্ন লিখিত হিসাবের উ</a:t>
            </a:r>
            <a:r>
              <a:rPr lang="bn-BD" sz="4000" b="1" dirty="0" smtClean="0">
                <a:solidFill>
                  <a:schemeClr val="tx1"/>
                </a:solidFill>
              </a:rPr>
              <a:t>দ্বত্ত</a:t>
            </a:r>
            <a:r>
              <a:rPr lang="bn-IN" sz="4000" b="1" dirty="0" smtClean="0">
                <a:solidFill>
                  <a:schemeClr val="tx1"/>
                </a:solidFill>
              </a:rPr>
              <a:t> গুলো দিয়ে একটি রেওয়ামিল প্রস্তুত করে </a:t>
            </a:r>
            <a:r>
              <a:rPr lang="bn-BD" sz="4000" b="1" dirty="0" smtClean="0">
                <a:solidFill>
                  <a:schemeClr val="tx1"/>
                </a:solidFill>
              </a:rPr>
              <a:t>করবে</a:t>
            </a:r>
            <a:r>
              <a:rPr lang="bn-IN" sz="4000" b="1" dirty="0" smtClean="0">
                <a:solidFill>
                  <a:schemeClr val="tx1"/>
                </a:solidFill>
              </a:rPr>
              <a:t>।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895600"/>
            <a:ext cx="8763000" cy="396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ক্রয়১০০০০ টাকা , বিক্রয়  ২০০০০ টাকা , দেনাদার ৩০০০০ টাকা, পাওনাদার ২০০০০টাকা, মূলধন ৫০০০০ টাকা, বেতন ৫০০০ টাকা , বিজ্ঞাপন ১০০০০ টাকা আসবাবপত্র ২০০০০ টাকা, বি</a:t>
            </a:r>
            <a:r>
              <a:rPr lang="bn-BD" sz="3200" b="1" dirty="0" smtClean="0">
                <a:solidFill>
                  <a:schemeClr val="tx1"/>
                </a:solidFill>
              </a:rPr>
              <a:t>দ্যুৎ</a:t>
            </a:r>
            <a:r>
              <a:rPr lang="bn-IN" sz="3200" b="1" dirty="0" smtClean="0">
                <a:solidFill>
                  <a:schemeClr val="tx1"/>
                </a:solidFill>
              </a:rPr>
              <a:t> বিল ২০০০ টাকা, বাট্</a:t>
            </a:r>
            <a:r>
              <a:rPr lang="bn-BD" sz="3200" b="1" dirty="0" smtClean="0">
                <a:solidFill>
                  <a:schemeClr val="tx1"/>
                </a:solidFill>
              </a:rPr>
              <a:t>টা</a:t>
            </a:r>
            <a:r>
              <a:rPr lang="bn-IN" sz="3200" b="1" dirty="0" smtClean="0">
                <a:solidFill>
                  <a:schemeClr val="tx1"/>
                </a:solidFill>
              </a:rPr>
              <a:t> ১৫০০ টাকা, কমিশন ১৫০০ টাকা, প্রারম্ভিক মজুদ পণ্য ১০০০০ টাকা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41962"/>
            <a:ext cx="556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</a:rPr>
              <a:t>বাড়ির কাজ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6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838200"/>
            <a:ext cx="3429000" cy="411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</a:rPr>
              <a:t>ধন্যবাদ</a:t>
            </a:r>
            <a:r>
              <a:rPr lang="bn-IN" sz="6600" b="1" dirty="0" smtClean="0">
                <a:solidFill>
                  <a:schemeClr val="tx1"/>
                </a:solidFill>
              </a:rPr>
              <a:t> 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6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IN" sz="8000" b="1" dirty="0" smtClean="0"/>
              <a:t>পরিচিতি </a:t>
            </a:r>
            <a:endParaRPr lang="en-US" sz="8000" b="1" dirty="0"/>
          </a:p>
        </p:txBody>
      </p:sp>
      <p:sp>
        <p:nvSpPr>
          <p:cNvPr id="7" name="Rectangle 6"/>
          <p:cNvSpPr/>
          <p:nvPr/>
        </p:nvSpPr>
        <p:spPr>
          <a:xfrm>
            <a:off x="762000" y="1676400"/>
            <a:ext cx="7543800" cy="45754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নাসরিন আকতার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রী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মহামুনি এংলো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পালি উচ্চ বিদ্যালয়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রাউজান, চট্টগ্রাম।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G-mail Account :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  <a:hlinkClick r:id="rId2"/>
              </a:rPr>
              <a:t>nasrinakther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984@gmail.com</a:t>
            </a:r>
            <a:endParaRPr lang="en-US" sz="1600" dirty="0" smtClean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Facebook Account : nasrin.akter.714655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: 01818848121</a:t>
            </a:r>
            <a:endParaRPr lang="bn-BD" sz="1600" dirty="0" smtClean="0">
              <a:solidFill>
                <a:srgbClr val="FF0000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9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685800" y="685800"/>
            <a:ext cx="7772400" cy="47244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b="1" dirty="0" smtClean="0">
              <a:solidFill>
                <a:srgbClr val="C00000"/>
              </a:solidFill>
            </a:endParaRPr>
          </a:p>
          <a:p>
            <a:endParaRPr lang="bn-IN" b="1" dirty="0" smtClean="0">
              <a:solidFill>
                <a:srgbClr val="C00000"/>
              </a:solidFill>
            </a:endParaRPr>
          </a:p>
          <a:p>
            <a:endParaRPr lang="bn-IN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bn-IN" sz="3900" b="1" dirty="0" smtClean="0">
              <a:solidFill>
                <a:srgbClr val="C00000"/>
              </a:solidFill>
            </a:endParaRPr>
          </a:p>
          <a:p>
            <a:r>
              <a:rPr lang="bn-IN" sz="3900" b="1" dirty="0" smtClean="0">
                <a:solidFill>
                  <a:srgbClr val="C00000"/>
                </a:solidFill>
              </a:rPr>
              <a:t>শ্রে</a:t>
            </a:r>
            <a:r>
              <a:rPr lang="en-US" sz="3900" b="1" dirty="0" err="1" smtClean="0">
                <a:solidFill>
                  <a:srgbClr val="C00000"/>
                </a:solidFill>
              </a:rPr>
              <a:t>ণিঃ</a:t>
            </a:r>
            <a:r>
              <a:rPr lang="bn-IN" sz="3900" b="1" dirty="0" smtClean="0">
                <a:solidFill>
                  <a:srgbClr val="C00000"/>
                </a:solidFill>
              </a:rPr>
              <a:t> </a:t>
            </a:r>
            <a:r>
              <a:rPr lang="en-US" sz="3900" b="1" dirty="0" smtClean="0">
                <a:solidFill>
                  <a:srgbClr val="C00000"/>
                </a:solidFill>
              </a:rPr>
              <a:t>ন</a:t>
            </a:r>
            <a:r>
              <a:rPr lang="bn-IN" sz="3900" b="1" dirty="0" smtClean="0">
                <a:solidFill>
                  <a:srgbClr val="C00000"/>
                </a:solidFill>
              </a:rPr>
              <a:t>বম </a:t>
            </a:r>
          </a:p>
          <a:p>
            <a:r>
              <a:rPr lang="bn-IN" sz="3900" b="1" dirty="0" smtClean="0">
                <a:solidFill>
                  <a:srgbClr val="C00000"/>
                </a:solidFill>
              </a:rPr>
              <a:t>বিষয়ঃ হিসাববিজ্ঞান </a:t>
            </a:r>
          </a:p>
          <a:p>
            <a:pPr marL="0" indent="0">
              <a:buNone/>
            </a:pPr>
            <a:endParaRPr lang="bn-IN" sz="3900" b="1" dirty="0" smtClean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bn-IN" sz="39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en-US" sz="39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ACCOUNTING IMAGE\001307kalerkantho.com-06-07-17-27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"/>
            <a:ext cx="3962400" cy="31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ACCOUNTING IMAGE\double-entry-bookkeep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709"/>
            <a:ext cx="4620491" cy="309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495800" y="3467100"/>
            <a:ext cx="4648200" cy="33909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খতিয়ানের  </a:t>
            </a:r>
            <a:r>
              <a:rPr lang="bn-IN" sz="2800" b="1" i="1" dirty="0" smtClean="0">
                <a:solidFill>
                  <a:schemeClr val="tx1"/>
                </a:solidFill>
              </a:rPr>
              <a:t> </a:t>
            </a:r>
            <a:r>
              <a:rPr lang="bn-IN" sz="54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bn-IN" sz="4400" b="1" i="1" dirty="0">
                <a:solidFill>
                  <a:schemeClr val="tx1"/>
                </a:solidFill>
              </a:rPr>
              <a:t>গুলোকে</a:t>
            </a:r>
            <a:r>
              <a:rPr lang="bn-IN" sz="2800" b="1" i="1" dirty="0">
                <a:solidFill>
                  <a:schemeClr val="tx1"/>
                </a:solidFill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</a:rPr>
              <a:t>কোথায় হিসাবভুক্ত করা হয়?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Walton\Pictures\Dari-Pal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428875"/>
            <a:ext cx="41529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ACCOUNTING IMAGE\001307kalerkantho.com-06-07-17-27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1"/>
            <a:ext cx="3962400" cy="31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bn-IN" sz="6600" b="1" i="1" dirty="0" smtClean="0">
                <a:solidFill>
                  <a:srgbClr val="C00000"/>
                </a:solidFill>
              </a:rPr>
              <a:t>তাহলে আজকের পাঠ </a:t>
            </a:r>
            <a:endParaRPr lang="en-US" sz="66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r>
              <a:rPr lang="bn-IN" sz="11500" b="1" i="1" dirty="0" smtClean="0"/>
              <a:t>রেওয়ামিল </a:t>
            </a:r>
            <a:endParaRPr lang="en-US" sz="11500" b="1" i="1" dirty="0"/>
          </a:p>
        </p:txBody>
      </p:sp>
    </p:spTree>
    <p:extLst>
      <p:ext uri="{BB962C8B-B14F-4D97-AF65-F5344CB8AC3E}">
        <p14:creationId xmlns:p14="http://schemas.microsoft.com/office/powerpoint/2010/main" val="204174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5882" y="76200"/>
            <a:ext cx="3446318" cy="876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solidFill>
                  <a:schemeClr val="tx1"/>
                </a:solidFill>
              </a:rPr>
              <a:t>শিখন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  <a:r>
              <a:rPr lang="en-US" sz="5400" b="1" i="1" dirty="0" err="1" smtClean="0">
                <a:solidFill>
                  <a:schemeClr val="tx1"/>
                </a:solidFill>
              </a:rPr>
              <a:t>ফল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  <a:endParaRPr lang="en-US" sz="5400" b="1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C00000"/>
                </a:solidFill>
              </a:rPr>
              <a:t>এই পাঠ শেষে শিক্ষার্থীরা</a:t>
            </a:r>
            <a:r>
              <a:rPr lang="bn-IN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</a:rPr>
              <a:t>. . .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209800"/>
            <a:ext cx="8686800" cy="45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bn-IN" sz="4000" b="1" dirty="0" smtClean="0">
                <a:solidFill>
                  <a:schemeClr val="tx1"/>
                </a:solidFill>
              </a:rPr>
              <a:t>রেওয়ামিল কি তা বলতে পারবে</a:t>
            </a:r>
            <a:r>
              <a:rPr lang="bn-BD" sz="4000" b="1" dirty="0" smtClean="0">
                <a:solidFill>
                  <a:schemeClr val="tx1"/>
                </a:solidFill>
              </a:rPr>
              <a:t>।</a:t>
            </a:r>
            <a:r>
              <a:rPr lang="bn-IN" sz="4000" b="1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 typeface="Arial" charset="0"/>
              <a:buChar char="•"/>
            </a:pPr>
            <a:r>
              <a:rPr lang="bn-IN" sz="4000" b="1" dirty="0">
                <a:solidFill>
                  <a:schemeClr val="tx1"/>
                </a:solidFill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</a:rPr>
              <a:t>রেওয়ামিলের ভুল গুলো বর্ন</a:t>
            </a:r>
            <a:r>
              <a:rPr lang="bn-BD" sz="4000" b="1" dirty="0" smtClean="0">
                <a:solidFill>
                  <a:schemeClr val="tx1"/>
                </a:solidFill>
              </a:rPr>
              <a:t>না</a:t>
            </a:r>
            <a:r>
              <a:rPr lang="bn-IN" sz="4000" b="1" dirty="0" smtClean="0">
                <a:solidFill>
                  <a:schemeClr val="tx1"/>
                </a:solidFill>
              </a:rPr>
              <a:t>করতে পারবে</a:t>
            </a:r>
            <a:r>
              <a:rPr lang="bn-BD" sz="4000" b="1" dirty="0" smtClean="0">
                <a:solidFill>
                  <a:schemeClr val="tx1"/>
                </a:solidFill>
              </a:rPr>
              <a:t>।</a:t>
            </a:r>
            <a:r>
              <a:rPr lang="bn-IN" sz="4000" b="1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 typeface="Arial" charset="0"/>
              <a:buChar char="•"/>
            </a:pPr>
            <a:r>
              <a:rPr lang="bn-IN" sz="4000" b="1" dirty="0" smtClean="0">
                <a:solidFill>
                  <a:schemeClr val="tx1"/>
                </a:solidFill>
              </a:rPr>
              <a:t>  রেওয়ামিলের উদেশ্য </a:t>
            </a:r>
            <a:r>
              <a:rPr lang="bn-IN" sz="4000" b="1" dirty="0">
                <a:solidFill>
                  <a:schemeClr val="tx1"/>
                </a:solidFill>
              </a:rPr>
              <a:t>গুলো </a:t>
            </a:r>
            <a:r>
              <a:rPr lang="bn-IN" sz="4000" b="1" dirty="0" smtClean="0">
                <a:solidFill>
                  <a:schemeClr val="tx1"/>
                </a:solidFill>
              </a:rPr>
              <a:t> ব্যাখ্যা করতে পারবে</a:t>
            </a:r>
            <a:r>
              <a:rPr lang="bn-BD" sz="4000" b="1" dirty="0" smtClean="0">
                <a:solidFill>
                  <a:schemeClr val="tx1"/>
                </a:solidFill>
              </a:rPr>
              <a:t>।</a:t>
            </a:r>
            <a:r>
              <a:rPr lang="bn-IN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</a:rPr>
              <a:t>রেওয়ামিলের কয়টি ঘর ও কি কি ? </a:t>
            </a:r>
          </a:p>
          <a:p>
            <a:pPr algn="ctr"/>
            <a:r>
              <a:rPr lang="bn-IN" sz="4400" b="1" dirty="0" smtClean="0">
                <a:solidFill>
                  <a:schemeClr val="tx1"/>
                </a:solidFill>
              </a:rPr>
              <a:t>৫টি। যথাঃ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১। ক্রমিক নং ২। হিসাবের নাম ৩। খতিয়ান পৃষ্ঠা ৪। ডেবিট টাকা ও ৫।ক্রেডিট  টাকা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3622"/>
              </p:ext>
            </p:extLst>
          </p:nvPr>
        </p:nvGraphicFramePr>
        <p:xfrm>
          <a:off x="1022219" y="1362224"/>
          <a:ext cx="7426554" cy="284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458"/>
                <a:gridCol w="3380864"/>
                <a:gridCol w="402550"/>
                <a:gridCol w="1171554"/>
                <a:gridCol w="1223128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r>
                        <a:rPr lang="en-US" sz="24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4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</a:t>
                      </a:r>
                      <a:r>
                        <a:rPr lang="en-US" sz="32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শিরোনাম</a:t>
                      </a:r>
                      <a:endParaRPr lang="en-US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280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2800" baseline="0" dirty="0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b="0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68580" marR="68580"/>
                </a:tc>
              </a:tr>
              <a:tr h="1905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1113048"/>
              </p:ext>
            </p:extLst>
          </p:nvPr>
        </p:nvGraphicFramePr>
        <p:xfrm>
          <a:off x="1066800" y="1371600"/>
          <a:ext cx="8077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381000"/>
            <a:ext cx="7010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রেওয়ামিলের উদ্দেশ্য 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 যথাঃ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0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414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আজকের ক্লাসে সবাইকে স্বাগতম </vt:lpstr>
      <vt:lpstr>পরিচিতি </vt:lpstr>
      <vt:lpstr>PowerPoint Presentation</vt:lpstr>
      <vt:lpstr>PowerPoint Presentation</vt:lpstr>
      <vt:lpstr>তাহলে 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স্বাগতম </dc:title>
  <dc:creator>DELL</dc:creator>
  <cp:lastModifiedBy>DELL</cp:lastModifiedBy>
  <cp:revision>5</cp:revision>
  <dcterms:created xsi:type="dcterms:W3CDTF">2021-04-10T03:10:15Z</dcterms:created>
  <dcterms:modified xsi:type="dcterms:W3CDTF">2021-04-15T21:38:01Z</dcterms:modified>
</cp:coreProperties>
</file>