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23"/>
  </p:notesMasterIdLst>
  <p:sldIdLst>
    <p:sldId id="278" r:id="rId2"/>
    <p:sldId id="300" r:id="rId3"/>
    <p:sldId id="298" r:id="rId4"/>
    <p:sldId id="29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6" r:id="rId20"/>
    <p:sldId id="297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B28E2-3943-4408-8C60-BC7F186C064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DF8A6-9D8F-4509-A31F-5BE32D1A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8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64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33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27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692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7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80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78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1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9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02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3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08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311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849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2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47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52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D24C39-2393-4402-8FE5-6F098C0FEF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46CB5B-91D3-43DB-9FDF-9F45A6314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0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267200"/>
            <a:ext cx="2819400" cy="2590800"/>
          </a:xfrm>
          <a:prstGeom prst="rect">
            <a:avLst/>
          </a:prstGeom>
        </p:spPr>
      </p:pic>
      <p:pic>
        <p:nvPicPr>
          <p:cNvPr id="4" name="Picture 3" descr="0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267200"/>
            <a:ext cx="2819400" cy="2590800"/>
          </a:xfrm>
          <a:prstGeom prst="rect">
            <a:avLst/>
          </a:prstGeom>
        </p:spPr>
      </p:pic>
      <p:sp>
        <p:nvSpPr>
          <p:cNvPr id="5" name="32-Point Star 4"/>
          <p:cNvSpPr/>
          <p:nvPr/>
        </p:nvSpPr>
        <p:spPr>
          <a:xfrm>
            <a:off x="2514600" y="2209800"/>
            <a:ext cx="7086600" cy="2590800"/>
          </a:xfrm>
          <a:prstGeom prst="star32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1470900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8" b="9647"/>
          <a:stretch/>
        </p:blipFill>
        <p:spPr>
          <a:xfrm>
            <a:off x="791570" y="1075452"/>
            <a:ext cx="10658901" cy="480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05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0" b="9646"/>
          <a:stretch/>
        </p:blipFill>
        <p:spPr>
          <a:xfrm>
            <a:off x="764275" y="982639"/>
            <a:ext cx="10671021" cy="47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5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10268"/>
          <a:stretch/>
        </p:blipFill>
        <p:spPr>
          <a:xfrm>
            <a:off x="772498" y="1049152"/>
            <a:ext cx="10650678" cy="47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7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9" b="9646"/>
          <a:stretch/>
        </p:blipFill>
        <p:spPr>
          <a:xfrm>
            <a:off x="770399" y="859810"/>
            <a:ext cx="10705063" cy="482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31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10683"/>
          <a:stretch/>
        </p:blipFill>
        <p:spPr>
          <a:xfrm>
            <a:off x="750627" y="1002649"/>
            <a:ext cx="10713493" cy="47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6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1" b="9854"/>
          <a:stretch/>
        </p:blipFill>
        <p:spPr>
          <a:xfrm>
            <a:off x="754825" y="900752"/>
            <a:ext cx="10709719" cy="48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4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1" b="10268"/>
          <a:stretch/>
        </p:blipFill>
        <p:spPr>
          <a:xfrm>
            <a:off x="788061" y="1050878"/>
            <a:ext cx="10621468" cy="476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03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10476"/>
          <a:stretch/>
        </p:blipFill>
        <p:spPr>
          <a:xfrm>
            <a:off x="741266" y="1187355"/>
            <a:ext cx="10669044" cy="478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53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4" b="9968"/>
          <a:stretch/>
        </p:blipFill>
        <p:spPr>
          <a:xfrm>
            <a:off x="723331" y="1065654"/>
            <a:ext cx="10699845" cy="476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0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9" b="9495"/>
          <a:stretch/>
        </p:blipFill>
        <p:spPr>
          <a:xfrm>
            <a:off x="736981" y="1052507"/>
            <a:ext cx="10658900" cy="48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0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109" y="2216704"/>
            <a:ext cx="5240944" cy="78483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দিদার হোসেন 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3109" y="3208128"/>
            <a:ext cx="5240944" cy="646331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3108" y="5071901"/>
            <a:ext cx="5240945" cy="5078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BD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ন্সীগঞ্জ সদর, মু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ন্সী</a:t>
            </a:r>
            <a:r>
              <a:rPr lang="bn-BD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গঞ্জ।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3108" y="4235241"/>
            <a:ext cx="5240945" cy="553998"/>
          </a:xfrm>
          <a:prstGeom prst="rect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পূর্বরাখী সরকারি প্রাথিমিক বিদ্যালয়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917813" y="813169"/>
            <a:ext cx="10437123" cy="5308532"/>
          </a:xfrm>
          <a:prstGeom prst="flowChartProcess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2" y="2101959"/>
            <a:ext cx="1866579" cy="1866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3110" y="1112006"/>
            <a:ext cx="5240944" cy="92333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32059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6" b="9529"/>
          <a:stretch/>
        </p:blipFill>
        <p:spPr>
          <a:xfrm>
            <a:off x="750626" y="1037231"/>
            <a:ext cx="10720927" cy="485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5557" y="1350640"/>
            <a:ext cx="6358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Dcw</a:t>
            </a:r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¯’Z </a:t>
            </a:r>
            <a:r>
              <a:rPr lang="en-US" sz="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8" y="2531051"/>
            <a:ext cx="5093754" cy="3398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0"/>
          <a:stretch/>
        </p:blipFill>
        <p:spPr>
          <a:xfrm>
            <a:off x="-13652" y="0"/>
            <a:ext cx="6250898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5"/>
          <a:stretch/>
        </p:blipFill>
        <p:spPr>
          <a:xfrm>
            <a:off x="6237246" y="0"/>
            <a:ext cx="6028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14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53334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57656 -0.02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211" y="955344"/>
            <a:ext cx="10589965" cy="50783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পরিচিতি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পাঠঃস্বাথ্যবিধি 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০৫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/২০২১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83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162" y="1924334"/>
            <a:ext cx="10604310" cy="295465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.1.১।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স্বাথ্যবিধি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স্বাথ্য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9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2" b="9853"/>
          <a:stretch/>
        </p:blipFill>
        <p:spPr>
          <a:xfrm>
            <a:off x="750627" y="1094683"/>
            <a:ext cx="10741327" cy="47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79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1" b="10061"/>
          <a:stretch/>
        </p:blipFill>
        <p:spPr>
          <a:xfrm>
            <a:off x="791570" y="1118193"/>
            <a:ext cx="10699846" cy="48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3" b="9854"/>
          <a:stretch/>
        </p:blipFill>
        <p:spPr>
          <a:xfrm>
            <a:off x="698311" y="1099711"/>
            <a:ext cx="10697570" cy="47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77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1" b="10475"/>
          <a:stretch/>
        </p:blipFill>
        <p:spPr>
          <a:xfrm>
            <a:off x="749227" y="1103823"/>
            <a:ext cx="10687598" cy="478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0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1" b="10061"/>
          <a:stretch/>
        </p:blipFill>
        <p:spPr>
          <a:xfrm>
            <a:off x="754999" y="968991"/>
            <a:ext cx="10728130" cy="48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16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1060</TotalTime>
  <Words>76</Words>
  <Application>Microsoft Office PowerPoint</Application>
  <PresentationFormat>Widescreen</PresentationFormat>
  <Paragraphs>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NikoshBAN</vt:lpstr>
      <vt:lpstr>SutonnyMJ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Microsoft account</cp:lastModifiedBy>
  <cp:revision>106</cp:revision>
  <dcterms:created xsi:type="dcterms:W3CDTF">2018-04-03T04:18:17Z</dcterms:created>
  <dcterms:modified xsi:type="dcterms:W3CDTF">2021-04-16T10:11:34Z</dcterms:modified>
</cp:coreProperties>
</file>