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74" r:id="rId5"/>
    <p:sldId id="257" r:id="rId6"/>
    <p:sldId id="259" r:id="rId7"/>
    <p:sldId id="260" r:id="rId8"/>
    <p:sldId id="261" r:id="rId9"/>
    <p:sldId id="263" r:id="rId10"/>
    <p:sldId id="262" r:id="rId11"/>
    <p:sldId id="272" r:id="rId12"/>
    <p:sldId id="266" r:id="rId13"/>
    <p:sldId id="267" r:id="rId14"/>
    <p:sldId id="268" r:id="rId15"/>
    <p:sldId id="269" r:id="rId16"/>
    <p:sldId id="271" r:id="rId17"/>
    <p:sldId id="273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6856-E863-48CF-8C9E-416CB88C5EA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E2C2-3F0D-4607-A647-E821C8D8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71535"/>
            <a:ext cx="9144000" cy="1066800"/>
          </a:xfrm>
          <a:prstGeom prst="rect">
            <a:avLst/>
          </a:prstGeom>
          <a:solidFill>
            <a:srgbClr val="037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FF0066"/>
                </a:solidFill>
              </a:rPr>
              <a:t>স্বা</a:t>
            </a:r>
            <a:r>
              <a:rPr lang="en-US" sz="4400" b="1" i="1" dirty="0" smtClean="0">
                <a:solidFill>
                  <a:srgbClr val="FF0066"/>
                </a:solidFill>
              </a:rPr>
              <a:t>              গ          ত               ম</a:t>
            </a:r>
            <a:endParaRPr lang="en-US" sz="44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72" y="-1"/>
            <a:ext cx="4563628" cy="3963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" y="-1"/>
            <a:ext cx="4586868" cy="3970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6" y="3963492"/>
            <a:ext cx="4601616" cy="288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3492"/>
            <a:ext cx="4572000" cy="2862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5073" y="3132666"/>
            <a:ext cx="4572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ন</a:t>
            </a:r>
            <a:r>
              <a:rPr lang="bn-IN" sz="2400" b="1" dirty="0" smtClean="0">
                <a:solidFill>
                  <a:srgbClr val="C00000"/>
                </a:solidFill>
              </a:rPr>
              <a:t>জরুল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জন্মজয়ন্তী</a:t>
            </a:r>
            <a:r>
              <a:rPr lang="bn-IN" sz="2400" b="1" dirty="0" smtClean="0">
                <a:solidFill>
                  <a:srgbClr val="C00000"/>
                </a:solidFill>
              </a:rPr>
              <a:t>,ত্রিশাল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110836"/>
            <a:ext cx="2667000" cy="6511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i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শব্দার্থসমূহ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266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SG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500745"/>
            <a:ext cx="2667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</a:t>
            </a:r>
            <a:endParaRPr lang="en-SG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038600"/>
            <a:ext cx="2667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5638800"/>
            <a:ext cx="2667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অশ্রুবারি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14655" y="5638800"/>
            <a:ext cx="2667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জল 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4655" y="4038600"/>
            <a:ext cx="2667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অত্যাচার,  নির্যাতন।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4655" y="2514600"/>
            <a:ext cx="266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যুদ্ধ,লড়াই।</a:t>
            </a:r>
            <a:endParaRPr lang="en-SG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655" y="1025236"/>
            <a:ext cx="2667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as-IN" b="1">
                <a:latin typeface="NikoshBAN" pitchFamily="2" charset="0"/>
                <a:cs typeface="NikoshBAN" pitchFamily="2" charset="0"/>
              </a:rPr>
              <a:t>,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990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4255" y="2382982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3726873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5313218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se Instances Show How Hindu-Muslims Have Always Remained United In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935182"/>
            <a:ext cx="2466110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াংলাদেশের মুক্তিযুদ্ধের কিছু দুর্লভ ছবি | মাল্টিমিডিয়া | DW | 15.12.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4" y="2334491"/>
            <a:ext cx="2424545" cy="12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মুসলিমদের উপর অত্যাচার নিয়ে মহানবী সা এর ভবিষ্যৎবাণী, দেখুন বিস্তারিত |  Bangla News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26873"/>
            <a:ext cx="2452255" cy="14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দুফোটা চোখের জল ফেলেছি তখন_Du Futa Choker Jol Felechi Tokon_S M sorot - 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5243945"/>
            <a:ext cx="2466110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394364"/>
            <a:ext cx="7010400" cy="3006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2000" i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সাম্যের গান গাই-</a:t>
            </a:r>
            <a:r>
              <a:rPr lang="en-US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চক্ষে </a:t>
            </a:r>
            <a:r>
              <a:rPr lang="en-US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পুরুষ-রমণী কোনো ভেদাভেদ নাই।</a:t>
            </a:r>
            <a:endParaRPr lang="en-US" sz="2000" smtClean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যা- কিছু মহান সৃষ্টি চির- কল্যাণকর</a:t>
            </a:r>
          </a:p>
          <a:p>
            <a:r>
              <a:rPr lang="en-US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নর।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2590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304800"/>
            <a:ext cx="2590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339436"/>
            <a:ext cx="2590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2670240" cy="2819400"/>
          </a:xfrm>
          <a:prstGeom prst="rect">
            <a:avLst/>
          </a:prstGeom>
        </p:spPr>
      </p:pic>
      <p:pic>
        <p:nvPicPr>
          <p:cNvPr id="8" name="Picture 7" descr="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04801"/>
            <a:ext cx="2590800" cy="285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639291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339436"/>
            <a:ext cx="457200" cy="278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সরব পাঠ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429000"/>
            <a:ext cx="8534400" cy="312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 যা-কিছু এল পাপ-তাপ বেদনা অশ্রুবারি</a:t>
            </a:r>
          </a:p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তার আনিয়াছে নর,অর্ধেক তার নারী।</a:t>
            </a:r>
            <a:endParaRPr lang="as-IN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জগতের যত বড় বড় জয় বড় বড় অভিযান</a:t>
            </a:r>
          </a:p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 ভগ্নী ও বধূদের ত্যাগে হইয়াছে মহীয়ান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927" y="353291"/>
            <a:ext cx="2743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2127" y="325582"/>
            <a:ext cx="2743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304800"/>
            <a:ext cx="2743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387927"/>
            <a:ext cx="2743200" cy="290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7" y="346363"/>
            <a:ext cx="273627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8600" y="339436"/>
            <a:ext cx="457200" cy="278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সরব পাঠ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27" y="346363"/>
            <a:ext cx="2819400" cy="2978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07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8255" y="3429000"/>
            <a:ext cx="7391400" cy="297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 smtClean="0">
                <a:solidFill>
                  <a:schemeClr val="tx1"/>
                </a:solidFill>
              </a:rPr>
              <a:t>কোন রণে কত খুন দিল নর, লেখা আছে ইতিহাসে</a:t>
            </a:r>
          </a:p>
          <a:p>
            <a:r>
              <a:rPr lang="as-IN" b="1" smtClean="0">
                <a:solidFill>
                  <a:schemeClr val="tx1"/>
                </a:solidFill>
              </a:rPr>
              <a:t>কত নারী দিল সিঁথির সিদুর, লেখা নাই তার পাশে।</a:t>
            </a:r>
          </a:p>
          <a:p>
            <a:r>
              <a:rPr lang="as-IN" b="1" smtClean="0">
                <a:solidFill>
                  <a:schemeClr val="tx1"/>
                </a:solidFill>
              </a:rPr>
              <a:t>কত মাতা দিল হৃদয় উপড়ি, কত বোন দিল সেবা</a:t>
            </a:r>
          </a:p>
          <a:p>
            <a:r>
              <a:rPr lang="as-IN" b="1" smtClean="0">
                <a:solidFill>
                  <a:schemeClr val="tx1"/>
                </a:solidFill>
              </a:rPr>
              <a:t>বীর স্মৃতি স্তম্ভের গায়ে লিখিয়া রেখেছে কেবা?</a:t>
            </a:r>
          </a:p>
          <a:p>
            <a:r>
              <a:rPr lang="as-IN" b="1" smtClean="0">
                <a:solidFill>
                  <a:schemeClr val="tx1"/>
                </a:solidFill>
              </a:rPr>
              <a:t>কোন কালে একা হয়নি ক জয়ী পুরুষের তরবারী</a:t>
            </a:r>
          </a:p>
          <a:p>
            <a:r>
              <a:rPr lang="as-IN" b="1" smtClean="0">
                <a:solidFill>
                  <a:schemeClr val="tx1"/>
                </a:solidFill>
              </a:rPr>
              <a:t>প্রেরণা দিয়েছে, শক্তি দিয়েছে বিজয় লক্ষী নারী।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5182" y="284018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02182" y="284018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3818" y="284018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339436"/>
            <a:ext cx="457200" cy="278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সরব পাঠ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13995"/>
          <a:stretch/>
        </p:blipFill>
        <p:spPr>
          <a:xfrm>
            <a:off x="6303818" y="284018"/>
            <a:ext cx="2667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পূর্ববঙ্গ ও হিন্দু সমাজ: বইত নয় যেন একটা স্ফুলিঙ্গ।-দুরর্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284018"/>
            <a:ext cx="26670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284018"/>
            <a:ext cx="2743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4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200400"/>
            <a:ext cx="8382000" cy="320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as-IN" sz="2400" b="1" smtClean="0">
                <a:solidFill>
                  <a:schemeClr val="tx1"/>
                </a:solidFill>
              </a:rPr>
              <a:t>সে-যুগ হয়েছে বাসি,</a:t>
            </a:r>
          </a:p>
          <a:p>
            <a:r>
              <a:rPr lang="as-IN" sz="2400" b="1" smtClean="0">
                <a:solidFill>
                  <a:schemeClr val="tx1"/>
                </a:solidFill>
              </a:rPr>
              <a:t>যে যুগে পুরুষ দাস ছিল না</a:t>
            </a:r>
            <a:r>
              <a:rPr lang="en-US" sz="2400" b="1" smtClean="0">
                <a:solidFill>
                  <a:schemeClr val="tx1"/>
                </a:solidFill>
              </a:rPr>
              <a:t>কো</a:t>
            </a:r>
            <a:r>
              <a:rPr lang="as-IN" sz="2400" b="1" smtClean="0">
                <a:solidFill>
                  <a:schemeClr val="tx1"/>
                </a:solidFill>
              </a:rPr>
              <a:t>, নারীরা আছিল দাসী</a:t>
            </a:r>
            <a:r>
              <a:rPr lang="en-US" sz="2400" b="1" smtClean="0">
                <a:solidFill>
                  <a:schemeClr val="tx1"/>
                </a:solidFill>
              </a:rPr>
              <a:t>।</a:t>
            </a:r>
            <a:endParaRPr lang="as-IN" sz="2400" b="1" smtClean="0">
              <a:solidFill>
                <a:schemeClr val="tx1"/>
              </a:solidFill>
            </a:endParaRPr>
          </a:p>
          <a:p>
            <a:r>
              <a:rPr lang="as-IN" sz="2400" b="1" smtClean="0">
                <a:solidFill>
                  <a:schemeClr val="tx1"/>
                </a:solidFill>
              </a:rPr>
              <a:t>বেদনার যুগ,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as-IN" sz="2400" b="1" smtClean="0">
                <a:solidFill>
                  <a:schemeClr val="tx1"/>
                </a:solidFill>
              </a:rPr>
              <a:t>মানুষের যুগ, সাম্যর যুগ আজি,</a:t>
            </a:r>
          </a:p>
          <a:p>
            <a:r>
              <a:rPr lang="as-IN" sz="2400" b="1" smtClean="0">
                <a:solidFill>
                  <a:schemeClr val="tx1"/>
                </a:solidFill>
              </a:rPr>
              <a:t>কেহ রহিবে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as-IN" sz="2400" b="1" smtClean="0">
                <a:solidFill>
                  <a:schemeClr val="tx1"/>
                </a:solidFill>
              </a:rPr>
              <a:t>না বন্দী কাহারও, উঠিছে ডঙ্কা বাজি</a:t>
            </a:r>
            <a:r>
              <a:rPr lang="en-US" sz="2400" b="1" smtClean="0">
                <a:solidFill>
                  <a:schemeClr val="tx1"/>
                </a:solidFill>
              </a:rPr>
              <a:t>।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3854" y="228600"/>
            <a:ext cx="2576945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242455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327" y="381000"/>
            <a:ext cx="4572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সরব পাঠ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63237"/>
            <a:ext cx="2480733" cy="286096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নারী নিরাপত্তায় বাংলাদেশ - MaroonV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4" y="263237"/>
            <a:ext cx="250767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অসহায় নিরপরাধ যুদ্ধবন্দী নারী ও দাসী ধর্ষণের বৈধত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97426"/>
            <a:ext cx="2362201" cy="29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7924800" cy="2971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 যদি রাখে নারী বন্দী, তবে এর পরযুগে</a:t>
            </a:r>
          </a:p>
          <a:p>
            <a:r>
              <a:rPr lang="bn-BD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আপনারি রচা কারাগারে পুরুষ মরিবে ভুগে</a:t>
            </a:r>
          </a:p>
          <a:p>
            <a:r>
              <a:rPr lang="bn-BD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 ধর্ম এই-</a:t>
            </a:r>
          </a:p>
          <a:p>
            <a:r>
              <a:rPr lang="bn-BD" b="1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পীড়ন করিলে সে-পীড়ন এসে পীড়া দেবে তোমাকেই</a:t>
            </a:r>
            <a:r>
              <a:rPr lang="bn-BD" b="1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11430">
                <a:noFill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2667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1" y="415636"/>
            <a:ext cx="2667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367145"/>
            <a:ext cx="2667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15636"/>
            <a:ext cx="4572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সরব পাঠ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1026" name="Picture 2" descr="জেলখানার জীবন সম্পর্কে কোন বিষয়গুলো অনেকের অজানা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1" y="429491"/>
            <a:ext cx="266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ুরুষের চেয়ে নারীরা বেশি ধার্মিক, কেন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781"/>
            <a:ext cx="2667000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কার্টুন থেকে শিশুরা কী শিখছে – বইয়ের পাতায় রোদের আল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20" y="381000"/>
            <a:ext cx="27432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Down Ribbon 2"/>
          <p:cNvSpPr/>
          <p:nvPr/>
        </p:nvSpPr>
        <p:spPr>
          <a:xfrm>
            <a:off x="533400" y="228600"/>
            <a:ext cx="3352800" cy="1447800"/>
          </a:xfrm>
          <a:prstGeom prst="ellipse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i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362200"/>
            <a:ext cx="7924800" cy="419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‘নারী’ কবিতাটি কাজী নজরুল ইসলামের কোন কাব্যগ্রন্থ থেকে সংকলিত ? </a:t>
            </a:r>
          </a:p>
          <a:p>
            <a:r>
              <a:rPr lang="en-US" sz="2000" b="1" i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কোন যুগ বাসি হয়েছে ?</a:t>
            </a:r>
          </a:p>
          <a:p>
            <a:r>
              <a:rPr lang="en-US" sz="2000" b="1" i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কাজী নজরুল ইসলামকে কখন বাংলাদেশের নাগরিকতা প্রদান করা হয় ? </a:t>
            </a:r>
            <a:endParaRPr lang="en-US" sz="2000" b="1" i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i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নারী কবিতাটি  কোন কাব্যগ্রন্থ থেকে নেয়া হয়েছে ।</a:t>
            </a:r>
          </a:p>
          <a:p>
            <a:r>
              <a:rPr lang="en-US" sz="2000" b="1" i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৫)কবি সাম্যর  যুগ বলতে কি বুঝিয়েছেন ।</a:t>
            </a:r>
          </a:p>
          <a:p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6' x 38' - জায়গায় ৪ বেডরুমের একতলা বাড়ির ডিজাইন। 4 Bedroom house Design.  #একতলা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-2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457200" y="152400"/>
            <a:ext cx="3124200" cy="9144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বাড়ির কাজ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28600" y="5486400"/>
            <a:ext cx="8686800" cy="13716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তোমার পরিচিতজনদের মধ্যে এমন কোনো নারীর  জীবনালেখ্য রচনা কর ।</a:t>
            </a:r>
            <a:endParaRPr lang="en-US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7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i="1" smtClean="0">
                <a:solidFill>
                  <a:schemeClr val="tx2"/>
                </a:solidFill>
              </a:rPr>
              <a:t>ধ</a:t>
            </a:r>
            <a:r>
              <a:rPr lang="bn-IN" sz="8800" b="1" i="1" smtClean="0">
                <a:solidFill>
                  <a:schemeClr val="tx2"/>
                </a:solidFill>
              </a:rPr>
              <a:t> </a:t>
            </a:r>
            <a:r>
              <a:rPr lang="en-US" sz="8800" b="1" i="1" smtClean="0">
                <a:solidFill>
                  <a:schemeClr val="tx2"/>
                </a:solidFill>
              </a:rPr>
              <a:t>ন্য</a:t>
            </a:r>
            <a:r>
              <a:rPr lang="bn-IN" sz="8800" b="1" i="1" smtClean="0">
                <a:solidFill>
                  <a:schemeClr val="tx2"/>
                </a:solidFill>
              </a:rPr>
              <a:t> </a:t>
            </a:r>
            <a:r>
              <a:rPr lang="en-US" sz="8800" b="1" i="1" smtClean="0">
                <a:solidFill>
                  <a:schemeClr val="tx2"/>
                </a:solidFill>
              </a:rPr>
              <a:t>বা</a:t>
            </a:r>
            <a:r>
              <a:rPr lang="bn-IN" sz="8800" b="1" i="1" smtClean="0">
                <a:solidFill>
                  <a:schemeClr val="tx2"/>
                </a:solidFill>
              </a:rPr>
              <a:t> </a:t>
            </a:r>
            <a:r>
              <a:rPr lang="en-US" sz="8800" b="1" i="1" smtClean="0">
                <a:solidFill>
                  <a:schemeClr val="tx2"/>
                </a:solidFill>
              </a:rPr>
              <a:t>দ </a:t>
            </a:r>
            <a:endParaRPr lang="en-US" sz="8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"/>
            <a:ext cx="51816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0" y="28492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1600" b="1" dirty="0">
                <a:solidFill>
                  <a:srgbClr val="C00000"/>
                </a:solidFill>
              </a:rPr>
              <a:t>শিক্ষক পরিচয়</a:t>
            </a:r>
          </a:p>
          <a:p>
            <a:pPr algn="ctr"/>
            <a:r>
              <a:rPr lang="bn-IN" sz="1600" b="1" dirty="0">
                <a:solidFill>
                  <a:srgbClr val="C00000"/>
                </a:solidFill>
              </a:rPr>
              <a:t>মোছাঃ নাহিদা </a:t>
            </a:r>
            <a:r>
              <a:rPr lang="bn-IN" sz="1600" b="1" dirty="0" smtClean="0">
                <a:solidFill>
                  <a:srgbClr val="C00000"/>
                </a:solidFill>
              </a:rPr>
              <a:t>আক্তার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bn-IN" sz="1600" b="1" dirty="0" smtClean="0">
                <a:solidFill>
                  <a:srgbClr val="C00000"/>
                </a:solidFill>
              </a:rPr>
              <a:t> </a:t>
            </a:r>
            <a:r>
              <a:rPr lang="bn-IN" sz="1600" b="1" dirty="0">
                <a:solidFill>
                  <a:srgbClr val="C00000"/>
                </a:solidFill>
              </a:rPr>
              <a:t>(সহকারি শিক্ষক</a:t>
            </a:r>
            <a:r>
              <a:rPr lang="bn-IN" sz="1600" b="1" dirty="0" smtClean="0">
                <a:solidFill>
                  <a:srgbClr val="C00000"/>
                </a:solidFill>
              </a:rPr>
              <a:t>)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bn-IN" sz="1600" b="1" dirty="0" smtClean="0">
                <a:solidFill>
                  <a:srgbClr val="C00000"/>
                </a:solidFill>
              </a:rPr>
              <a:t>ধলা </a:t>
            </a:r>
            <a:r>
              <a:rPr lang="bn-IN" sz="1600" b="1" dirty="0">
                <a:solidFill>
                  <a:srgbClr val="C00000"/>
                </a:solidFill>
              </a:rPr>
              <a:t>নামাপাড়া ডাঃ আবুল </a:t>
            </a:r>
            <a:r>
              <a:rPr lang="bn-IN" sz="1600" b="1" dirty="0" smtClean="0">
                <a:solidFill>
                  <a:srgbClr val="C00000"/>
                </a:solidFill>
              </a:rPr>
              <a:t>কাশেম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bn-IN" sz="1600" b="1" dirty="0" smtClean="0">
                <a:solidFill>
                  <a:srgbClr val="C00000"/>
                </a:solidFill>
              </a:rPr>
              <a:t> </a:t>
            </a:r>
            <a:r>
              <a:rPr lang="bn-IN" sz="1600" b="1" dirty="0">
                <a:solidFill>
                  <a:srgbClr val="C00000"/>
                </a:solidFill>
              </a:rPr>
              <a:t>দাখিল মাদ্রাসা</a:t>
            </a:r>
          </a:p>
          <a:p>
            <a:pPr algn="ctr"/>
            <a:r>
              <a:rPr lang="bn-IN" sz="1600" b="1" dirty="0">
                <a:solidFill>
                  <a:srgbClr val="C00000"/>
                </a:solidFill>
              </a:rPr>
              <a:t>ত্রিশাল,ময়মনসিংহ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2971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উপস্থাপনা</a:t>
            </a: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3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2" y="55418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0782"/>
            <a:ext cx="3048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4636" y="4177145"/>
            <a:ext cx="3082636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4177145"/>
            <a:ext cx="3124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55418"/>
            <a:ext cx="3082636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3047999" cy="2632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ররেনেনেরনআব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5418"/>
            <a:ext cx="3082636" cy="2632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ননস্সব্কব্ক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77145"/>
            <a:ext cx="30480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Nari (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436" y="4177145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895600"/>
            <a:ext cx="8873836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তোমরা কী বলতে পারো  ছবিগুলো কাদের ?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0" y="4343400"/>
            <a:ext cx="1371600" cy="2362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নারীদের</a:t>
            </a:r>
            <a:endParaRPr lang="en-US" sz="2000" b="1" i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2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Dhulamatir Baul: ধুলামাটির বাউল: মাধুকরী ভিক্ষ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hulamatir Baul: ধুলামাটির বাউল: মাধুকরী ভিক্ষ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নারী কী পরবে, সে সিদ্ধান্ত শুধুই নারীর | আলাপ | DW | 14.09.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4451061" cy="49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পরবর্তী নেতৃত্ব দলই ঠিক করবে: শেখ হাসিনা - banglanews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338"/>
            <a:ext cx="4114800" cy="49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07975" y="5486400"/>
            <a:ext cx="7997825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smtClean="0">
                <a:solidFill>
                  <a:schemeClr val="tx1"/>
                </a:solidFill>
              </a:rPr>
              <a:t>নারী ঘরে বাহিরে কাজ করছে দক্ষতার সাথে ।</a:t>
            </a:r>
            <a:endParaRPr lang="en-US" b="1" i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" y="381000"/>
            <a:ext cx="3505200" cy="533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4114800" cy="541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5410200" y="2057400"/>
            <a:ext cx="3048000" cy="388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</a:rPr>
              <a:t>নারী</a:t>
            </a:r>
          </a:p>
          <a:p>
            <a:pPr algn="ctr"/>
            <a:endParaRPr lang="en-US" sz="4000" b="1" smtClean="0">
              <a:solidFill>
                <a:srgbClr val="C00000"/>
              </a:solidFill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কাজি নজরুল ইসলাম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304800"/>
            <a:ext cx="41910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পাঠ </a:t>
            </a:r>
            <a:endParaRPr lang="en-US" sz="4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5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55626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‘নারী’ কবিতাটি আদর্শরূপে পাঠ করতে পারবে ।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64" y="1253836"/>
            <a:ext cx="483523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কবি’ কাজী নজরুল ইসলামের পরিচয় বলতে পারবে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3581400"/>
            <a:ext cx="61341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নারীর অধিকারের প্রতি সচেতন ও শ্রদ্ধাশীল হবে।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66700" y="4648200"/>
            <a:ext cx="66675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শব্দের অর্থ বলে বাক্য রচনা করতে পারবে 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7543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তাঁর উল্লেখযোগ্য  কাব্যগ্রন্থ সম্পর্কে ধারণা লাভ করবে।</a:t>
            </a:r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93964" y="152400"/>
            <a:ext cx="3806536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 ফল</a:t>
            </a:r>
            <a:endParaRPr lang="en-US" sz="4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5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52400"/>
            <a:ext cx="51816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8600" y="2667000"/>
            <a:ext cx="34290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কাজী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নজরুল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ইসলাম</a:t>
            </a:r>
            <a:endParaRPr lang="bn-IN" sz="2400" b="1" dirty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অন্যান্য নামঃ– দুখু মিয়া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3429000" cy="228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কবি পরিচয়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3429000" cy="1752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</a:rPr>
              <a:t>জন্মঃ-২৪ শে মে ১৮৯৯</a:t>
            </a:r>
          </a:p>
          <a:p>
            <a:pPr algn="ctr"/>
            <a:r>
              <a:rPr lang="bn-IN" sz="2000" b="1" dirty="0" smtClean="0">
                <a:solidFill>
                  <a:srgbClr val="002060"/>
                </a:solidFill>
              </a:rPr>
              <a:t>মৃত্যুঃ-২৯ শে আগষ্ট১৯৭৬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bn-IN" b="1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7709" y="-34636"/>
            <a:ext cx="91440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2060"/>
                </a:solidFill>
              </a:rPr>
              <a:t>কাজী নজরুল ইসলাম</a:t>
            </a:r>
          </a:p>
          <a:p>
            <a:pPr algn="ctr"/>
            <a:r>
              <a:rPr lang="bn-IN" b="1" dirty="0">
                <a:solidFill>
                  <a:srgbClr val="002060"/>
                </a:solidFill>
              </a:rPr>
              <a:t>অ</a:t>
            </a:r>
            <a:r>
              <a:rPr lang="bn-IN" b="1" dirty="0" smtClean="0">
                <a:solidFill>
                  <a:srgbClr val="002060"/>
                </a:solidFill>
              </a:rPr>
              <a:t>ন্যান্য নামঃ-দুখু মিয়া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9764"/>
            <a:ext cx="9144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2060"/>
                </a:solidFill>
              </a:rPr>
              <a:t>       জন্ম তারিখঃ- ২৫শে মে ১৮৯৯খ্রিঃ( ১১ই জ্যৈষ্ঠ ১৩০৬বঙ্গাব্দ)</a:t>
            </a:r>
          </a:p>
          <a:p>
            <a:pPr algn="ctr"/>
            <a:r>
              <a:rPr lang="bn-IN" b="1" dirty="0" smtClean="0">
                <a:solidFill>
                  <a:srgbClr val="002060"/>
                </a:solidFill>
              </a:rPr>
              <a:t>             জন্মস্থানঃ-বর্ধমান জেলার আসানসোল মহকুমার চুরুলিয়া গ্রামে।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42654"/>
            <a:ext cx="9116291" cy="39485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</a:rPr>
              <a:t>                           </a:t>
            </a:r>
            <a:r>
              <a:rPr lang="bn-IN" sz="2000" b="1" dirty="0" smtClean="0">
                <a:solidFill>
                  <a:schemeClr val="tx1"/>
                </a:solidFill>
              </a:rPr>
              <a:t>কাব্যগ্রন্থঃ- অগ্নিবীনা, বিষের বাঁশি,সাম্যবাদী,সর্বহারা, দোলনচাঁপা, চক্রবাক।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                  গল্পগ্রন্থঃ-ব্যথার দান,রিক্তের বেদন,শিউলি মালা ,জিনের বাদশা।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                  প্রবন্ধঃ- যুগবাণী,দুর্দিনের যাত্রী,রাজবন্দীর জবানবন্দী,ধূমকেত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উপন্যাসঃ- বাঁধনহারা,মৃত্যুক্ষুধা,কুহেলিকা।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নাটকঃ- ঝিলিমিলি,আলেয়া, পুতুলের বিয়ে।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                        গানের সংকলনঃ- বুলবুল ,চোখের চাতক, চন্দ্রবিন্দু,নজরুলগীতি,সুরলিপি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,গানের মালা,চিত্তনামা ইত্যাদি।</a:t>
            </a:r>
          </a:p>
          <a:p>
            <a:r>
              <a:rPr lang="bn-IN" sz="2000" b="1" dirty="0" smtClean="0">
                <a:solidFill>
                  <a:schemeClr val="tx1"/>
                </a:solidFill>
              </a:rPr>
              <a:t>সম্পাদিত পত্রিকাঃ- ধূমকেতু,লাঙল, দৈনিক নবযুগ।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</a:rPr>
              <a:t>মৃত্যু তারিখঃ- ২৯ শে আগষ্ট ১৯৭৬</a:t>
            </a:r>
          </a:p>
          <a:p>
            <a:pPr algn="ctr"/>
            <a:r>
              <a:rPr lang="bn-IN" b="1" dirty="0" smtClean="0">
                <a:solidFill>
                  <a:srgbClr val="FF0000"/>
                </a:solidFill>
              </a:rPr>
              <a:t>সমাধিস্থানঃ-ঢাকা বিশ্ববিদ্যালয় কেন্দ্রিয় মসজিদ এর পাশে ।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429000" y="304800"/>
            <a:ext cx="2286000" cy="1524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</a:rPr>
              <a:t>নজরুল মঞ্চ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479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 COMPUTER</dc:creator>
  <cp:lastModifiedBy>R.J COMPUTER</cp:lastModifiedBy>
  <cp:revision>50</cp:revision>
  <dcterms:created xsi:type="dcterms:W3CDTF">2021-04-15T14:03:24Z</dcterms:created>
  <dcterms:modified xsi:type="dcterms:W3CDTF">2021-04-16T05:38:28Z</dcterms:modified>
</cp:coreProperties>
</file>