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6" r:id="rId10"/>
    <p:sldId id="263" r:id="rId11"/>
    <p:sldId id="268" r:id="rId12"/>
    <p:sldId id="269" r:id="rId13"/>
    <p:sldId id="270" r:id="rId14"/>
    <p:sldId id="264" r:id="rId15"/>
    <p:sldId id="273" r:id="rId16"/>
    <p:sldId id="271" r:id="rId17"/>
    <p:sldId id="272" r:id="rId18"/>
    <p:sldId id="274" r:id="rId19"/>
    <p:sldId id="275" r:id="rId20"/>
    <p:sldId id="27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8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6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8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0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8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7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3B9C-7E2B-4AB0-9F03-1B6E7CEC2CC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917B-B742-484B-B2BF-2759F3B2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fif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27" y="3325089"/>
            <a:ext cx="9282546" cy="25111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727488"/>
            <a:ext cx="8201891" cy="25976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5" y="1424280"/>
            <a:ext cx="2008044" cy="1204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708" y="1412360"/>
            <a:ext cx="2008044" cy="1204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91778" y="3301249"/>
            <a:ext cx="55132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Times New Roman" panose="02020603050405020304" pitchFamily="18" charset="0"/>
              </a:rPr>
              <a:t>welcome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7" y="67665"/>
            <a:ext cx="12053453" cy="6681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8146" y="478592"/>
            <a:ext cx="510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168" y="1991251"/>
            <a:ext cx="3521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168" y="2466578"/>
            <a:ext cx="3228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is a boatman.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8" y="3794571"/>
            <a:ext cx="3557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he do?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3572" y="4517754"/>
            <a:ext cx="6733378" cy="776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takes people across a river.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443" y="935258"/>
            <a:ext cx="4032609" cy="24729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3482268"/>
            <a:ext cx="4281124" cy="2932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46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1536" y="328933"/>
            <a:ext cx="5002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0317" y="1908229"/>
            <a:ext cx="255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2451" y="2480866"/>
            <a:ext cx="274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 tailor.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5868" y="4256667"/>
            <a:ext cx="3643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he do?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8744" y="4877913"/>
            <a:ext cx="5272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sews and stitches clothes.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675" y="471055"/>
            <a:ext cx="4272395" cy="2784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830" y="3630328"/>
            <a:ext cx="4525240" cy="2784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726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60073" y="471055"/>
            <a:ext cx="5043054" cy="61901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reading.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9" y="1634836"/>
            <a:ext cx="8243454" cy="448887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3020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02304" y="5682512"/>
            <a:ext cx="4597113" cy="400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reading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36" y="994628"/>
            <a:ext cx="9337963" cy="43934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0262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83504" y="1055220"/>
            <a:ext cx="5605460" cy="62865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work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00349" y="3271838"/>
            <a:ext cx="6719887" cy="1114424"/>
          </a:xfrm>
          <a:prstGeom prst="roundRect">
            <a:avLst/>
          </a:prstGeom>
          <a:ln w="28575"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 does a cleaner do?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takes people across a river?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7488" y="516435"/>
            <a:ext cx="3130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words-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08910" y="3767209"/>
            <a:ext cx="2207636" cy="138668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teeth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65965" y="2633960"/>
            <a:ext cx="2311108" cy="13159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stitch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31049" y="2419125"/>
            <a:ext cx="2135977" cy="126204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dentist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72268" y="3949862"/>
            <a:ext cx="2371732" cy="16135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245927" y="2419126"/>
            <a:ext cx="2198111" cy="131272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tailor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70573" y="1493686"/>
            <a:ext cx="2105021" cy="11402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41273" y="1094509"/>
            <a:ext cx="2519363" cy="110660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boatman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87338" y="4197927"/>
            <a:ext cx="2248989" cy="163483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sew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0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7" y="23067"/>
            <a:ext cx="12053453" cy="66811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973773" y="377643"/>
            <a:ext cx="3010123" cy="414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90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3600" b="1" dirty="0">
              <a:ln w="19050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5055" y="1184134"/>
            <a:ext cx="4436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 with the pictures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1876" y="1950863"/>
            <a:ext cx="1813918" cy="414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Boatman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1876" y="2949282"/>
            <a:ext cx="1813918" cy="414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Dentist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71876" y="3947701"/>
            <a:ext cx="1813918" cy="414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ailor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1876" y="4948205"/>
            <a:ext cx="1813918" cy="414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36" y="3491345"/>
            <a:ext cx="2043528" cy="11577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6" y="4763266"/>
            <a:ext cx="2065627" cy="16513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97" y="791980"/>
            <a:ext cx="2257328" cy="13974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73" y="2303658"/>
            <a:ext cx="2081791" cy="10347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2" name="Straight Arrow Connector 21"/>
          <p:cNvCxnSpPr>
            <a:stCxn id="14" idx="2"/>
            <a:endCxn id="18" idx="2"/>
          </p:cNvCxnSpPr>
          <p:nvPr/>
        </p:nvCxnSpPr>
        <p:spPr>
          <a:xfrm>
            <a:off x="4478835" y="2365200"/>
            <a:ext cx="2815601" cy="1705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0"/>
            <a:endCxn id="20" idx="2"/>
          </p:cNvCxnSpPr>
          <p:nvPr/>
        </p:nvCxnSpPr>
        <p:spPr>
          <a:xfrm flipV="1">
            <a:off x="4478835" y="1490720"/>
            <a:ext cx="2681062" cy="14585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9" idx="2"/>
          </p:cNvCxnSpPr>
          <p:nvPr/>
        </p:nvCxnSpPr>
        <p:spPr>
          <a:xfrm>
            <a:off x="4478835" y="4362038"/>
            <a:ext cx="2793501" cy="12269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0"/>
            <a:endCxn id="21" idx="2"/>
          </p:cNvCxnSpPr>
          <p:nvPr/>
        </p:nvCxnSpPr>
        <p:spPr>
          <a:xfrm flipV="1">
            <a:off x="4478835" y="2821016"/>
            <a:ext cx="2777338" cy="21271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63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Snip Same Side Corner Rectangle 2"/>
          <p:cNvSpPr/>
          <p:nvPr/>
        </p:nvSpPr>
        <p:spPr>
          <a:xfrm>
            <a:off x="2519352" y="938243"/>
            <a:ext cx="6367471" cy="611383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questions:-</a:t>
            </a:r>
            <a:endParaRPr lang="en-US" sz="48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3752852" y="2694993"/>
            <a:ext cx="5133971" cy="471489"/>
          </a:xfrm>
          <a:prstGeom prst="snip2Same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What does a teacher do? 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3752852" y="3614732"/>
            <a:ext cx="5133971" cy="400050"/>
          </a:xfrm>
          <a:prstGeom prst="snip2Same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Who takes care of teeth? 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77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Snip Same Side Corner Rectangle 2"/>
          <p:cNvSpPr/>
          <p:nvPr/>
        </p:nvSpPr>
        <p:spPr>
          <a:xfrm>
            <a:off x="4306502" y="266622"/>
            <a:ext cx="3611273" cy="766048"/>
          </a:xfrm>
          <a:prstGeom prst="snip2SameRect">
            <a:avLst/>
          </a:prstGeom>
          <a:ln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3200" b="1" dirty="0">
              <a:ln>
                <a:solidFill>
                  <a:srgbClr val="002060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5578" y="1567367"/>
            <a:ext cx="438388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Choose the best answer-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708" y="2195851"/>
            <a:ext cx="411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 tailor …………. Clothes.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7519" y="2978631"/>
            <a:ext cx="254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Sew and stitch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56976" y="2604470"/>
            <a:ext cx="3100774" cy="803880"/>
            <a:chOff x="1746645" y="2338507"/>
            <a:chExt cx="3100774" cy="803880"/>
          </a:xfrm>
        </p:grpSpPr>
        <p:sp>
          <p:nvSpPr>
            <p:cNvPr id="8" name="TextBox 7"/>
            <p:cNvSpPr txBox="1"/>
            <p:nvPr/>
          </p:nvSpPr>
          <p:spPr>
            <a:xfrm>
              <a:off x="1833562" y="2338507"/>
              <a:ext cx="935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sew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46645" y="2680722"/>
              <a:ext cx="1022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iii. cut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38487" y="2345794"/>
              <a:ext cx="1708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ii. stitches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76925" y="2195552"/>
            <a:ext cx="511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 cleaner ……… and cleans things.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748460" y="2634652"/>
            <a:ext cx="2884930" cy="1026587"/>
            <a:chOff x="6692499" y="2230963"/>
            <a:chExt cx="2367632" cy="1145883"/>
          </a:xfrm>
        </p:grpSpPr>
        <p:sp>
          <p:nvSpPr>
            <p:cNvPr id="13" name="TextBox 12"/>
            <p:cNvSpPr txBox="1"/>
            <p:nvPr/>
          </p:nvSpPr>
          <p:spPr>
            <a:xfrm>
              <a:off x="6692499" y="2545849"/>
              <a:ext cx="9596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iii. buy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2988" y="2230963"/>
              <a:ext cx="9596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sell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74267" y="2545849"/>
              <a:ext cx="11858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iv. make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209731" y="2584195"/>
            <a:ext cx="163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washes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84708" y="3834565"/>
            <a:ext cx="4943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boatman takes people across a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……… 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9498" y="4665998"/>
            <a:ext cx="156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ii. River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471446" y="4647088"/>
            <a:ext cx="2700623" cy="1212196"/>
            <a:chOff x="2761066" y="4262238"/>
            <a:chExt cx="2257716" cy="1212196"/>
          </a:xfrm>
        </p:grpSpPr>
        <p:sp>
          <p:nvSpPr>
            <p:cNvPr id="20" name="TextBox 19"/>
            <p:cNvSpPr txBox="1"/>
            <p:nvPr/>
          </p:nvSpPr>
          <p:spPr>
            <a:xfrm>
              <a:off x="2881312" y="4262238"/>
              <a:ext cx="9346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pond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61066" y="4643437"/>
              <a:ext cx="935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iii. sea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90081" y="4643437"/>
              <a:ext cx="10287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iv. sew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15110" y="3895889"/>
            <a:ext cx="4543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dentist takes care of ……. 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24933" y="4583220"/>
            <a:ext cx="1506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teeth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023643" y="4575383"/>
            <a:ext cx="2816726" cy="1205172"/>
            <a:chOff x="6813049" y="4266761"/>
            <a:chExt cx="2369050" cy="1205172"/>
          </a:xfrm>
        </p:grpSpPr>
        <p:sp>
          <p:nvSpPr>
            <p:cNvPr id="26" name="TextBox 25"/>
            <p:cNvSpPr txBox="1"/>
            <p:nvPr/>
          </p:nvSpPr>
          <p:spPr>
            <a:xfrm>
              <a:off x="6917241" y="4266761"/>
              <a:ext cx="8715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leg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3049" y="4637633"/>
              <a:ext cx="1273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iii. mouth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5786" y="4640936"/>
              <a:ext cx="9763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iv. ear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255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Snip Same Side Corner Rectangle 2"/>
          <p:cNvSpPr/>
          <p:nvPr/>
        </p:nvSpPr>
        <p:spPr>
          <a:xfrm>
            <a:off x="2522176" y="995410"/>
            <a:ext cx="7203063" cy="757237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questions:-</a:t>
            </a:r>
            <a:endParaRPr lang="en-US" sz="54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2967041" y="2900373"/>
            <a:ext cx="7008232" cy="600075"/>
          </a:xfrm>
          <a:prstGeom prst="snip2Same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Who washes and cleans things? 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2952757" y="3586170"/>
            <a:ext cx="8712770" cy="600075"/>
          </a:xfrm>
          <a:prstGeom prst="snip2Same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Who helps a doctor take care of sick people? 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8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13388" y="-2551258"/>
            <a:ext cx="6737515" cy="11970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49" y="189635"/>
            <a:ext cx="1867462" cy="11819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" y="2008909"/>
            <a:ext cx="2484006" cy="29114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ound Diagonal Corner Rectangle 4"/>
          <p:cNvSpPr/>
          <p:nvPr/>
        </p:nvSpPr>
        <p:spPr>
          <a:xfrm>
            <a:off x="3715656" y="1480456"/>
            <a:ext cx="6850743" cy="343988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Ranadhir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Dokkhin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sangor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Govt. Primary School,</a:t>
            </a:r>
          </a:p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Baniachong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Hobiganj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7714" y="433335"/>
            <a:ext cx="5899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introduction</a:t>
            </a:r>
          </a:p>
        </p:txBody>
      </p:sp>
    </p:spTree>
    <p:extLst>
      <p:ext uri="{BB962C8B-B14F-4D97-AF65-F5344CB8AC3E}">
        <p14:creationId xmlns:p14="http://schemas.microsoft.com/office/powerpoint/2010/main" val="14869507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18218" y="1414491"/>
            <a:ext cx="29666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39090" y="4338350"/>
            <a:ext cx="10695709" cy="12001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write others five occupations that you know in English.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36" y="792746"/>
            <a:ext cx="4294909" cy="244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8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68193"/>
            <a:ext cx="12053453" cy="6681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617" y="-2292928"/>
            <a:ext cx="5763489" cy="115962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29345" y="1233055"/>
            <a:ext cx="7148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Times New Roman" panose="02020603050405020304" pitchFamily="18" charset="0"/>
              </a:rPr>
              <a:t>GOODBYE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98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45" y="1815200"/>
            <a:ext cx="3366655" cy="3906727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5486401" y="1718489"/>
            <a:ext cx="4724400" cy="3435927"/>
          </a:xfrm>
          <a:prstGeom prst="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Class-Four</a:t>
            </a:r>
            <a:endParaRPr lang="bn-BD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Subject-English</a:t>
            </a:r>
            <a:endParaRPr lang="bn-BD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Unit-39</a:t>
            </a:r>
            <a:endParaRPr lang="bn-BD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Lesson:2</a:t>
            </a:r>
          </a:p>
        </p:txBody>
      </p:sp>
    </p:spTree>
    <p:extLst>
      <p:ext uri="{BB962C8B-B14F-4D97-AF65-F5344CB8AC3E}">
        <p14:creationId xmlns:p14="http://schemas.microsoft.com/office/powerpoint/2010/main" val="79246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3" y="88448"/>
            <a:ext cx="12053453" cy="66811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5835" y="3244334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5835" y="3244334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26829" y="958334"/>
            <a:ext cx="60516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7745" y="2646219"/>
            <a:ext cx="98228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</a:rPr>
              <a:t>1</a:t>
            </a:r>
            <a:r>
              <a:rPr lang="bn-BD" sz="2800" b="1" dirty="0" smtClean="0">
                <a:latin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</a:rPr>
              <a:t>1</a:t>
            </a:r>
            <a:r>
              <a:rPr lang="bn-BD" sz="2800" b="1" dirty="0" smtClean="0">
                <a:latin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</a:rPr>
              <a:t>1</a:t>
            </a:r>
            <a:r>
              <a:rPr lang="bn-BD" sz="2800" b="1" dirty="0" smtClean="0">
                <a:latin typeface="Times New Roman" panose="02020603050405020304" pitchFamily="18" charset="0"/>
              </a:rPr>
              <a:t>  </a:t>
            </a:r>
            <a:r>
              <a:rPr lang="bn-BD" sz="2800" b="1" dirty="0" smtClean="0">
                <a:latin typeface="Times New Roman" panose="02020603050405020304" pitchFamily="18" charset="0"/>
              </a:rPr>
              <a:t>repeat after the teacher and say words, phrases and sentences with proper sounds and stress.</a:t>
            </a:r>
          </a:p>
          <a:p>
            <a:r>
              <a:rPr lang="bn-BD" sz="2800" b="1" dirty="0" smtClean="0">
                <a:latin typeface="Times New Roman" panose="02020603050405020304" pitchFamily="18" charset="0"/>
              </a:rPr>
              <a:t>6.2.1  takl about people, objects, events.</a:t>
            </a:r>
          </a:p>
          <a:p>
            <a:r>
              <a:rPr lang="en-US" sz="2800" b="1" dirty="0">
                <a:latin typeface="Times New Roman" panose="02020603050405020304" pitchFamily="18" charset="0"/>
              </a:rPr>
              <a:t>1</a:t>
            </a:r>
            <a:r>
              <a:rPr lang="bn-BD" sz="2800" b="1" dirty="0" smtClean="0">
                <a:latin typeface="Times New Roman" panose="02020603050405020304" pitchFamily="18" charset="0"/>
              </a:rPr>
              <a:t>.4.1  </a:t>
            </a:r>
            <a:r>
              <a:rPr lang="bn-BD" sz="2800" b="1" dirty="0" smtClean="0">
                <a:latin typeface="Times New Roman" panose="02020603050405020304" pitchFamily="18" charset="0"/>
              </a:rPr>
              <a:t>read words, phrases and sentences in the text.</a:t>
            </a:r>
          </a:p>
          <a:p>
            <a:r>
              <a:rPr lang="bn-BD" sz="2800" b="1" dirty="0" smtClean="0">
                <a:latin typeface="Times New Roman" panose="02020603050405020304" pitchFamily="18" charset="0"/>
              </a:rPr>
              <a:t>3.1.1  to write words, phrases and sentences using non-cursive capital and small letters.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6183" y="282288"/>
            <a:ext cx="6177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555" y="1113285"/>
            <a:ext cx="5175104" cy="28306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42" y="3997873"/>
            <a:ext cx="5226593" cy="25300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42" y="1336271"/>
            <a:ext cx="5226593" cy="26411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708" y="3997873"/>
            <a:ext cx="5638799" cy="250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59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729346" y="817417"/>
            <a:ext cx="7204364" cy="116378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lesson is-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955964" y="2813551"/>
            <a:ext cx="9448800" cy="2556151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Occupations</a:t>
            </a:r>
            <a:endParaRPr lang="en-US" sz="8000" b="1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46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53"/>
            <a:ext cx="12053453" cy="6681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3538" y="227682"/>
            <a:ext cx="4949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3175" y="1718739"/>
            <a:ext cx="2957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she?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3175" y="2241508"/>
            <a:ext cx="3125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teacher.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3026" y="3778280"/>
            <a:ext cx="348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she do?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3026" y="4458059"/>
            <a:ext cx="619384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helps us to learn in a school.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614" y="980340"/>
            <a:ext cx="3812228" cy="21902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594" y="3433348"/>
            <a:ext cx="3695915" cy="24172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0310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0318" y="334471"/>
            <a:ext cx="5268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1021" y="1997163"/>
            <a:ext cx="2468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5309" y="2513098"/>
            <a:ext cx="3157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is a dentist.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2409" y="4198584"/>
            <a:ext cx="3500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he do?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289" y="3600948"/>
            <a:ext cx="4696783" cy="28948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108" y="664521"/>
            <a:ext cx="4576546" cy="27719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983961" y="5100045"/>
            <a:ext cx="414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takes care of teeth.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5902"/>
            <a:ext cx="12053453" cy="6681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2764" y="436494"/>
            <a:ext cx="5492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26" y="1812334"/>
            <a:ext cx="285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she?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0337" y="2368163"/>
            <a:ext cx="287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nurse.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0" y="3794571"/>
            <a:ext cx="36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she do?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3365" y="4273379"/>
            <a:ext cx="5915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helps  a doctor take care of  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sick people.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390" y="4086739"/>
            <a:ext cx="4008293" cy="2384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31" y="1101743"/>
            <a:ext cx="4075435" cy="2692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40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423</Words>
  <Application>Microsoft Office PowerPoint</Application>
  <PresentationFormat>Widescreen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48</cp:revision>
  <dcterms:created xsi:type="dcterms:W3CDTF">2021-04-14T19:25:04Z</dcterms:created>
  <dcterms:modified xsi:type="dcterms:W3CDTF">2021-04-16T06:04:39Z</dcterms:modified>
</cp:coreProperties>
</file>