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9" r:id="rId2"/>
    <p:sldId id="278" r:id="rId3"/>
    <p:sldId id="260" r:id="rId4"/>
    <p:sldId id="261" r:id="rId5"/>
    <p:sldId id="271" r:id="rId6"/>
    <p:sldId id="275" r:id="rId7"/>
    <p:sldId id="273" r:id="rId8"/>
    <p:sldId id="267" r:id="rId9"/>
    <p:sldId id="277" r:id="rId10"/>
    <p:sldId id="274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10" autoAdjust="0"/>
    <p:restoredTop sz="78116" autoAdjust="0"/>
  </p:normalViewPr>
  <p:slideViewPr>
    <p:cSldViewPr>
      <p:cViewPr varScale="1">
        <p:scale>
          <a:sx n="57" d="100"/>
          <a:sy n="57" d="100"/>
        </p:scale>
        <p:origin x="168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FCAD7C-896F-494E-B8AF-3026F4D426D9}" type="datetimeFigureOut">
              <a:rPr lang="en-US" smtClean="0"/>
              <a:pPr/>
              <a:t>4/14/2021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D849F4-C92B-4D0B-BB0A-ABAD3BEC49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849F4-C92B-4D0B-BB0A-ABAD3BEC49F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849F4-C92B-4D0B-BB0A-ABAD3BEC49F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849F4-C92B-4D0B-BB0A-ABAD3BEC49F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849F4-C92B-4D0B-BB0A-ABAD3BEC49F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849F4-C92B-4D0B-BB0A-ABAD3BEC49F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849F4-C92B-4D0B-BB0A-ABAD3BEC49F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866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342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79121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0965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75059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1943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250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28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3345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886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3951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478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603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578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251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206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224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603252"/>
            <a:ext cx="9144000" cy="525474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14600" y="33867"/>
            <a:ext cx="3276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6600" dirty="0">
              <a:solidFill>
                <a:schemeClr val="tx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410650"/>
            <a:ext cx="5334000" cy="1470025"/>
          </a:xfrm>
          <a:solidFill>
            <a:schemeClr val="tx2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bn-BD" sz="7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72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0" y="1752600"/>
            <a:ext cx="2133600" cy="1143000"/>
          </a:xfrm>
          <a:noFill/>
        </p:spPr>
        <p:txBody>
          <a:bodyPr>
            <a:norm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4876800"/>
            <a:ext cx="6934200" cy="1754326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১। ফসল ও সবজি  চাষ  করেন কে?    </a:t>
            </a:r>
            <a:endParaRPr lang="en-US" sz="5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2006769"/>
            <a:ext cx="7086600" cy="175432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২।জেলে কী কাজ করেন? </a:t>
            </a:r>
            <a:endParaRPr lang="en-US" sz="5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29200" y="25146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706771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rot="302488">
            <a:off x="2567714" y="2779867"/>
            <a:ext cx="7992894" cy="5029200"/>
          </a:xfrm>
          <a:prstGeom prst="rect">
            <a:avLst/>
          </a:prstGeom>
          <a:noFill/>
        </p:spPr>
        <p:txBody>
          <a:bodyPr wrap="none" rtlCol="0">
            <a:prstTxWarp prst="textArchUp">
              <a:avLst>
                <a:gd name="adj" fmla="val 10847599"/>
              </a:avLst>
            </a:prstTxWarp>
            <a:spAutoFit/>
          </a:bodyPr>
          <a:lstStyle/>
          <a:p>
            <a:r>
              <a:rPr lang="bn-BD" sz="19900" dirty="0" smtClean="0">
                <a:solidFill>
                  <a:schemeClr val="bg1"/>
                </a:solidFill>
              </a:rPr>
              <a:t>ধন্যবাদ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914400"/>
            <a:ext cx="6553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0070C0"/>
                </a:solidFill>
                <a:latin typeface="NikoshBAN"/>
              </a:rPr>
              <a:t>শিক্ষক</a:t>
            </a:r>
            <a:r>
              <a:rPr lang="en-US" sz="4800" dirty="0" smtClean="0">
                <a:solidFill>
                  <a:srgbClr val="0070C0"/>
                </a:solidFill>
                <a:latin typeface="NikoshBAN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BAN"/>
              </a:rPr>
              <a:t>পরিচিতি</a:t>
            </a:r>
            <a:endParaRPr lang="en-US" sz="4800" dirty="0" smtClean="0">
              <a:solidFill>
                <a:srgbClr val="0070C0"/>
              </a:solidFill>
              <a:latin typeface="NikoshBAN"/>
            </a:endParaRPr>
          </a:p>
          <a:p>
            <a:r>
              <a:rPr lang="en-US" sz="4800" dirty="0" err="1" smtClean="0">
                <a:solidFill>
                  <a:srgbClr val="0070C0"/>
                </a:solidFill>
                <a:latin typeface="NikoshBAN"/>
              </a:rPr>
              <a:t>আনন্দ</a:t>
            </a:r>
            <a:r>
              <a:rPr lang="en-US" sz="4800" dirty="0" smtClean="0">
                <a:solidFill>
                  <a:srgbClr val="0070C0"/>
                </a:solidFill>
                <a:latin typeface="NikoshBAN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BAN"/>
              </a:rPr>
              <a:t>কুমার</a:t>
            </a:r>
            <a:r>
              <a:rPr lang="en-US" sz="4800" dirty="0" smtClean="0">
                <a:solidFill>
                  <a:srgbClr val="0070C0"/>
                </a:solidFill>
                <a:latin typeface="NikoshBAN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BAN"/>
              </a:rPr>
              <a:t>শীল</a:t>
            </a:r>
            <a:endParaRPr lang="en-US" sz="4800" dirty="0" smtClean="0">
              <a:solidFill>
                <a:srgbClr val="0070C0"/>
              </a:solidFill>
              <a:latin typeface="NikoshBAN"/>
            </a:endParaRPr>
          </a:p>
          <a:p>
            <a:r>
              <a:rPr lang="en-US" sz="4800" dirty="0" err="1" smtClean="0">
                <a:solidFill>
                  <a:srgbClr val="0070C0"/>
                </a:solidFill>
                <a:latin typeface="NikoshBAN"/>
              </a:rPr>
              <a:t>সহকারী</a:t>
            </a:r>
            <a:r>
              <a:rPr lang="en-US" sz="4800" dirty="0" smtClean="0">
                <a:solidFill>
                  <a:srgbClr val="0070C0"/>
                </a:solidFill>
                <a:latin typeface="NikoshBAN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BAN"/>
              </a:rPr>
              <a:t>শিক্ষক</a:t>
            </a:r>
            <a:endParaRPr lang="en-US" sz="4800" dirty="0" smtClean="0">
              <a:solidFill>
                <a:srgbClr val="0070C0"/>
              </a:solidFill>
              <a:latin typeface="NikoshBAN"/>
            </a:endParaRPr>
          </a:p>
          <a:p>
            <a:r>
              <a:rPr lang="en-US" sz="4800" dirty="0" err="1" smtClean="0">
                <a:solidFill>
                  <a:srgbClr val="0070C0"/>
                </a:solidFill>
                <a:latin typeface="NikoshBAN"/>
              </a:rPr>
              <a:t>বলুগ্রাম</a:t>
            </a:r>
            <a:r>
              <a:rPr lang="en-US" sz="4800" dirty="0" smtClean="0">
                <a:solidFill>
                  <a:srgbClr val="0070C0"/>
                </a:solidFill>
                <a:latin typeface="NikoshBAN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BAN"/>
              </a:rPr>
              <a:t>সরকারী</a:t>
            </a:r>
            <a:r>
              <a:rPr lang="en-US" sz="4800" dirty="0" smtClean="0">
                <a:solidFill>
                  <a:srgbClr val="0070C0"/>
                </a:solidFill>
                <a:latin typeface="NikoshBAN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BAN"/>
              </a:rPr>
              <a:t>প্রাথমিক</a:t>
            </a:r>
            <a:r>
              <a:rPr lang="en-US" sz="4800" dirty="0" smtClean="0">
                <a:solidFill>
                  <a:srgbClr val="0070C0"/>
                </a:solidFill>
                <a:latin typeface="NikoshBAN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BAN"/>
              </a:rPr>
              <a:t>বিদ্যালয়</a:t>
            </a:r>
            <a:endParaRPr lang="en-US" sz="4800" dirty="0" smtClean="0">
              <a:solidFill>
                <a:srgbClr val="0070C0"/>
              </a:solidFill>
              <a:latin typeface="NikoshBAN"/>
            </a:endParaRPr>
          </a:p>
          <a:p>
            <a:r>
              <a:rPr lang="en-US" sz="4800" dirty="0" err="1" smtClean="0">
                <a:solidFill>
                  <a:srgbClr val="0070C0"/>
                </a:solidFill>
                <a:latin typeface="NikoshBAN"/>
              </a:rPr>
              <a:t>কাশিয়ানী,গোপালগঞ্জ</a:t>
            </a:r>
            <a:r>
              <a:rPr lang="en-US" sz="4800" dirty="0" smtClean="0">
                <a:solidFill>
                  <a:srgbClr val="0070C0"/>
                </a:solidFill>
                <a:latin typeface="NikoshBAN"/>
              </a:rPr>
              <a:t>।</a:t>
            </a:r>
            <a:endParaRPr lang="en-US" sz="4800" dirty="0">
              <a:solidFill>
                <a:srgbClr val="0070C0"/>
              </a:solidFill>
              <a:latin typeface="NikoshBAN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" y="914400"/>
            <a:ext cx="30861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1335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981200"/>
            <a:ext cx="8458200" cy="4267200"/>
          </a:xfrm>
          <a:solidFill>
            <a:schemeClr val="accent2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bn-BD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বিষয়ঃ বাংলাদেশ ও বিশ্ব পরিচয় </a:t>
            </a:r>
          </a:p>
          <a:p>
            <a:pPr algn="l"/>
            <a:r>
              <a:rPr lang="bn-BD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শ্রেণিঃ তৃতীয় </a:t>
            </a:r>
            <a:endParaRPr lang="en-US" sz="40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r>
              <a:rPr lang="bn-BD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শি</a:t>
            </a:r>
            <a:r>
              <a:rPr lang="bn-IN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রো</a:t>
            </a:r>
            <a:r>
              <a:rPr lang="bn-BD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নামঃসমাজের </a:t>
            </a:r>
            <a:r>
              <a:rPr lang="bn-BD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বিভিন্ন পেশা। </a:t>
            </a:r>
          </a:p>
          <a:p>
            <a:pPr algn="l"/>
            <a:endParaRPr lang="en-US" sz="40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r>
              <a:rPr lang="bn-BD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পাঠ্যাংশঃ </a:t>
            </a:r>
            <a:r>
              <a:rPr lang="bn-BD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সমাজে </a:t>
            </a:r>
            <a:r>
              <a:rPr lang="bn-BD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নানা রকম -------মাছ পাই। </a:t>
            </a:r>
            <a:endParaRPr lang="en-US" sz="40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533400"/>
            <a:ext cx="7772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600" dirty="0" smtClean="0">
                <a:solidFill>
                  <a:srgbClr val="0070C0"/>
                </a:solidFill>
                <a:latin typeface="NikoshBAN"/>
              </a:rPr>
              <a:t>পাঠ পরিচিতি </a:t>
            </a:r>
            <a:endParaRPr lang="en-US" sz="6000" dirty="0">
              <a:solidFill>
                <a:srgbClr val="0070C0"/>
              </a:solidFill>
              <a:latin typeface="NikoshB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52400"/>
            <a:ext cx="4800600" cy="1470025"/>
          </a:xfrm>
          <a:solidFill>
            <a:schemeClr val="bg2">
              <a:lumMod val="90000"/>
            </a:schemeClr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622426"/>
            <a:ext cx="9144000" cy="5235574"/>
          </a:xfrm>
          <a:solidFill>
            <a:schemeClr val="bg2">
              <a:lumMod val="90000"/>
            </a:schemeClr>
          </a:solidFill>
          <a:ln w="762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lvl="1"/>
            <a:endParaRPr lang="bn-BD" sz="4000" b="1" dirty="0" smtClean="0"/>
          </a:p>
          <a:p>
            <a:pPr algn="l"/>
            <a:r>
              <a:rPr lang="bn-BD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bn-BD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সমাজে </a:t>
            </a:r>
            <a:r>
              <a:rPr lang="bn-BD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বিভিন্ন ধরনের পেশার তালিকা </a:t>
            </a:r>
            <a:endParaRPr lang="en-US" sz="4400" b="1" dirty="0" smtClean="0">
              <a:solidFill>
                <a:srgbClr val="0070C0"/>
              </a:solidFill>
            </a:endParaRPr>
          </a:p>
          <a:p>
            <a:pPr algn="l"/>
            <a:r>
              <a:rPr lang="bn-BD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তৈরি করতে পারবে ।  </a:t>
            </a:r>
          </a:p>
          <a:p>
            <a:pPr algn="l"/>
            <a:r>
              <a:rPr lang="bn-BD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২।বিভিন্ন পেশাজীবীদের কাজের বর্ণনা দিতে </a:t>
            </a:r>
          </a:p>
          <a:p>
            <a:pPr algn="l"/>
            <a:r>
              <a:rPr lang="bn-BD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পারবে।   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                                                                 </a:t>
            </a:r>
          </a:p>
          <a:p>
            <a:endParaRPr lang="bn-BD" sz="4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                 </a:t>
            </a:r>
          </a:p>
          <a:p>
            <a:endParaRPr lang="en-US" sz="4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dia202_pjNQO_694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381000"/>
            <a:ext cx="8206282" cy="617220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114301"/>
            <a:ext cx="4724400" cy="914399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bn-BD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উপস্থাপন </a:t>
            </a:r>
            <a:endParaRPr lang="en-US" sz="6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1143000"/>
            <a:ext cx="3810000" cy="3200400"/>
          </a:xfrm>
          <a:prstGeom prst="rect">
            <a:avLst/>
          </a:prstGeom>
        </p:spPr>
      </p:pic>
      <p:pic>
        <p:nvPicPr>
          <p:cNvPr id="5" name="Picture 4" descr="b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48200" y="1143000"/>
            <a:ext cx="4191000" cy="3200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3400" y="4572000"/>
            <a:ext cx="1676400" cy="1015663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ধান</a:t>
            </a:r>
            <a:endParaRPr lang="en-US" sz="6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4559468"/>
            <a:ext cx="1447800" cy="1015663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bn-BD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গম</a:t>
            </a:r>
            <a:endParaRPr lang="en-US" sz="6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69732" y="5257800"/>
            <a:ext cx="2497667" cy="101566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0070C0"/>
                </a:solidFill>
              </a:rPr>
              <a:t>কৃষক</a:t>
            </a:r>
            <a:r>
              <a:rPr lang="bn-BD" sz="4800" dirty="0" smtClean="0"/>
              <a:t> </a:t>
            </a:r>
            <a:endParaRPr lang="en-US" sz="4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533400"/>
            <a:ext cx="8534400" cy="5679256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304800"/>
            <a:ext cx="6629400" cy="1295400"/>
          </a:xfrm>
          <a:solidFill>
            <a:srgbClr val="FFC000"/>
          </a:solidFill>
          <a:ln w="762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bn-BD" sz="9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96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8600" y="2209800"/>
            <a:ext cx="8610600" cy="3970318"/>
          </a:xfrm>
          <a:prstGeom prst="rect">
            <a:avLst/>
          </a:prstGeom>
          <a:noFill/>
          <a:ln w="57150"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00B050"/>
                </a:solidFill>
              </a:rPr>
              <a:t>সবুজ দলঃ  কৃষক ফলায় এমন তিনটি ফলের নাম লিখ।</a:t>
            </a:r>
          </a:p>
          <a:p>
            <a:endParaRPr lang="bn-BD" sz="3600" dirty="0" smtClean="0"/>
          </a:p>
          <a:p>
            <a:r>
              <a:rPr lang="bn-BD" sz="5400" dirty="0" smtClean="0">
                <a:solidFill>
                  <a:srgbClr val="FF0000"/>
                </a:solidFill>
              </a:rPr>
              <a:t>লাল দলঃ   </a:t>
            </a:r>
            <a:r>
              <a:rPr lang="bn-BD" sz="5400" dirty="0" smtClean="0">
                <a:solidFill>
                  <a:srgbClr val="0070C0"/>
                </a:solidFill>
              </a:rPr>
              <a:t>দুটি পেশার নাম লিখ</a:t>
            </a:r>
            <a:r>
              <a:rPr lang="bn-BD" sz="3200" dirty="0" smtClean="0">
                <a:solidFill>
                  <a:srgbClr val="0070C0"/>
                </a:solidFill>
              </a:rPr>
              <a:t>। </a:t>
            </a:r>
            <a:endParaRPr lang="en-US" sz="3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304800"/>
            <a:ext cx="6781800" cy="63246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1238</TotalTime>
  <Words>109</Words>
  <Application>Microsoft Office PowerPoint</Application>
  <PresentationFormat>On-screen Show (4:3)</PresentationFormat>
  <Paragraphs>40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NikoshBAN</vt:lpstr>
      <vt:lpstr>Trebuchet MS</vt:lpstr>
      <vt:lpstr>Vrinda</vt:lpstr>
      <vt:lpstr>Wingdings 3</vt:lpstr>
      <vt:lpstr>Facet</vt:lpstr>
      <vt:lpstr>PowerPoint Presentation</vt:lpstr>
      <vt:lpstr>PowerPoint Presentation</vt:lpstr>
      <vt:lpstr> </vt:lpstr>
      <vt:lpstr>শিখনফল</vt:lpstr>
      <vt:lpstr>PowerPoint Presentation</vt:lpstr>
      <vt:lpstr>উপস্থাপন </vt:lpstr>
      <vt:lpstr>PowerPoint Presentation</vt:lpstr>
      <vt:lpstr>দলীয় কাজ </vt:lpstr>
      <vt:lpstr>PowerPoint Presentation</vt:lpstr>
      <vt:lpstr>মূল্যায়ন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PTI</dc:creator>
  <cp:lastModifiedBy>Ananda</cp:lastModifiedBy>
  <cp:revision>130</cp:revision>
  <dcterms:created xsi:type="dcterms:W3CDTF">2006-08-16T00:00:00Z</dcterms:created>
  <dcterms:modified xsi:type="dcterms:W3CDTF">2021-04-14T09:19:35Z</dcterms:modified>
</cp:coreProperties>
</file>