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2" r:id="rId7"/>
    <p:sldId id="263" r:id="rId8"/>
    <p:sldId id="266" r:id="rId9"/>
    <p:sldId id="261" r:id="rId10"/>
    <p:sldId id="265" r:id="rId11"/>
    <p:sldId id="271" r:id="rId12"/>
    <p:sldId id="264" r:id="rId13"/>
    <p:sldId id="267" r:id="rId14"/>
    <p:sldId id="272" r:id="rId15"/>
    <p:sldId id="273" r:id="rId16"/>
    <p:sldId id="268" r:id="rId17"/>
    <p:sldId id="270" r:id="rId18"/>
    <p:sldId id="269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86894" autoAdjust="0"/>
  </p:normalViewPr>
  <p:slideViewPr>
    <p:cSldViewPr snapToGrid="0">
      <p:cViewPr varScale="1">
        <p:scale>
          <a:sx n="65" d="100"/>
          <a:sy n="65" d="100"/>
        </p:scale>
        <p:origin x="57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4E5EDB-B64C-41EA-9AD0-37BA76DC25BC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A56473-56EB-449F-A424-6F2C087DA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05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4E5EDB-B64C-41EA-9AD0-37BA76DC25BC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A56473-56EB-449F-A424-6F2C087DA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4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4E5EDB-B64C-41EA-9AD0-37BA76DC25BC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A56473-56EB-449F-A424-6F2C087DA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28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4E5EDB-B64C-41EA-9AD0-37BA76DC25BC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A56473-56EB-449F-A424-6F2C087DA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27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4E5EDB-B64C-41EA-9AD0-37BA76DC25BC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A56473-56EB-449F-A424-6F2C087DA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66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4E5EDB-B64C-41EA-9AD0-37BA76DC25BC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A56473-56EB-449F-A424-6F2C087DA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8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4E5EDB-B64C-41EA-9AD0-37BA76DC25BC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A56473-56EB-449F-A424-6F2C087DA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8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4E5EDB-B64C-41EA-9AD0-37BA76DC25BC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A56473-56EB-449F-A424-6F2C087DA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67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4E5EDB-B64C-41EA-9AD0-37BA76DC25BC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A56473-56EB-449F-A424-6F2C087DA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9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4E5EDB-B64C-41EA-9AD0-37BA76DC25BC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A56473-56EB-449F-A424-6F2C087DA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28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4E5EDB-B64C-41EA-9AD0-37BA76DC25BC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A56473-56EB-449F-A424-6F2C087DA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6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45" b="67984"/>
          <a:stretch/>
        </p:blipFill>
        <p:spPr>
          <a:xfrm>
            <a:off x="92868" y="76200"/>
            <a:ext cx="939800" cy="9340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01" t="68775"/>
          <a:stretch/>
        </p:blipFill>
        <p:spPr>
          <a:xfrm>
            <a:off x="11125200" y="5778501"/>
            <a:ext cx="1003300" cy="10032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87" r="59485"/>
          <a:stretch/>
        </p:blipFill>
        <p:spPr>
          <a:xfrm>
            <a:off x="76200" y="5746750"/>
            <a:ext cx="1023937" cy="1035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73" b="67984"/>
          <a:stretch/>
        </p:blipFill>
        <p:spPr>
          <a:xfrm>
            <a:off x="11102975" y="76200"/>
            <a:ext cx="1019175" cy="1028700"/>
          </a:xfrm>
          <a:prstGeom prst="rect">
            <a:avLst/>
          </a:prstGeom>
        </p:spPr>
      </p:pic>
      <p:sp>
        <p:nvSpPr>
          <p:cNvPr id="12" name="Frame 11"/>
          <p:cNvSpPr/>
          <p:nvPr userDrawn="1"/>
        </p:nvSpPr>
        <p:spPr>
          <a:xfrm>
            <a:off x="1" y="0"/>
            <a:ext cx="12192000" cy="6858000"/>
          </a:xfrm>
          <a:prstGeom prst="frame">
            <a:avLst>
              <a:gd name="adj1" fmla="val 1204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76200" y="76200"/>
            <a:ext cx="12052300" cy="6705600"/>
          </a:xfrm>
          <a:prstGeom prst="frame">
            <a:avLst>
              <a:gd name="adj1" fmla="val 109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14"/>
          <a:srcRect l="882" t="13213" r="363" b="23539"/>
          <a:stretch/>
        </p:blipFill>
        <p:spPr>
          <a:xfrm>
            <a:off x="203200" y="6311900"/>
            <a:ext cx="11880850" cy="41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3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9" y="341194"/>
            <a:ext cx="11818961" cy="5868537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661" y="1332708"/>
            <a:ext cx="1057131" cy="10127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3552" r="87074" b="70442"/>
          <a:stretch/>
        </p:blipFill>
        <p:spPr>
          <a:xfrm>
            <a:off x="340300" y="2195808"/>
            <a:ext cx="1492565" cy="13238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3281" r="70290" b="70711"/>
          <a:stretch/>
        </p:blipFill>
        <p:spPr>
          <a:xfrm>
            <a:off x="1826138" y="2011665"/>
            <a:ext cx="1897038" cy="14910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9710" r="57880" b="69638"/>
          <a:stretch/>
        </p:blipFill>
        <p:spPr>
          <a:xfrm>
            <a:off x="3719219" y="2001557"/>
            <a:ext cx="1433015" cy="15456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42120" r="44997" b="68566"/>
          <a:stretch/>
        </p:blipFill>
        <p:spPr>
          <a:xfrm>
            <a:off x="5152803" y="2004614"/>
            <a:ext cx="1487605" cy="16001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55121" t="3284" r="31759" b="68298"/>
          <a:stretch/>
        </p:blipFill>
        <p:spPr>
          <a:xfrm>
            <a:off x="6644061" y="2169352"/>
            <a:ext cx="1514901" cy="14466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69778" t="3553" r="15448" b="69102"/>
          <a:stretch/>
        </p:blipFill>
        <p:spPr>
          <a:xfrm>
            <a:off x="8536955" y="2209453"/>
            <a:ext cx="1705971" cy="13920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84198" t="4893" r="1028" b="73659"/>
          <a:stretch/>
        </p:blipFill>
        <p:spPr>
          <a:xfrm>
            <a:off x="10206078" y="2285676"/>
            <a:ext cx="1705970" cy="10918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633" t="67628" r="90147" b="6635"/>
          <a:stretch/>
        </p:blipFill>
        <p:spPr>
          <a:xfrm>
            <a:off x="1563993" y="3645494"/>
            <a:ext cx="1064525" cy="13101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t="40293" r="90974" b="33165"/>
          <a:stretch/>
        </p:blipFill>
        <p:spPr>
          <a:xfrm>
            <a:off x="1641537" y="3738683"/>
            <a:ext cx="1042189" cy="13511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9026" t="45375" r="80454" b="29155"/>
          <a:stretch/>
        </p:blipFill>
        <p:spPr>
          <a:xfrm>
            <a:off x="2684909" y="4002263"/>
            <a:ext cx="1214651" cy="12965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19545" t="42694" r="71117" b="23258"/>
          <a:stretch/>
        </p:blipFill>
        <p:spPr>
          <a:xfrm>
            <a:off x="3895493" y="3861099"/>
            <a:ext cx="1078173" cy="17332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28410" t="52078" r="54806" b="21917"/>
          <a:stretch/>
        </p:blipFill>
        <p:spPr>
          <a:xfrm>
            <a:off x="4903898" y="4341530"/>
            <a:ext cx="1937982" cy="13238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47084" t="50469" r="37787" b="21649"/>
          <a:stretch/>
        </p:blipFill>
        <p:spPr>
          <a:xfrm>
            <a:off x="7141172" y="4065234"/>
            <a:ext cx="1746914" cy="14193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61741" t="49128" r="30695" b="24062"/>
          <a:stretch/>
        </p:blipFill>
        <p:spPr>
          <a:xfrm>
            <a:off x="8850500" y="3996995"/>
            <a:ext cx="873456" cy="136477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69778" t="50201" r="20412" b="28888"/>
          <a:stretch/>
        </p:blipFill>
        <p:spPr>
          <a:xfrm>
            <a:off x="9725139" y="4059969"/>
            <a:ext cx="1132765" cy="10645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53" y="1226905"/>
            <a:ext cx="1576425" cy="13108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9976" y="1379316"/>
            <a:ext cx="2489273" cy="131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975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00"/>
    </mc:Choice>
    <mc:Fallback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008" b="5483"/>
          <a:stretch/>
        </p:blipFill>
        <p:spPr>
          <a:xfrm>
            <a:off x="481617" y="317300"/>
            <a:ext cx="7040060" cy="926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17" y="1376686"/>
            <a:ext cx="11169609" cy="4832385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9978489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3000">
        <p15:prstTrans prst="pageCurlDouble"/>
      </p:transition>
    </mc:Choice>
    <mc:Fallback>
      <p:transition spd="slow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263" t="15506" r="7748" b="34823"/>
          <a:stretch/>
        </p:blipFill>
        <p:spPr>
          <a:xfrm>
            <a:off x="3976890" y="206477"/>
            <a:ext cx="4719483" cy="693175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biLevel thresh="50000"/>
          </a:blip>
          <a:srcRect l="4095" r="5651" b="13007"/>
          <a:stretch/>
        </p:blipFill>
        <p:spPr>
          <a:xfrm>
            <a:off x="457200" y="973394"/>
            <a:ext cx="6209072" cy="884903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309" y="1932039"/>
            <a:ext cx="11503155" cy="415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855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3000">
        <p15:prstTrans prst="pageCurlDouble"/>
      </p:transition>
    </mc:Choice>
    <mc:Fallback>
      <p:transition spd="slow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039352"/>
            <a:ext cx="11643360" cy="2146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4114800"/>
            <a:ext cx="11643360" cy="22522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191" t="6283" r="2857" b="20144"/>
          <a:stretch/>
        </p:blipFill>
        <p:spPr>
          <a:xfrm>
            <a:off x="1106128" y="169197"/>
            <a:ext cx="5515897" cy="870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3137" t="5502" r="2354" b="20545"/>
          <a:stretch/>
        </p:blipFill>
        <p:spPr>
          <a:xfrm>
            <a:off x="1106128" y="3244645"/>
            <a:ext cx="5928852" cy="87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858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3000">
        <p15:prstTrans prst="pageCurlDouble"/>
      </p:transition>
    </mc:Choice>
    <mc:Fallback>
      <p:transition spd="slow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05" y="2934929"/>
            <a:ext cx="11234114" cy="2920181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105" y="222645"/>
            <a:ext cx="4407790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84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3000">
        <p14:prism isInverted="1"/>
      </p:transition>
    </mc:Choice>
    <mc:Fallback>
      <p:transition spd="slow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54" y="3731342"/>
            <a:ext cx="7536427" cy="25414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6229" t="6756" b="20544"/>
          <a:stretch/>
        </p:blipFill>
        <p:spPr>
          <a:xfrm>
            <a:off x="1312606" y="169203"/>
            <a:ext cx="3362633" cy="8554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1286" t="2301" r="2456" b="6727"/>
          <a:stretch/>
        </p:blipFill>
        <p:spPr>
          <a:xfrm>
            <a:off x="294967" y="1047137"/>
            <a:ext cx="11724967" cy="263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597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3000">
        <p15:prstTrans prst="pageCurlDouble"/>
      </p:transition>
    </mc:Choice>
    <mc:Fallback>
      <p:transition spd="slow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13408" b="12240"/>
          <a:stretch/>
        </p:blipFill>
        <p:spPr>
          <a:xfrm>
            <a:off x="339211" y="2483828"/>
            <a:ext cx="11430001" cy="37842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359" t="8227" r="3037" b="19448"/>
          <a:stretch/>
        </p:blipFill>
        <p:spPr>
          <a:xfrm>
            <a:off x="1120877" y="139700"/>
            <a:ext cx="3510117" cy="8554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560" t="4860" r="2287" b="11873"/>
          <a:stretch/>
        </p:blipFill>
        <p:spPr>
          <a:xfrm>
            <a:off x="339212" y="995106"/>
            <a:ext cx="11577485" cy="160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955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3000">
        <p15:prstTrans prst="pageCurlDouble"/>
      </p:transition>
    </mc:Choice>
    <mc:Fallback>
      <p:transition spd="slow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8448"/>
          <a:stretch/>
        </p:blipFill>
        <p:spPr>
          <a:xfrm>
            <a:off x="280219" y="2235208"/>
            <a:ext cx="11577484" cy="3596952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105" y="199245"/>
            <a:ext cx="4407790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743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3000">
        <p14:prism isInverted="1"/>
      </p:transition>
    </mc:Choice>
    <mc:Fallback>
      <p:transition spd="slow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898200" y="3915781"/>
            <a:ext cx="2979174" cy="102791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8878521" y="2807565"/>
            <a:ext cx="2979174" cy="998351"/>
            <a:chOff x="8878521" y="2807565"/>
            <a:chExt cx="2979174" cy="998351"/>
          </a:xfrm>
        </p:grpSpPr>
        <p:sp>
          <p:nvSpPr>
            <p:cNvPr id="14" name="Rounded Rectangle 13"/>
            <p:cNvSpPr/>
            <p:nvPr/>
          </p:nvSpPr>
          <p:spPr>
            <a:xfrm>
              <a:off x="8878521" y="2807565"/>
              <a:ext cx="2979174" cy="998351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08109" y="2819408"/>
              <a:ext cx="2280885" cy="960907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8853956" y="1637281"/>
            <a:ext cx="2979174" cy="1074522"/>
            <a:chOff x="8853956" y="1637281"/>
            <a:chExt cx="2979174" cy="1074522"/>
          </a:xfrm>
        </p:grpSpPr>
        <p:sp>
          <p:nvSpPr>
            <p:cNvPr id="13" name="Rounded Rectangle 12"/>
            <p:cNvSpPr/>
            <p:nvPr/>
          </p:nvSpPr>
          <p:spPr>
            <a:xfrm>
              <a:off x="8853956" y="1637281"/>
              <a:ext cx="2979174" cy="1074522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"/>
            <a:srcRect l="32289" r="31455"/>
            <a:stretch/>
          </p:blipFill>
          <p:spPr>
            <a:xfrm>
              <a:off x="9881422" y="1752538"/>
              <a:ext cx="855406" cy="829128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8898200" y="5051304"/>
            <a:ext cx="2979174" cy="1091279"/>
            <a:chOff x="8898200" y="5051304"/>
            <a:chExt cx="2979174" cy="1091279"/>
          </a:xfrm>
        </p:grpSpPr>
        <p:sp>
          <p:nvSpPr>
            <p:cNvPr id="11" name="Rounded Rectangle 10"/>
            <p:cNvSpPr/>
            <p:nvPr/>
          </p:nvSpPr>
          <p:spPr>
            <a:xfrm>
              <a:off x="8898200" y="5051304"/>
              <a:ext cx="2979174" cy="1091279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37178" y="5098865"/>
              <a:ext cx="1165122" cy="999474"/>
            </a:xfrm>
            <a:prstGeom prst="rect">
              <a:avLst/>
            </a:prstGeom>
          </p:spPr>
        </p:pic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9429" y="3977761"/>
            <a:ext cx="676715" cy="82912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6"/>
          <a:srcRect t="4365" b="16683"/>
          <a:stretch/>
        </p:blipFill>
        <p:spPr>
          <a:xfrm>
            <a:off x="274803" y="1563329"/>
            <a:ext cx="7949873" cy="115037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/>
          <a:srcRect t="2934" b="17103"/>
          <a:stretch/>
        </p:blipFill>
        <p:spPr>
          <a:xfrm>
            <a:off x="201645" y="2730848"/>
            <a:ext cx="8023031" cy="116512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/>
          <a:srcRect t="6117" b="15944"/>
          <a:stretch/>
        </p:blipFill>
        <p:spPr>
          <a:xfrm>
            <a:off x="189451" y="3892446"/>
            <a:ext cx="8047417" cy="113562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9"/>
          <a:srcRect t="4468" b="18605"/>
          <a:stretch/>
        </p:blipFill>
        <p:spPr>
          <a:xfrm>
            <a:off x="219934" y="5051304"/>
            <a:ext cx="8004742" cy="112087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92105" y="175346"/>
            <a:ext cx="4407790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11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3000">
        <p14:doors dir="vert"/>
      </p:transition>
    </mc:Choice>
    <mc:Fallback>
      <p:transition spd="slow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7824"/>
          <a:stretch/>
        </p:blipFill>
        <p:spPr>
          <a:xfrm>
            <a:off x="319992" y="2359742"/>
            <a:ext cx="11655698" cy="3822965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105" y="185663"/>
            <a:ext cx="4407790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41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3000">
        <p14:doors dir="vert"/>
      </p:transition>
    </mc:Choice>
    <mc:Fallback>
      <p:transition spd="slow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1" t="6801" r="8277" b="5793"/>
          <a:stretch/>
        </p:blipFill>
        <p:spPr>
          <a:xfrm>
            <a:off x="368709" y="280225"/>
            <a:ext cx="11407641" cy="5604388"/>
          </a:xfrm>
          <a:prstGeom prst="ellipse">
            <a:avLst/>
          </a:prstGeom>
          <a:ln w="63500" cap="rnd">
            <a:solidFill>
              <a:schemeClr val="accent4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33074">
            <a:off x="439060" y="2949677"/>
            <a:ext cx="11174937" cy="317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42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3000">
        <p14:prism/>
      </p:transition>
    </mc:Choice>
    <mc:Fallback>
      <p:transition spd="slow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1" y="696533"/>
            <a:ext cx="3821373" cy="25379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1" t="3474" r="10697" b="24045"/>
          <a:stretch/>
        </p:blipFill>
        <p:spPr>
          <a:xfrm>
            <a:off x="7560863" y="696533"/>
            <a:ext cx="3821373" cy="25379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437" t="1666" r="1631" b="6385"/>
          <a:stretch/>
        </p:blipFill>
        <p:spPr>
          <a:xfrm>
            <a:off x="723331" y="3330054"/>
            <a:ext cx="4039738" cy="29479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27252" t="8763" r="23391" b="15178"/>
          <a:stretch/>
        </p:blipFill>
        <p:spPr>
          <a:xfrm>
            <a:off x="5491278" y="696533"/>
            <a:ext cx="1209444" cy="55814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22725" y="3109420"/>
            <a:ext cx="5751028" cy="5860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6096" y="3109420"/>
            <a:ext cx="5751028" cy="5860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/>
          <a:srcRect l="2978" t="2849" r="2924" b="5939"/>
          <a:stretch/>
        </p:blipFill>
        <p:spPr>
          <a:xfrm>
            <a:off x="7452377" y="3330054"/>
            <a:ext cx="4031869" cy="294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340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0000">
        <p15:prstTrans prst="curtains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6" t="4116" r="27877" b="54435"/>
          <a:stretch/>
        </p:blipFill>
        <p:spPr>
          <a:xfrm>
            <a:off x="7046321" y="1398150"/>
            <a:ext cx="2319042" cy="1552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2" t="7194" r="16726" b="4448"/>
          <a:stretch/>
        </p:blipFill>
        <p:spPr>
          <a:xfrm>
            <a:off x="299957" y="1145843"/>
            <a:ext cx="2033517" cy="20570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" t="3006" r="66075" b="58614"/>
          <a:stretch/>
        </p:blipFill>
        <p:spPr>
          <a:xfrm>
            <a:off x="9874880" y="1388106"/>
            <a:ext cx="2055604" cy="15114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59" t="50000" r="2239" b="8550"/>
          <a:stretch/>
        </p:blipFill>
        <p:spPr>
          <a:xfrm>
            <a:off x="4809095" y="1388156"/>
            <a:ext cx="1727709" cy="15724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09" t="3816" r="3220" b="54734"/>
          <a:stretch/>
        </p:blipFill>
        <p:spPr>
          <a:xfrm>
            <a:off x="2842991" y="1367635"/>
            <a:ext cx="1456587" cy="15524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35015" r="9949" b="13932"/>
          <a:stretch/>
        </p:blipFill>
        <p:spPr>
          <a:xfrm>
            <a:off x="377772" y="4449389"/>
            <a:ext cx="1246604" cy="1294691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2711715" y="4157899"/>
            <a:ext cx="8955028" cy="1766962"/>
            <a:chOff x="2711715" y="4157899"/>
            <a:chExt cx="8955028" cy="176696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01429" y="4157899"/>
              <a:ext cx="1343039" cy="176696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60338" y="4165231"/>
              <a:ext cx="1355032" cy="175963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02709" y="4165231"/>
              <a:ext cx="1464034" cy="175963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11715" y="4165231"/>
              <a:ext cx="1202375" cy="1759630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/>
          <a:srcRect l="12405" t="21171" r="11504" b="35333"/>
          <a:stretch/>
        </p:blipFill>
        <p:spPr>
          <a:xfrm>
            <a:off x="4212609" y="207193"/>
            <a:ext cx="3766783" cy="682575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grpSp>
        <p:nvGrpSpPr>
          <p:cNvPr id="29" name="Group 28"/>
          <p:cNvGrpSpPr/>
          <p:nvPr/>
        </p:nvGrpSpPr>
        <p:grpSpPr>
          <a:xfrm>
            <a:off x="551345" y="2956332"/>
            <a:ext cx="10761712" cy="970026"/>
            <a:chOff x="546786" y="2681998"/>
            <a:chExt cx="10761712" cy="97002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/>
            <a:srcRect l="27103" t="15897" r="17783" b="30168"/>
            <a:stretch/>
          </p:blipFill>
          <p:spPr>
            <a:xfrm>
              <a:off x="546786" y="2681998"/>
              <a:ext cx="1323833" cy="97002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1"/>
            <a:srcRect l="20989" t="22597" r="19793" b="40286"/>
            <a:stretch/>
          </p:blipFill>
          <p:spPr>
            <a:xfrm>
              <a:off x="2737531" y="2708920"/>
              <a:ext cx="1048233" cy="87345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11"/>
            <a:srcRect l="20989" t="22597" r="19793" b="40286"/>
            <a:stretch/>
          </p:blipFill>
          <p:spPr>
            <a:xfrm>
              <a:off x="4912340" y="2745943"/>
              <a:ext cx="1222904" cy="76764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1"/>
            <a:srcRect l="20989" t="22597" r="19793" b="40286"/>
            <a:stretch/>
          </p:blipFill>
          <p:spPr>
            <a:xfrm>
              <a:off x="7459914" y="2734824"/>
              <a:ext cx="1197868" cy="77876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11"/>
            <a:srcRect l="20989" t="22597" r="19793" b="40286"/>
            <a:stretch/>
          </p:blipFill>
          <p:spPr>
            <a:xfrm>
              <a:off x="10074383" y="2745943"/>
              <a:ext cx="1234115" cy="737600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/>
          <a:srcRect l="5095" t="14985" r="4680" b="28365"/>
          <a:stretch/>
        </p:blipFill>
        <p:spPr>
          <a:xfrm>
            <a:off x="3227439" y="2934929"/>
            <a:ext cx="5737123" cy="109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011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3000">
        <p15:prstTrans prst="peelOff"/>
      </p:transition>
    </mc:Choice>
    <mc:Fallback>
      <p:transition spd="slow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9" t="11516" r="14680" b="7619"/>
          <a:stretch/>
        </p:blipFill>
        <p:spPr>
          <a:xfrm>
            <a:off x="873456" y="191069"/>
            <a:ext cx="10358651" cy="607325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562556" y="763594"/>
            <a:ext cx="8946220" cy="3180607"/>
            <a:chOff x="1562556" y="763594"/>
            <a:chExt cx="8946220" cy="318060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2556" y="763594"/>
              <a:ext cx="5736833" cy="101812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125337" y="2240214"/>
              <a:ext cx="7383439" cy="1703987"/>
            </a:xfrm>
            <a:prstGeom prst="rect">
              <a:avLst/>
            </a:prstGeom>
            <a:noFill/>
          </p:spPr>
          <p:txBody>
            <a:bodyPr wrap="square" rtlCol="0">
              <a:prstTxWarp prst="textCanDown">
                <a:avLst>
                  <a:gd name="adj" fmla="val 17489"/>
                </a:avLst>
              </a:prstTxWarp>
              <a:spAutoFit/>
            </a:bodyPr>
            <a:lstStyle/>
            <a:p>
              <a:r>
                <a:rPr lang="bn-IN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বীজগণিতীয় ভগ্নাংশ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8652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3000">
        <p14:warp dir="in"/>
      </p:transition>
    </mc:Choice>
    <mc:Fallback>
      <p:transition spd="slow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t="14106"/>
          <a:stretch/>
        </p:blipFill>
        <p:spPr>
          <a:xfrm>
            <a:off x="4203512" y="191069"/>
            <a:ext cx="4653886" cy="908255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07" y="1719870"/>
            <a:ext cx="11089585" cy="11034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107" y="3203239"/>
            <a:ext cx="11089585" cy="1018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107" y="4601256"/>
            <a:ext cx="11089585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976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0">
        <p15:prstTrans prst="peelOff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3667" t="8170" r="2483" b="20286"/>
          <a:stretch/>
        </p:blipFill>
        <p:spPr>
          <a:xfrm>
            <a:off x="1323831" y="165570"/>
            <a:ext cx="4967787" cy="5987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934" r="1151" b="4966"/>
          <a:stretch/>
        </p:blipFill>
        <p:spPr>
          <a:xfrm>
            <a:off x="232012" y="791572"/>
            <a:ext cx="11546006" cy="8224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1654" t="6679" b="20247"/>
          <a:stretch/>
        </p:blipFill>
        <p:spPr>
          <a:xfrm>
            <a:off x="245660" y="1614032"/>
            <a:ext cx="11532358" cy="8278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1472" t="-1" b="3749"/>
          <a:stretch/>
        </p:blipFill>
        <p:spPr>
          <a:xfrm>
            <a:off x="257716" y="3207126"/>
            <a:ext cx="11505062" cy="10209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1839" r="1013" b="3781"/>
          <a:stretch/>
        </p:blipFill>
        <p:spPr>
          <a:xfrm>
            <a:off x="259308" y="4244943"/>
            <a:ext cx="11532358" cy="9615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/>
          <a:srcRect t="6436" b="21063"/>
          <a:stretch/>
        </p:blipFill>
        <p:spPr>
          <a:xfrm>
            <a:off x="272956" y="2454350"/>
            <a:ext cx="6066046" cy="7301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436" y="5244964"/>
            <a:ext cx="6018662" cy="10095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/>
          <a:srcRect l="3379" b="4910"/>
          <a:stretch/>
        </p:blipFill>
        <p:spPr>
          <a:xfrm>
            <a:off x="291380" y="2649866"/>
            <a:ext cx="6066046" cy="9782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/>
          <a:srcRect l="2822"/>
          <a:stretch/>
        </p:blipFill>
        <p:spPr>
          <a:xfrm>
            <a:off x="277733" y="3636019"/>
            <a:ext cx="6106990" cy="9942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1"/>
          <a:srcRect l="1331" t="1" b="3236"/>
          <a:stretch/>
        </p:blipFill>
        <p:spPr>
          <a:xfrm>
            <a:off x="306620" y="4970484"/>
            <a:ext cx="11456158" cy="108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039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0000">
        <p15:prstTrans prst="pageCurlDouble"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0.00183 -0.5331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633" t="3221" r="2908" b="9068"/>
          <a:stretch/>
        </p:blipFill>
        <p:spPr>
          <a:xfrm>
            <a:off x="274320" y="1219200"/>
            <a:ext cx="11678718" cy="463296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379" t="9473" b="20696"/>
          <a:stretch/>
        </p:blipFill>
        <p:spPr>
          <a:xfrm>
            <a:off x="988141" y="176981"/>
            <a:ext cx="8445203" cy="82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480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3000">
        <p15:prstTrans prst="pageCurlDouble"/>
      </p:transition>
    </mc:Choice>
    <mc:Fallback>
      <p:transition spd="slow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941" y="207404"/>
            <a:ext cx="3510117" cy="9872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24114" y="3200396"/>
                <a:ext cx="10191137" cy="2920180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sz="6600" i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 হরবিশিষ্ট ভগ্নাংশে প্রকাশ কর:</a:t>
                </a:r>
              </a:p>
              <a:p>
                <a:r>
                  <a:rPr lang="en-US" sz="6600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6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6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6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𝒙𝒚</m:t>
                        </m:r>
                      </m:den>
                    </m:f>
                    <m:r>
                      <a:rPr lang="en-US" sz="6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f>
                      <m:fPr>
                        <m:ctrlP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6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6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6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𝒚𝒛</m:t>
                        </m:r>
                      </m:den>
                    </m:f>
                    <m:r>
                      <a:rPr lang="en-US" sz="6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f>
                      <m:fPr>
                        <m:ctrlP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6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6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US" sz="6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𝒛𝒙</m:t>
                        </m:r>
                      </m:den>
                    </m:f>
                  </m:oMath>
                </a14:m>
                <a:r>
                  <a:rPr lang="en-US" sz="66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6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114" y="3200396"/>
                <a:ext cx="10191137" cy="2920180"/>
              </a:xfrm>
              <a:prstGeom prst="rect">
                <a:avLst/>
              </a:prstGeom>
              <a:blipFill rotWithShape="0">
                <a:blip r:embed="rId3"/>
                <a:stretch>
                  <a:fillRect l="-3995" t="-5372" r="-537"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6" t="12903" r="29313"/>
          <a:stretch/>
        </p:blipFill>
        <p:spPr>
          <a:xfrm>
            <a:off x="4370434" y="1194619"/>
            <a:ext cx="3446207" cy="17698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3933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0000">
        <p14:doors dir="vert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1848" r="1550"/>
          <a:stretch/>
        </p:blipFill>
        <p:spPr>
          <a:xfrm>
            <a:off x="433202" y="2184924"/>
            <a:ext cx="11255877" cy="3987276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01" y="1130347"/>
            <a:ext cx="6513289" cy="949175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4901" t="9612" r="8765" b="21953"/>
          <a:stretch/>
        </p:blipFill>
        <p:spPr>
          <a:xfrm>
            <a:off x="4053840" y="154799"/>
            <a:ext cx="4084320" cy="87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447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3000">
        <p15:prstTrans prst="pageCurlDouble"/>
      </p:transition>
    </mc:Choice>
    <mc:Fallback>
      <p:transition spd="slow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8</Words>
  <Application>Microsoft Office PowerPoint</Application>
  <PresentationFormat>Widescreen</PresentationFormat>
  <Paragraphs>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66</cp:revision>
  <dcterms:created xsi:type="dcterms:W3CDTF">2021-04-05T13:34:16Z</dcterms:created>
  <dcterms:modified xsi:type="dcterms:W3CDTF">2021-04-16T06:23:42Z</dcterms:modified>
</cp:coreProperties>
</file>