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2" r:id="rId2"/>
    <p:sldId id="288" r:id="rId3"/>
    <p:sldId id="265" r:id="rId4"/>
    <p:sldId id="264" r:id="rId5"/>
    <p:sldId id="256" r:id="rId6"/>
    <p:sldId id="300" r:id="rId7"/>
    <p:sldId id="306" r:id="rId8"/>
    <p:sldId id="267" r:id="rId9"/>
    <p:sldId id="302" r:id="rId10"/>
    <p:sldId id="269" r:id="rId11"/>
    <p:sldId id="281" r:id="rId12"/>
    <p:sldId id="273" r:id="rId13"/>
    <p:sldId id="293" r:id="rId14"/>
    <p:sldId id="301" r:id="rId15"/>
    <p:sldId id="303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90" r:id="rId24"/>
    <p:sldId id="296" r:id="rId25"/>
    <p:sldId id="297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74" d="100"/>
          <a:sy n="74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0959F-CFE0-4D1D-85A6-D3B0DE1B578D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28E4F3-B812-4D8F-9354-99F455158CA4}">
      <dgm:prSet phldrT="[Text]"/>
      <dgm:spPr/>
      <dgm:t>
        <a:bodyPr/>
        <a:lstStyle/>
        <a:p>
          <a:r>
            <a:rPr lang="bn-IN" b="1" u="none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 </a:t>
          </a:r>
          <a:endParaRPr lang="en-US" u="none" dirty="0">
            <a:solidFill>
              <a:srgbClr val="FF0000"/>
            </a:solidFill>
          </a:endParaRPr>
        </a:p>
      </dgm:t>
    </dgm:pt>
    <dgm:pt modelId="{D64FE793-9669-42FE-B7E0-776FCECFD73E}" type="parTrans" cxnId="{AB66A1AF-FF9F-4A62-9786-AFFC2E975950}">
      <dgm:prSet/>
      <dgm:spPr/>
      <dgm:t>
        <a:bodyPr/>
        <a:lstStyle/>
        <a:p>
          <a:endParaRPr lang="en-US"/>
        </a:p>
      </dgm:t>
    </dgm:pt>
    <dgm:pt modelId="{3F40B9F8-89B9-4D43-8F22-A4A2B9F6AD55}" type="sibTrans" cxnId="{AB66A1AF-FF9F-4A62-9786-AFFC2E975950}">
      <dgm:prSet/>
      <dgm:spPr/>
      <dgm:t>
        <a:bodyPr/>
        <a:lstStyle/>
        <a:p>
          <a:endParaRPr lang="en-US"/>
        </a:p>
      </dgm:t>
    </dgm:pt>
    <dgm:pt modelId="{F11494AD-BAA0-4AC0-AE3F-C40EA1CF08E9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সূর্যের আলো </a:t>
          </a:r>
          <a:endParaRPr lang="en-US" sz="32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21CBEC-018A-4D79-871B-02929C0BBAE8}" type="parTrans" cxnId="{3EB81DFE-3751-4FF9-A4B2-D0B955ACED85}">
      <dgm:prSet/>
      <dgm:spPr/>
      <dgm:t>
        <a:bodyPr/>
        <a:lstStyle/>
        <a:p>
          <a:endParaRPr lang="en-US"/>
        </a:p>
      </dgm:t>
    </dgm:pt>
    <dgm:pt modelId="{1D844ED1-2D25-49DD-BE05-AC0A2CE61694}" type="sibTrans" cxnId="{3EB81DFE-3751-4FF9-A4B2-D0B955ACED85}">
      <dgm:prSet/>
      <dgm:spPr/>
      <dgm:t>
        <a:bodyPr/>
        <a:lstStyle/>
        <a:p>
          <a:endParaRPr lang="en-US"/>
        </a:p>
      </dgm:t>
    </dgm:pt>
    <dgm:pt modelId="{240E45DA-6B95-4529-960E-49CDA9D51B68}">
      <dgm:prSet phldrT="[Text]" custT="1"/>
      <dgm:spPr/>
      <dgm:t>
        <a:bodyPr/>
        <a:lstStyle/>
        <a:p>
          <a:r>
            <a: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bn-IN" sz="3000" dirty="0" smtClean="0"/>
            <a:t> </a:t>
          </a:r>
          <a:endParaRPr lang="en-US" sz="3000" dirty="0"/>
        </a:p>
      </dgm:t>
    </dgm:pt>
    <dgm:pt modelId="{DDD08BC6-8825-4DD7-9669-AC392FF99A81}" type="parTrans" cxnId="{EE74C147-38A4-4F5E-A260-293D26795E99}">
      <dgm:prSet/>
      <dgm:spPr/>
      <dgm:t>
        <a:bodyPr/>
        <a:lstStyle/>
        <a:p>
          <a:endParaRPr lang="en-US"/>
        </a:p>
      </dgm:t>
    </dgm:pt>
    <dgm:pt modelId="{9A57A6C3-3E02-49CE-B5C0-8E0A68DCD5D1}" type="sibTrans" cxnId="{EE74C147-38A4-4F5E-A260-293D26795E99}">
      <dgm:prSet/>
      <dgm:spPr/>
      <dgm:t>
        <a:bodyPr/>
        <a:lstStyle/>
        <a:p>
          <a:endParaRPr lang="en-US"/>
        </a:p>
      </dgm:t>
    </dgm:pt>
    <dgm:pt modelId="{4ADDABB5-EE61-40C2-978F-90FC05FBA03E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সম্পদ </a:t>
          </a:r>
          <a:endParaRPr lang="en-US" sz="32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644AC8-E8F8-4734-B85F-39CD9D05F3FE}" type="parTrans" cxnId="{FEA9ED34-478F-42DF-92C6-6A5AC0952A39}">
      <dgm:prSet/>
      <dgm:spPr/>
      <dgm:t>
        <a:bodyPr/>
        <a:lstStyle/>
        <a:p>
          <a:endParaRPr lang="en-US"/>
        </a:p>
      </dgm:t>
    </dgm:pt>
    <dgm:pt modelId="{013438E8-4A7E-4ADC-8EE0-489F5C466B0F}" type="sibTrans" cxnId="{FEA9ED34-478F-42DF-92C6-6A5AC0952A39}">
      <dgm:prSet/>
      <dgm:spPr/>
      <dgm:t>
        <a:bodyPr/>
        <a:lstStyle/>
        <a:p>
          <a:endParaRPr lang="en-US"/>
        </a:p>
      </dgm:t>
    </dgm:pt>
    <dgm:pt modelId="{5243AECF-6B23-449C-9BA8-BB7E1AF3A6A7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জীবাশ্ম জ্বালানি 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120925-DA63-4BCF-96D5-F23A77B1CBEF}" type="parTrans" cxnId="{4239E5FC-E7E9-41A1-AEFA-17AD8FD19762}">
      <dgm:prSet/>
      <dgm:spPr/>
      <dgm:t>
        <a:bodyPr/>
        <a:lstStyle/>
        <a:p>
          <a:endParaRPr lang="en-US"/>
        </a:p>
      </dgm:t>
    </dgm:pt>
    <dgm:pt modelId="{94857296-333C-4CC4-94E1-863D385FABF2}" type="sibTrans" cxnId="{4239E5FC-E7E9-41A1-AEFA-17AD8FD19762}">
      <dgm:prSet/>
      <dgm:spPr/>
      <dgm:t>
        <a:bodyPr/>
        <a:lstStyle/>
        <a:p>
          <a:endParaRPr lang="en-US"/>
        </a:p>
      </dgm:t>
    </dgm:pt>
    <dgm:pt modelId="{72137548-AC3E-46EA-B48A-BE9CD683FFD4}">
      <dgm:prSet custT="1"/>
      <dgm:spPr/>
      <dgm:t>
        <a:bodyPr/>
        <a:lstStyle/>
        <a:p>
          <a:r>
            <a: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IN" sz="3000" dirty="0" smtClean="0"/>
            <a:t> </a:t>
          </a:r>
          <a:endParaRPr lang="en-US" sz="3000" dirty="0"/>
        </a:p>
      </dgm:t>
    </dgm:pt>
    <dgm:pt modelId="{9032F264-2AE5-4FC3-85B7-7181818C5EA2}" type="parTrans" cxnId="{F6FB51E0-83FE-4430-ACCE-25AFBB11CE0F}">
      <dgm:prSet/>
      <dgm:spPr/>
      <dgm:t>
        <a:bodyPr/>
        <a:lstStyle/>
        <a:p>
          <a:endParaRPr lang="en-US"/>
        </a:p>
      </dgm:t>
    </dgm:pt>
    <dgm:pt modelId="{DBFA38DB-02A1-4F61-8009-790985C447AC}" type="sibTrans" cxnId="{F6FB51E0-83FE-4430-ACCE-25AFBB11CE0F}">
      <dgm:prSet/>
      <dgm:spPr/>
      <dgm:t>
        <a:bodyPr/>
        <a:lstStyle/>
        <a:p>
          <a:endParaRPr lang="en-US"/>
        </a:p>
      </dgm:t>
    </dgm:pt>
    <dgm:pt modelId="{614F9538-F875-459B-A2B5-3B30C74EB6A2}">
      <dgm:prSet custT="1"/>
      <dgm:spPr/>
      <dgm:t>
        <a:bodyPr/>
        <a:lstStyle/>
        <a:p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পশুপাখি </a:t>
          </a:r>
          <a:endParaRPr lang="en-US" sz="36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5B6A2-9BC1-480F-A4D0-FF5AC1541712}" type="parTrans" cxnId="{90DD5FFC-3507-482F-B86A-21D7B4B5A383}">
      <dgm:prSet/>
      <dgm:spPr/>
      <dgm:t>
        <a:bodyPr/>
        <a:lstStyle/>
        <a:p>
          <a:endParaRPr lang="en-US"/>
        </a:p>
      </dgm:t>
    </dgm:pt>
    <dgm:pt modelId="{732AC46C-2FF5-4463-A520-05F56ED39A3C}" type="sibTrans" cxnId="{90DD5FFC-3507-482F-B86A-21D7B4B5A383}">
      <dgm:prSet/>
      <dgm:spPr/>
      <dgm:t>
        <a:bodyPr/>
        <a:lstStyle/>
        <a:p>
          <a:endParaRPr lang="en-US"/>
        </a:p>
      </dgm:t>
    </dgm:pt>
    <dgm:pt modelId="{194A8C42-75B6-4884-AAB7-A6119A3162C8}">
      <dgm:prSet custT="1"/>
      <dgm:spPr/>
      <dgm:t>
        <a:bodyPr/>
        <a:lstStyle/>
        <a:p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 </a:t>
          </a:r>
          <a:endParaRPr lang="en-US" sz="36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23A281-EB72-4AB6-B7F8-2F1D38883405}" type="parTrans" cxnId="{E6C9A2F8-66DB-4AC4-B59E-6E0121C02AB8}">
      <dgm:prSet/>
      <dgm:spPr/>
      <dgm:t>
        <a:bodyPr/>
        <a:lstStyle/>
        <a:p>
          <a:endParaRPr lang="en-US"/>
        </a:p>
      </dgm:t>
    </dgm:pt>
    <dgm:pt modelId="{8E7F4986-D987-4DFC-8286-181F4858A59A}" type="sibTrans" cxnId="{E6C9A2F8-66DB-4AC4-B59E-6E0121C02AB8}">
      <dgm:prSet/>
      <dgm:spPr/>
      <dgm:t>
        <a:bodyPr/>
        <a:lstStyle/>
        <a:p>
          <a:endParaRPr lang="en-US"/>
        </a:p>
      </dgm:t>
    </dgm:pt>
    <dgm:pt modelId="{06BFA864-68C6-46CF-B022-2BBCD1198430}">
      <dgm:prSet custT="1"/>
      <dgm:spPr/>
      <dgm:t>
        <a:bodyPr/>
        <a:lstStyle/>
        <a:p>
          <a:r>
            <a: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 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9B43F4-DB47-4BC2-B3FA-F3BAF2E7227D}" type="parTrans" cxnId="{E175321C-7CDC-4B10-B064-622A4D0B47B8}">
      <dgm:prSet/>
      <dgm:spPr/>
      <dgm:t>
        <a:bodyPr/>
        <a:lstStyle/>
        <a:p>
          <a:endParaRPr lang="en-US"/>
        </a:p>
      </dgm:t>
    </dgm:pt>
    <dgm:pt modelId="{93E2F8B8-5809-445F-8C4A-4426CAD84FB1}" type="sibTrans" cxnId="{E175321C-7CDC-4B10-B064-622A4D0B47B8}">
      <dgm:prSet/>
      <dgm:spPr/>
      <dgm:t>
        <a:bodyPr/>
        <a:lstStyle/>
        <a:p>
          <a:endParaRPr lang="en-US"/>
        </a:p>
      </dgm:t>
    </dgm:pt>
    <dgm:pt modelId="{AA289F2A-31F7-4AC4-AFCA-A78A3A8354D6}" type="pres">
      <dgm:prSet presAssocID="{5F70959F-CFE0-4D1D-85A6-D3B0DE1B57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635611-E95B-4437-8D56-87CB75364BD8}" type="pres">
      <dgm:prSet presAssocID="{DB28E4F3-B812-4D8F-9354-99F455158CA4}" presName="centerShape" presStyleLbl="node0" presStyleIdx="0" presStyleCnt="1" custScaleX="142100" custScaleY="142100"/>
      <dgm:spPr/>
      <dgm:t>
        <a:bodyPr/>
        <a:lstStyle/>
        <a:p>
          <a:endParaRPr lang="en-US"/>
        </a:p>
      </dgm:t>
    </dgm:pt>
    <dgm:pt modelId="{E8E85513-2BBC-47D7-8275-8F8FF5A1E290}" type="pres">
      <dgm:prSet presAssocID="{F11494AD-BAA0-4AC0-AE3F-C40EA1CF08E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B00FA-F2F3-4DD8-8DBC-13EEE24318F5}" type="pres">
      <dgm:prSet presAssocID="{F11494AD-BAA0-4AC0-AE3F-C40EA1CF08E9}" presName="dummy" presStyleCnt="0"/>
      <dgm:spPr/>
    </dgm:pt>
    <dgm:pt modelId="{F01A8A9B-7718-4D6E-8426-A2AC78237931}" type="pres">
      <dgm:prSet presAssocID="{1D844ED1-2D25-49DD-BE05-AC0A2CE6169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B437DD6-BADA-42C5-BFCA-1E571F39D20F}" type="pres">
      <dgm:prSet presAssocID="{240E45DA-6B95-4529-960E-49CDA9D51B6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81B70-584F-4959-B136-76033DBB78F3}" type="pres">
      <dgm:prSet presAssocID="{240E45DA-6B95-4529-960E-49CDA9D51B68}" presName="dummy" presStyleCnt="0"/>
      <dgm:spPr/>
    </dgm:pt>
    <dgm:pt modelId="{C0F686E2-928F-4169-90DC-1A84D38FEC6D}" type="pres">
      <dgm:prSet presAssocID="{9A57A6C3-3E02-49CE-B5C0-8E0A68DCD5D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818FB970-2E5B-4C7C-B836-71BDAAA63D84}" type="pres">
      <dgm:prSet presAssocID="{72137548-AC3E-46EA-B48A-BE9CD683FFD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BADE7-9EF7-4979-893B-8DDF4C3FC62B}" type="pres">
      <dgm:prSet presAssocID="{72137548-AC3E-46EA-B48A-BE9CD683FFD4}" presName="dummy" presStyleCnt="0"/>
      <dgm:spPr/>
    </dgm:pt>
    <dgm:pt modelId="{9D846CE7-6C28-4432-9D1B-C38D4CEAE28F}" type="pres">
      <dgm:prSet presAssocID="{DBFA38DB-02A1-4F61-8009-790985C447AC}" presName="sibTrans" presStyleLbl="sibTrans2D1" presStyleIdx="2" presStyleCnt="8"/>
      <dgm:spPr/>
      <dgm:t>
        <a:bodyPr/>
        <a:lstStyle/>
        <a:p>
          <a:endParaRPr lang="en-US"/>
        </a:p>
      </dgm:t>
    </dgm:pt>
    <dgm:pt modelId="{3A011F5D-4054-417C-8419-1295BC14BE1E}" type="pres">
      <dgm:prSet presAssocID="{06BFA864-68C6-46CF-B022-2BBCD119843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1F926-DC51-4DD9-A87F-393F9B120D88}" type="pres">
      <dgm:prSet presAssocID="{06BFA864-68C6-46CF-B022-2BBCD1198430}" presName="dummy" presStyleCnt="0"/>
      <dgm:spPr/>
    </dgm:pt>
    <dgm:pt modelId="{B8B86197-5B35-4EA2-83F4-5FBAE88AC5E0}" type="pres">
      <dgm:prSet presAssocID="{93E2F8B8-5809-445F-8C4A-4426CAD84FB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38F426D-33EF-4255-ABBA-9F199E2A9D5F}" type="pres">
      <dgm:prSet presAssocID="{194A8C42-75B6-4884-AAB7-A6119A3162C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94FD0-244B-41F4-8FFF-73AFFB75A970}" type="pres">
      <dgm:prSet presAssocID="{194A8C42-75B6-4884-AAB7-A6119A3162C8}" presName="dummy" presStyleCnt="0"/>
      <dgm:spPr/>
    </dgm:pt>
    <dgm:pt modelId="{231E91B8-8CC5-4679-AE73-AFF0EA441DCD}" type="pres">
      <dgm:prSet presAssocID="{8E7F4986-D987-4DFC-8286-181F4858A59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A3632C8-9753-4871-9397-A44287378600}" type="pres">
      <dgm:prSet presAssocID="{614F9538-F875-459B-A2B5-3B30C74EB6A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A2BE3-1A15-4168-BF97-3A7A6EC4D1B4}" type="pres">
      <dgm:prSet presAssocID="{614F9538-F875-459B-A2B5-3B30C74EB6A2}" presName="dummy" presStyleCnt="0"/>
      <dgm:spPr/>
    </dgm:pt>
    <dgm:pt modelId="{6C1744A6-2892-490C-AD66-AC42DA2AE636}" type="pres">
      <dgm:prSet presAssocID="{732AC46C-2FF5-4463-A520-05F56ED39A3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6B9B643-FBC5-4A21-9B20-B50FBA5449A4}" type="pres">
      <dgm:prSet presAssocID="{4ADDABB5-EE61-40C2-978F-90FC05FBA03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55D9C-CA33-4D42-B078-2D8633B434FA}" type="pres">
      <dgm:prSet presAssocID="{4ADDABB5-EE61-40C2-978F-90FC05FBA03E}" presName="dummy" presStyleCnt="0"/>
      <dgm:spPr/>
    </dgm:pt>
    <dgm:pt modelId="{B30AA002-3BB9-41B3-A13C-3FAA17C152DE}" type="pres">
      <dgm:prSet presAssocID="{013438E8-4A7E-4ADC-8EE0-489F5C466B0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646F454-83D6-4A70-94C8-712D87D83D07}" type="pres">
      <dgm:prSet presAssocID="{5243AECF-6B23-449C-9BA8-BB7E1AF3A6A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4B77B-B5CD-47D8-BA23-EA80CECD62DC}" type="pres">
      <dgm:prSet presAssocID="{5243AECF-6B23-449C-9BA8-BB7E1AF3A6A7}" presName="dummy" presStyleCnt="0"/>
      <dgm:spPr/>
    </dgm:pt>
    <dgm:pt modelId="{64EED69C-55C2-4B49-BD6D-236F32F16F6A}" type="pres">
      <dgm:prSet presAssocID="{94857296-333C-4CC4-94E1-863D385FABF2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3EB81DFE-3751-4FF9-A4B2-D0B955ACED85}" srcId="{DB28E4F3-B812-4D8F-9354-99F455158CA4}" destId="{F11494AD-BAA0-4AC0-AE3F-C40EA1CF08E9}" srcOrd="0" destOrd="0" parTransId="{0F21CBEC-018A-4D79-871B-02929C0BBAE8}" sibTransId="{1D844ED1-2D25-49DD-BE05-AC0A2CE61694}"/>
    <dgm:cxn modelId="{4239E5FC-E7E9-41A1-AEFA-17AD8FD19762}" srcId="{DB28E4F3-B812-4D8F-9354-99F455158CA4}" destId="{5243AECF-6B23-449C-9BA8-BB7E1AF3A6A7}" srcOrd="7" destOrd="0" parTransId="{F0120925-DA63-4BCF-96D5-F23A77B1CBEF}" sibTransId="{94857296-333C-4CC4-94E1-863D385FABF2}"/>
    <dgm:cxn modelId="{B609A9C9-2F84-40B8-861B-3883C5B19187}" type="presOf" srcId="{94857296-333C-4CC4-94E1-863D385FABF2}" destId="{64EED69C-55C2-4B49-BD6D-236F32F16F6A}" srcOrd="0" destOrd="0" presId="urn:microsoft.com/office/officeart/2005/8/layout/radial6"/>
    <dgm:cxn modelId="{BD94A3A8-87B8-4B7A-8FAE-8DD23C570470}" type="presOf" srcId="{06BFA864-68C6-46CF-B022-2BBCD1198430}" destId="{3A011F5D-4054-417C-8419-1295BC14BE1E}" srcOrd="0" destOrd="0" presId="urn:microsoft.com/office/officeart/2005/8/layout/radial6"/>
    <dgm:cxn modelId="{E175321C-7CDC-4B10-B064-622A4D0B47B8}" srcId="{DB28E4F3-B812-4D8F-9354-99F455158CA4}" destId="{06BFA864-68C6-46CF-B022-2BBCD1198430}" srcOrd="3" destOrd="0" parTransId="{BE9B43F4-DB47-4BC2-B3FA-F3BAF2E7227D}" sibTransId="{93E2F8B8-5809-445F-8C4A-4426CAD84FB1}"/>
    <dgm:cxn modelId="{2DBAB989-0874-40B0-AC28-1FFC9F844DF8}" type="presOf" srcId="{DB28E4F3-B812-4D8F-9354-99F455158CA4}" destId="{DE635611-E95B-4437-8D56-87CB75364BD8}" srcOrd="0" destOrd="0" presId="urn:microsoft.com/office/officeart/2005/8/layout/radial6"/>
    <dgm:cxn modelId="{EE74C147-38A4-4F5E-A260-293D26795E99}" srcId="{DB28E4F3-B812-4D8F-9354-99F455158CA4}" destId="{240E45DA-6B95-4529-960E-49CDA9D51B68}" srcOrd="1" destOrd="0" parTransId="{DDD08BC6-8825-4DD7-9669-AC392FF99A81}" sibTransId="{9A57A6C3-3E02-49CE-B5C0-8E0A68DCD5D1}"/>
    <dgm:cxn modelId="{EEB317EE-826D-41C4-A2C8-D43C0F87E2A8}" type="presOf" srcId="{732AC46C-2FF5-4463-A520-05F56ED39A3C}" destId="{6C1744A6-2892-490C-AD66-AC42DA2AE636}" srcOrd="0" destOrd="0" presId="urn:microsoft.com/office/officeart/2005/8/layout/radial6"/>
    <dgm:cxn modelId="{26DCDA1B-33DF-4C7F-8998-FD96A5A3F8C7}" type="presOf" srcId="{614F9538-F875-459B-A2B5-3B30C74EB6A2}" destId="{9A3632C8-9753-4871-9397-A44287378600}" srcOrd="0" destOrd="0" presId="urn:microsoft.com/office/officeart/2005/8/layout/radial6"/>
    <dgm:cxn modelId="{90DD5FFC-3507-482F-B86A-21D7B4B5A383}" srcId="{DB28E4F3-B812-4D8F-9354-99F455158CA4}" destId="{614F9538-F875-459B-A2B5-3B30C74EB6A2}" srcOrd="5" destOrd="0" parTransId="{2B65B6A2-9BC1-480F-A4D0-FF5AC1541712}" sibTransId="{732AC46C-2FF5-4463-A520-05F56ED39A3C}"/>
    <dgm:cxn modelId="{D7C4205D-D3FC-4722-A689-488DDE8D398E}" type="presOf" srcId="{F11494AD-BAA0-4AC0-AE3F-C40EA1CF08E9}" destId="{E8E85513-2BBC-47D7-8275-8F8FF5A1E290}" srcOrd="0" destOrd="0" presId="urn:microsoft.com/office/officeart/2005/8/layout/radial6"/>
    <dgm:cxn modelId="{E35F6436-8AB2-4A68-B1A2-11F2F84A9A56}" type="presOf" srcId="{9A57A6C3-3E02-49CE-B5C0-8E0A68DCD5D1}" destId="{C0F686E2-928F-4169-90DC-1A84D38FEC6D}" srcOrd="0" destOrd="0" presId="urn:microsoft.com/office/officeart/2005/8/layout/radial6"/>
    <dgm:cxn modelId="{94B81BCC-1109-43E2-AEBE-23793D14ECA5}" type="presOf" srcId="{72137548-AC3E-46EA-B48A-BE9CD683FFD4}" destId="{818FB970-2E5B-4C7C-B836-71BDAAA63D84}" srcOrd="0" destOrd="0" presId="urn:microsoft.com/office/officeart/2005/8/layout/radial6"/>
    <dgm:cxn modelId="{F6FB51E0-83FE-4430-ACCE-25AFBB11CE0F}" srcId="{DB28E4F3-B812-4D8F-9354-99F455158CA4}" destId="{72137548-AC3E-46EA-B48A-BE9CD683FFD4}" srcOrd="2" destOrd="0" parTransId="{9032F264-2AE5-4FC3-85B7-7181818C5EA2}" sibTransId="{DBFA38DB-02A1-4F61-8009-790985C447AC}"/>
    <dgm:cxn modelId="{302B9459-270E-4EAD-AE7B-ED7657688D6B}" type="presOf" srcId="{5F70959F-CFE0-4D1D-85A6-D3B0DE1B578D}" destId="{AA289F2A-31F7-4AC4-AFCA-A78A3A8354D6}" srcOrd="0" destOrd="0" presId="urn:microsoft.com/office/officeart/2005/8/layout/radial6"/>
    <dgm:cxn modelId="{F307C65D-9789-43D9-873E-EE4041808FBA}" type="presOf" srcId="{4ADDABB5-EE61-40C2-978F-90FC05FBA03E}" destId="{B6B9B643-FBC5-4A21-9B20-B50FBA5449A4}" srcOrd="0" destOrd="0" presId="urn:microsoft.com/office/officeart/2005/8/layout/radial6"/>
    <dgm:cxn modelId="{AB66A1AF-FF9F-4A62-9786-AFFC2E975950}" srcId="{5F70959F-CFE0-4D1D-85A6-D3B0DE1B578D}" destId="{DB28E4F3-B812-4D8F-9354-99F455158CA4}" srcOrd="0" destOrd="0" parTransId="{D64FE793-9669-42FE-B7E0-776FCECFD73E}" sibTransId="{3F40B9F8-89B9-4D43-8F22-A4A2B9F6AD55}"/>
    <dgm:cxn modelId="{EEE213D4-369F-4020-B949-CC0F393E4DEB}" type="presOf" srcId="{013438E8-4A7E-4ADC-8EE0-489F5C466B0F}" destId="{B30AA002-3BB9-41B3-A13C-3FAA17C152DE}" srcOrd="0" destOrd="0" presId="urn:microsoft.com/office/officeart/2005/8/layout/radial6"/>
    <dgm:cxn modelId="{BCFD7A85-7FA5-4D04-B665-BD5FF0470120}" type="presOf" srcId="{194A8C42-75B6-4884-AAB7-A6119A3162C8}" destId="{E38F426D-33EF-4255-ABBA-9F199E2A9D5F}" srcOrd="0" destOrd="0" presId="urn:microsoft.com/office/officeart/2005/8/layout/radial6"/>
    <dgm:cxn modelId="{D6DF4B36-1BBC-4F0C-8511-651671C067C1}" type="presOf" srcId="{DBFA38DB-02A1-4F61-8009-790985C447AC}" destId="{9D846CE7-6C28-4432-9D1B-C38D4CEAE28F}" srcOrd="0" destOrd="0" presId="urn:microsoft.com/office/officeart/2005/8/layout/radial6"/>
    <dgm:cxn modelId="{E6C9A2F8-66DB-4AC4-B59E-6E0121C02AB8}" srcId="{DB28E4F3-B812-4D8F-9354-99F455158CA4}" destId="{194A8C42-75B6-4884-AAB7-A6119A3162C8}" srcOrd="4" destOrd="0" parTransId="{9323A281-EB72-4AB6-B7F8-2F1D38883405}" sibTransId="{8E7F4986-D987-4DFC-8286-181F4858A59A}"/>
    <dgm:cxn modelId="{FEA9ED34-478F-42DF-92C6-6A5AC0952A39}" srcId="{DB28E4F3-B812-4D8F-9354-99F455158CA4}" destId="{4ADDABB5-EE61-40C2-978F-90FC05FBA03E}" srcOrd="6" destOrd="0" parTransId="{D4644AC8-E8F8-4734-B85F-39CD9D05F3FE}" sibTransId="{013438E8-4A7E-4ADC-8EE0-489F5C466B0F}"/>
    <dgm:cxn modelId="{4799F9C2-5C27-49DC-981B-DEC384173D1F}" type="presOf" srcId="{5243AECF-6B23-449C-9BA8-BB7E1AF3A6A7}" destId="{9646F454-83D6-4A70-94C8-712D87D83D07}" srcOrd="0" destOrd="0" presId="urn:microsoft.com/office/officeart/2005/8/layout/radial6"/>
    <dgm:cxn modelId="{0D246BED-5FD9-439E-9232-D1E51BF7CDAB}" type="presOf" srcId="{1D844ED1-2D25-49DD-BE05-AC0A2CE61694}" destId="{F01A8A9B-7718-4D6E-8426-A2AC78237931}" srcOrd="0" destOrd="0" presId="urn:microsoft.com/office/officeart/2005/8/layout/radial6"/>
    <dgm:cxn modelId="{FB31DF46-0AE3-445E-A6AD-5CB6D246276B}" type="presOf" srcId="{240E45DA-6B95-4529-960E-49CDA9D51B68}" destId="{6B437DD6-BADA-42C5-BFCA-1E571F39D20F}" srcOrd="0" destOrd="0" presId="urn:microsoft.com/office/officeart/2005/8/layout/radial6"/>
    <dgm:cxn modelId="{C94D231A-44D5-4196-8134-D5A28C017678}" type="presOf" srcId="{93E2F8B8-5809-445F-8C4A-4426CAD84FB1}" destId="{B8B86197-5B35-4EA2-83F4-5FBAE88AC5E0}" srcOrd="0" destOrd="0" presId="urn:microsoft.com/office/officeart/2005/8/layout/radial6"/>
    <dgm:cxn modelId="{9F877AE7-CD56-4470-9AFF-A0B6DAAB92B1}" type="presOf" srcId="{8E7F4986-D987-4DFC-8286-181F4858A59A}" destId="{231E91B8-8CC5-4679-AE73-AFF0EA441DCD}" srcOrd="0" destOrd="0" presId="urn:microsoft.com/office/officeart/2005/8/layout/radial6"/>
    <dgm:cxn modelId="{BA819659-6E13-479F-9412-DD7C362659A5}" type="presParOf" srcId="{AA289F2A-31F7-4AC4-AFCA-A78A3A8354D6}" destId="{DE635611-E95B-4437-8D56-87CB75364BD8}" srcOrd="0" destOrd="0" presId="urn:microsoft.com/office/officeart/2005/8/layout/radial6"/>
    <dgm:cxn modelId="{14CD9358-53CE-4E4C-8CBF-54D2340B57BB}" type="presParOf" srcId="{AA289F2A-31F7-4AC4-AFCA-A78A3A8354D6}" destId="{E8E85513-2BBC-47D7-8275-8F8FF5A1E290}" srcOrd="1" destOrd="0" presId="urn:microsoft.com/office/officeart/2005/8/layout/radial6"/>
    <dgm:cxn modelId="{2C9878C3-BEF2-45F4-93DF-7CA5837AA378}" type="presParOf" srcId="{AA289F2A-31F7-4AC4-AFCA-A78A3A8354D6}" destId="{BF9B00FA-F2F3-4DD8-8DBC-13EEE24318F5}" srcOrd="2" destOrd="0" presId="urn:microsoft.com/office/officeart/2005/8/layout/radial6"/>
    <dgm:cxn modelId="{79C92C46-8941-4011-BA47-E2AF7D77C60A}" type="presParOf" srcId="{AA289F2A-31F7-4AC4-AFCA-A78A3A8354D6}" destId="{F01A8A9B-7718-4D6E-8426-A2AC78237931}" srcOrd="3" destOrd="0" presId="urn:microsoft.com/office/officeart/2005/8/layout/radial6"/>
    <dgm:cxn modelId="{97D9E380-56BC-4D53-8CC6-A9E30BC192C4}" type="presParOf" srcId="{AA289F2A-31F7-4AC4-AFCA-A78A3A8354D6}" destId="{6B437DD6-BADA-42C5-BFCA-1E571F39D20F}" srcOrd="4" destOrd="0" presId="urn:microsoft.com/office/officeart/2005/8/layout/radial6"/>
    <dgm:cxn modelId="{EE50317F-75FD-4C1A-9B0B-303D85D0042E}" type="presParOf" srcId="{AA289F2A-31F7-4AC4-AFCA-A78A3A8354D6}" destId="{AE581B70-584F-4959-B136-76033DBB78F3}" srcOrd="5" destOrd="0" presId="urn:microsoft.com/office/officeart/2005/8/layout/radial6"/>
    <dgm:cxn modelId="{FAED143F-EDCF-4398-8946-F9587F6BD0EC}" type="presParOf" srcId="{AA289F2A-31F7-4AC4-AFCA-A78A3A8354D6}" destId="{C0F686E2-928F-4169-90DC-1A84D38FEC6D}" srcOrd="6" destOrd="0" presId="urn:microsoft.com/office/officeart/2005/8/layout/radial6"/>
    <dgm:cxn modelId="{B6BFCA7E-DD45-4585-ACC6-6A2B1D769417}" type="presParOf" srcId="{AA289F2A-31F7-4AC4-AFCA-A78A3A8354D6}" destId="{818FB970-2E5B-4C7C-B836-71BDAAA63D84}" srcOrd="7" destOrd="0" presId="urn:microsoft.com/office/officeart/2005/8/layout/radial6"/>
    <dgm:cxn modelId="{9C3DC83D-75C3-46F5-B68B-EE5BC69A4B27}" type="presParOf" srcId="{AA289F2A-31F7-4AC4-AFCA-A78A3A8354D6}" destId="{026BADE7-9EF7-4979-893B-8DDF4C3FC62B}" srcOrd="8" destOrd="0" presId="urn:microsoft.com/office/officeart/2005/8/layout/radial6"/>
    <dgm:cxn modelId="{E5928718-B715-4423-88D5-ED6F86F45BAB}" type="presParOf" srcId="{AA289F2A-31F7-4AC4-AFCA-A78A3A8354D6}" destId="{9D846CE7-6C28-4432-9D1B-C38D4CEAE28F}" srcOrd="9" destOrd="0" presId="urn:microsoft.com/office/officeart/2005/8/layout/radial6"/>
    <dgm:cxn modelId="{C11B6D7F-5171-4ECE-8862-FD9B834B0AF9}" type="presParOf" srcId="{AA289F2A-31F7-4AC4-AFCA-A78A3A8354D6}" destId="{3A011F5D-4054-417C-8419-1295BC14BE1E}" srcOrd="10" destOrd="0" presId="urn:microsoft.com/office/officeart/2005/8/layout/radial6"/>
    <dgm:cxn modelId="{BE996DC5-BC8C-4795-98EB-AD90BDF4A6E8}" type="presParOf" srcId="{AA289F2A-31F7-4AC4-AFCA-A78A3A8354D6}" destId="{9351F926-DC51-4DD9-A87F-393F9B120D88}" srcOrd="11" destOrd="0" presId="urn:microsoft.com/office/officeart/2005/8/layout/radial6"/>
    <dgm:cxn modelId="{4BD76EF8-2080-40A6-8C04-89FE9B0D64C3}" type="presParOf" srcId="{AA289F2A-31F7-4AC4-AFCA-A78A3A8354D6}" destId="{B8B86197-5B35-4EA2-83F4-5FBAE88AC5E0}" srcOrd="12" destOrd="0" presId="urn:microsoft.com/office/officeart/2005/8/layout/radial6"/>
    <dgm:cxn modelId="{B001A565-89B7-4D35-AEB5-020D070A9D9D}" type="presParOf" srcId="{AA289F2A-31F7-4AC4-AFCA-A78A3A8354D6}" destId="{E38F426D-33EF-4255-ABBA-9F199E2A9D5F}" srcOrd="13" destOrd="0" presId="urn:microsoft.com/office/officeart/2005/8/layout/radial6"/>
    <dgm:cxn modelId="{451E90DC-07CC-4CDE-8194-F4F65CF56AE1}" type="presParOf" srcId="{AA289F2A-31F7-4AC4-AFCA-A78A3A8354D6}" destId="{76994FD0-244B-41F4-8FFF-73AFFB75A970}" srcOrd="14" destOrd="0" presId="urn:microsoft.com/office/officeart/2005/8/layout/radial6"/>
    <dgm:cxn modelId="{7F4F8AB7-568F-4B7F-AFAC-6CD703727D3A}" type="presParOf" srcId="{AA289F2A-31F7-4AC4-AFCA-A78A3A8354D6}" destId="{231E91B8-8CC5-4679-AE73-AFF0EA441DCD}" srcOrd="15" destOrd="0" presId="urn:microsoft.com/office/officeart/2005/8/layout/radial6"/>
    <dgm:cxn modelId="{A3C790A8-0F66-471F-A0BA-EF54E8A1314F}" type="presParOf" srcId="{AA289F2A-31F7-4AC4-AFCA-A78A3A8354D6}" destId="{9A3632C8-9753-4871-9397-A44287378600}" srcOrd="16" destOrd="0" presId="urn:microsoft.com/office/officeart/2005/8/layout/radial6"/>
    <dgm:cxn modelId="{5BD1246F-0DD9-4AC7-A443-76A98B6FB182}" type="presParOf" srcId="{AA289F2A-31F7-4AC4-AFCA-A78A3A8354D6}" destId="{425A2BE3-1A15-4168-BF97-3A7A6EC4D1B4}" srcOrd="17" destOrd="0" presId="urn:microsoft.com/office/officeart/2005/8/layout/radial6"/>
    <dgm:cxn modelId="{D10ED011-5A2B-42C3-BBB6-A120762BED6B}" type="presParOf" srcId="{AA289F2A-31F7-4AC4-AFCA-A78A3A8354D6}" destId="{6C1744A6-2892-490C-AD66-AC42DA2AE636}" srcOrd="18" destOrd="0" presId="urn:microsoft.com/office/officeart/2005/8/layout/radial6"/>
    <dgm:cxn modelId="{0B48C85B-FFFB-4653-838A-0010FDFDA525}" type="presParOf" srcId="{AA289F2A-31F7-4AC4-AFCA-A78A3A8354D6}" destId="{B6B9B643-FBC5-4A21-9B20-B50FBA5449A4}" srcOrd="19" destOrd="0" presId="urn:microsoft.com/office/officeart/2005/8/layout/radial6"/>
    <dgm:cxn modelId="{CD72B5CB-2687-4892-90D0-69301566B5EE}" type="presParOf" srcId="{AA289F2A-31F7-4AC4-AFCA-A78A3A8354D6}" destId="{EF455D9C-CA33-4D42-B078-2D8633B434FA}" srcOrd="20" destOrd="0" presId="urn:microsoft.com/office/officeart/2005/8/layout/radial6"/>
    <dgm:cxn modelId="{828A7C99-E193-4FBF-957D-0BEF9A439DE3}" type="presParOf" srcId="{AA289F2A-31F7-4AC4-AFCA-A78A3A8354D6}" destId="{B30AA002-3BB9-41B3-A13C-3FAA17C152DE}" srcOrd="21" destOrd="0" presId="urn:microsoft.com/office/officeart/2005/8/layout/radial6"/>
    <dgm:cxn modelId="{1FD06409-1B11-4A09-B835-1FBE31B383C5}" type="presParOf" srcId="{AA289F2A-31F7-4AC4-AFCA-A78A3A8354D6}" destId="{9646F454-83D6-4A70-94C8-712D87D83D07}" srcOrd="22" destOrd="0" presId="urn:microsoft.com/office/officeart/2005/8/layout/radial6"/>
    <dgm:cxn modelId="{A0C6B3F9-D3AA-40D9-9B22-75E158FEC488}" type="presParOf" srcId="{AA289F2A-31F7-4AC4-AFCA-A78A3A8354D6}" destId="{CE24B77B-B5CD-47D8-BA23-EA80CECD62DC}" srcOrd="23" destOrd="0" presId="urn:microsoft.com/office/officeart/2005/8/layout/radial6"/>
    <dgm:cxn modelId="{93E70265-925E-4B67-A731-461CB2F86F6C}" type="presParOf" srcId="{AA289F2A-31F7-4AC4-AFCA-A78A3A8354D6}" destId="{64EED69C-55C2-4B49-BD6D-236F32F16F6A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13C9D-E7CB-4B9A-8730-ED6584F4039D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83995-9944-4530-BA15-3AD6C23508AC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57848-5FD0-42A9-9D9D-82909FA3ECD3}" type="parTrans" cxnId="{FB13B8FF-7AFF-4665-AA7C-46DB53251A13}">
      <dgm:prSet/>
      <dgm:spPr/>
      <dgm:t>
        <a:bodyPr/>
        <a:lstStyle/>
        <a:p>
          <a:endParaRPr lang="en-US"/>
        </a:p>
      </dgm:t>
    </dgm:pt>
    <dgm:pt modelId="{6C8DC9B5-051E-4AEE-9D78-02FA42A0D32F}" type="sibTrans" cxnId="{FB13B8FF-7AFF-4665-AA7C-46DB53251A13}">
      <dgm:prSet/>
      <dgm:spPr/>
      <dgm:t>
        <a:bodyPr/>
        <a:lstStyle/>
        <a:p>
          <a:endParaRPr lang="en-US"/>
        </a:p>
      </dgm:t>
    </dgm:pt>
    <dgm:pt modelId="{BDC4B9F8-6BB1-4822-9A6A-A3004248AB1B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প্লাস্টিক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C125B5-5F0A-4F57-9CC3-6AA0DF16EC79}" type="parTrans" cxnId="{FFB7B31C-85AA-49DA-8AA7-C4477FA83923}">
      <dgm:prSet/>
      <dgm:spPr/>
      <dgm:t>
        <a:bodyPr/>
        <a:lstStyle/>
        <a:p>
          <a:endParaRPr lang="en-US"/>
        </a:p>
      </dgm:t>
    </dgm:pt>
    <dgm:pt modelId="{B80E1321-6EE8-49C8-BD06-D3BD902A10B1}" type="sibTrans" cxnId="{FFB7B31C-85AA-49DA-8AA7-C4477FA83923}">
      <dgm:prSet/>
      <dgm:spPr/>
      <dgm:t>
        <a:bodyPr/>
        <a:lstStyle/>
        <a:p>
          <a:endParaRPr lang="en-US"/>
        </a:p>
      </dgm:t>
    </dgm:pt>
    <dgm:pt modelId="{BD4D985E-0B0D-4A3B-AB7C-65E702A856DB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2BE236-DF1D-484A-96B3-14972C52556B}" type="parTrans" cxnId="{CFBB447C-FA32-40B1-824D-71801B000D10}">
      <dgm:prSet/>
      <dgm:spPr/>
      <dgm:t>
        <a:bodyPr/>
        <a:lstStyle/>
        <a:p>
          <a:endParaRPr lang="en-US"/>
        </a:p>
      </dgm:t>
    </dgm:pt>
    <dgm:pt modelId="{6F4C2491-7C09-4E8D-A5F6-3475FA30B3EA}" type="sibTrans" cxnId="{CFBB447C-FA32-40B1-824D-71801B000D10}">
      <dgm:prSet/>
      <dgm:spPr/>
      <dgm:t>
        <a:bodyPr/>
        <a:lstStyle/>
        <a:p>
          <a:endParaRPr lang="en-US"/>
        </a:p>
      </dgm:t>
    </dgm:pt>
    <dgm:pt modelId="{AD720A04-40B8-47BF-96CE-A4DEF527B1E7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কাচ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C2B099-A31F-48CD-A9E8-88DEA3E7C1DC}" type="parTrans" cxnId="{39231F2F-050C-49A9-979E-6D3028CA60FB}">
      <dgm:prSet/>
      <dgm:spPr/>
      <dgm:t>
        <a:bodyPr/>
        <a:lstStyle/>
        <a:p>
          <a:endParaRPr lang="en-US"/>
        </a:p>
      </dgm:t>
    </dgm:pt>
    <dgm:pt modelId="{5F37B1D9-676C-4230-8CCA-01C8373BB320}" type="sibTrans" cxnId="{39231F2F-050C-49A9-979E-6D3028CA60FB}">
      <dgm:prSet/>
      <dgm:spPr/>
      <dgm:t>
        <a:bodyPr/>
        <a:lstStyle/>
        <a:p>
          <a:endParaRPr lang="en-US"/>
        </a:p>
      </dgm:t>
    </dgm:pt>
    <dgm:pt modelId="{96975195-6DF0-4955-A855-BC24C944AC46}">
      <dgm:prSet phldrT="[Text]"/>
      <dgm:spPr/>
      <dgm:t>
        <a:bodyPr/>
        <a:lstStyle/>
        <a:p>
          <a:r>
            <a: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মানবসৃষ্ট সম্পদ </a:t>
          </a:r>
          <a:endParaRPr lang="en-US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7A06C-6E74-4760-9AD1-0CC715F642E2}" type="sibTrans" cxnId="{AA7EBDD9-30AA-4891-9B3E-ED68C6FF9B09}">
      <dgm:prSet/>
      <dgm:spPr/>
      <dgm:t>
        <a:bodyPr/>
        <a:lstStyle/>
        <a:p>
          <a:endParaRPr lang="en-US"/>
        </a:p>
      </dgm:t>
    </dgm:pt>
    <dgm:pt modelId="{D88515A7-3037-493A-93E7-E0128119D362}" type="parTrans" cxnId="{AA7EBDD9-30AA-4891-9B3E-ED68C6FF9B09}">
      <dgm:prSet/>
      <dgm:spPr/>
      <dgm:t>
        <a:bodyPr/>
        <a:lstStyle/>
        <a:p>
          <a:endParaRPr lang="en-US"/>
        </a:p>
      </dgm:t>
    </dgm:pt>
    <dgm:pt modelId="{D684F595-9D58-4B64-99F5-1CB4B5B2DC47}" type="pres">
      <dgm:prSet presAssocID="{BC813C9D-E7CB-4B9A-8730-ED6584F403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CE8683-32F1-4778-8EFC-24789DF1C4B6}" type="pres">
      <dgm:prSet presAssocID="{96975195-6DF0-4955-A855-BC24C944AC46}" presName="centerShape" presStyleLbl="node0" presStyleIdx="0" presStyleCnt="1"/>
      <dgm:spPr/>
      <dgm:t>
        <a:bodyPr/>
        <a:lstStyle/>
        <a:p>
          <a:endParaRPr lang="en-US"/>
        </a:p>
      </dgm:t>
    </dgm:pt>
    <dgm:pt modelId="{5E0CD0DF-EFF1-4CB0-A28A-36C9575578EA}" type="pres">
      <dgm:prSet presAssocID="{FBC57848-5FD0-42A9-9D9D-82909FA3ECD3}" presName="Name9" presStyleLbl="parChTrans1D2" presStyleIdx="0" presStyleCnt="4"/>
      <dgm:spPr/>
      <dgm:t>
        <a:bodyPr/>
        <a:lstStyle/>
        <a:p>
          <a:endParaRPr lang="en-US"/>
        </a:p>
      </dgm:t>
    </dgm:pt>
    <dgm:pt modelId="{9FAC8C34-C750-4FEE-9C4F-DF518F4CEBE6}" type="pres">
      <dgm:prSet presAssocID="{FBC57848-5FD0-42A9-9D9D-82909FA3ECD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1023C2D-EB79-4CA0-B2F8-599BD32BFD0A}" type="pres">
      <dgm:prSet presAssocID="{82E83995-9944-4530-BA15-3AD6C23508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24D81-1206-4DEB-8492-BF470265AA73}" type="pres">
      <dgm:prSet presAssocID="{FCC125B5-5F0A-4F57-9CC3-6AA0DF16EC79}" presName="Name9" presStyleLbl="parChTrans1D2" presStyleIdx="1" presStyleCnt="4"/>
      <dgm:spPr/>
      <dgm:t>
        <a:bodyPr/>
        <a:lstStyle/>
        <a:p>
          <a:endParaRPr lang="en-US"/>
        </a:p>
      </dgm:t>
    </dgm:pt>
    <dgm:pt modelId="{A56F9FC7-DAE5-4B55-9842-3985652C8D8F}" type="pres">
      <dgm:prSet presAssocID="{FCC125B5-5F0A-4F57-9CC3-6AA0DF16EC7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8B4466F-2037-4379-ACA2-58D813007443}" type="pres">
      <dgm:prSet presAssocID="{BDC4B9F8-6BB1-4822-9A6A-A3004248AB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44083-F863-43AE-8143-156E2C14B2BC}" type="pres">
      <dgm:prSet presAssocID="{572BE236-DF1D-484A-96B3-14972C52556B}" presName="Name9" presStyleLbl="parChTrans1D2" presStyleIdx="2" presStyleCnt="4"/>
      <dgm:spPr/>
      <dgm:t>
        <a:bodyPr/>
        <a:lstStyle/>
        <a:p>
          <a:endParaRPr lang="en-US"/>
        </a:p>
      </dgm:t>
    </dgm:pt>
    <dgm:pt modelId="{B811D717-246F-44CF-8FA3-3C3D43074A85}" type="pres">
      <dgm:prSet presAssocID="{572BE236-DF1D-484A-96B3-14972C52556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A9415E4-C6F9-4DBA-8828-2EC90FFACAFE}" type="pres">
      <dgm:prSet presAssocID="{BD4D985E-0B0D-4A3B-AB7C-65E702A856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9A0B6-DD56-4786-B801-C5FD2BB23F9E}" type="pres">
      <dgm:prSet presAssocID="{41C2B099-A31F-48CD-A9E8-88DEA3E7C1DC}" presName="Name9" presStyleLbl="parChTrans1D2" presStyleIdx="3" presStyleCnt="4"/>
      <dgm:spPr/>
      <dgm:t>
        <a:bodyPr/>
        <a:lstStyle/>
        <a:p>
          <a:endParaRPr lang="en-US"/>
        </a:p>
      </dgm:t>
    </dgm:pt>
    <dgm:pt modelId="{6ECEF765-61A9-47E9-BC7C-012FB3715696}" type="pres">
      <dgm:prSet presAssocID="{41C2B099-A31F-48CD-A9E8-88DEA3E7C1D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F8ABC3A-D321-4FB6-9D1B-403ABC0B4FDE}" type="pres">
      <dgm:prSet presAssocID="{AD720A04-40B8-47BF-96CE-A4DEF527B1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7CB707-F342-4D39-8364-429BCD6DA713}" type="presOf" srcId="{FCC125B5-5F0A-4F57-9CC3-6AA0DF16EC79}" destId="{96B24D81-1206-4DEB-8492-BF470265AA73}" srcOrd="0" destOrd="0" presId="urn:microsoft.com/office/officeart/2005/8/layout/radial1"/>
    <dgm:cxn modelId="{D49DC8E8-DEB1-40BE-B3F2-EDC17B95DA02}" type="presOf" srcId="{FBC57848-5FD0-42A9-9D9D-82909FA3ECD3}" destId="{9FAC8C34-C750-4FEE-9C4F-DF518F4CEBE6}" srcOrd="1" destOrd="0" presId="urn:microsoft.com/office/officeart/2005/8/layout/radial1"/>
    <dgm:cxn modelId="{542AB5E9-A0A6-43A6-BA92-7F33B831DDB6}" type="presOf" srcId="{41C2B099-A31F-48CD-A9E8-88DEA3E7C1DC}" destId="{8F19A0B6-DD56-4786-B801-C5FD2BB23F9E}" srcOrd="0" destOrd="0" presId="urn:microsoft.com/office/officeart/2005/8/layout/radial1"/>
    <dgm:cxn modelId="{39231F2F-050C-49A9-979E-6D3028CA60FB}" srcId="{96975195-6DF0-4955-A855-BC24C944AC46}" destId="{AD720A04-40B8-47BF-96CE-A4DEF527B1E7}" srcOrd="3" destOrd="0" parTransId="{41C2B099-A31F-48CD-A9E8-88DEA3E7C1DC}" sibTransId="{5F37B1D9-676C-4230-8CCA-01C8373BB320}"/>
    <dgm:cxn modelId="{3A1734BD-4C6D-410E-849E-37818AC42F83}" type="presOf" srcId="{41C2B099-A31F-48CD-A9E8-88DEA3E7C1DC}" destId="{6ECEF765-61A9-47E9-BC7C-012FB3715696}" srcOrd="1" destOrd="0" presId="urn:microsoft.com/office/officeart/2005/8/layout/radial1"/>
    <dgm:cxn modelId="{AA7EBDD9-30AA-4891-9B3E-ED68C6FF9B09}" srcId="{BC813C9D-E7CB-4B9A-8730-ED6584F4039D}" destId="{96975195-6DF0-4955-A855-BC24C944AC46}" srcOrd="0" destOrd="0" parTransId="{D88515A7-3037-493A-93E7-E0128119D362}" sibTransId="{3917A06C-6E74-4760-9AD1-0CC715F642E2}"/>
    <dgm:cxn modelId="{FB13B8FF-7AFF-4665-AA7C-46DB53251A13}" srcId="{96975195-6DF0-4955-A855-BC24C944AC46}" destId="{82E83995-9944-4530-BA15-3AD6C23508AC}" srcOrd="0" destOrd="0" parTransId="{FBC57848-5FD0-42A9-9D9D-82909FA3ECD3}" sibTransId="{6C8DC9B5-051E-4AEE-9D78-02FA42A0D32F}"/>
    <dgm:cxn modelId="{CFBB447C-FA32-40B1-824D-71801B000D10}" srcId="{96975195-6DF0-4955-A855-BC24C944AC46}" destId="{BD4D985E-0B0D-4A3B-AB7C-65E702A856DB}" srcOrd="2" destOrd="0" parTransId="{572BE236-DF1D-484A-96B3-14972C52556B}" sibTransId="{6F4C2491-7C09-4E8D-A5F6-3475FA30B3EA}"/>
    <dgm:cxn modelId="{586D6395-9A92-4111-9E89-ECC2A60A0EBB}" type="presOf" srcId="{572BE236-DF1D-484A-96B3-14972C52556B}" destId="{2B144083-F863-43AE-8143-156E2C14B2BC}" srcOrd="0" destOrd="0" presId="urn:microsoft.com/office/officeart/2005/8/layout/radial1"/>
    <dgm:cxn modelId="{369091D8-C273-4358-8CCC-0C6DB9520A23}" type="presOf" srcId="{FBC57848-5FD0-42A9-9D9D-82909FA3ECD3}" destId="{5E0CD0DF-EFF1-4CB0-A28A-36C9575578EA}" srcOrd="0" destOrd="0" presId="urn:microsoft.com/office/officeart/2005/8/layout/radial1"/>
    <dgm:cxn modelId="{D027E05E-8849-46A2-BD86-7A8721CF6CBD}" type="presOf" srcId="{96975195-6DF0-4955-A855-BC24C944AC46}" destId="{61CE8683-32F1-4778-8EFC-24789DF1C4B6}" srcOrd="0" destOrd="0" presId="urn:microsoft.com/office/officeart/2005/8/layout/radial1"/>
    <dgm:cxn modelId="{8B0512AA-7DC0-411D-9BAC-74202F55B373}" type="presOf" srcId="{BC813C9D-E7CB-4B9A-8730-ED6584F4039D}" destId="{D684F595-9D58-4B64-99F5-1CB4B5B2DC47}" srcOrd="0" destOrd="0" presId="urn:microsoft.com/office/officeart/2005/8/layout/radial1"/>
    <dgm:cxn modelId="{5F296006-CCB8-4075-919D-79130FA971CC}" type="presOf" srcId="{BD4D985E-0B0D-4A3B-AB7C-65E702A856DB}" destId="{1A9415E4-C6F9-4DBA-8828-2EC90FFACAFE}" srcOrd="0" destOrd="0" presId="urn:microsoft.com/office/officeart/2005/8/layout/radial1"/>
    <dgm:cxn modelId="{E09FFB95-6989-4F2A-9061-E04F06A4F251}" type="presOf" srcId="{82E83995-9944-4530-BA15-3AD6C23508AC}" destId="{31023C2D-EB79-4CA0-B2F8-599BD32BFD0A}" srcOrd="0" destOrd="0" presId="urn:microsoft.com/office/officeart/2005/8/layout/radial1"/>
    <dgm:cxn modelId="{FFB7B31C-85AA-49DA-8AA7-C4477FA83923}" srcId="{96975195-6DF0-4955-A855-BC24C944AC46}" destId="{BDC4B9F8-6BB1-4822-9A6A-A3004248AB1B}" srcOrd="1" destOrd="0" parTransId="{FCC125B5-5F0A-4F57-9CC3-6AA0DF16EC79}" sibTransId="{B80E1321-6EE8-49C8-BD06-D3BD902A10B1}"/>
    <dgm:cxn modelId="{86B3B4C4-4BF9-4574-A2A8-8EA9272CDCC1}" type="presOf" srcId="{AD720A04-40B8-47BF-96CE-A4DEF527B1E7}" destId="{7F8ABC3A-D321-4FB6-9D1B-403ABC0B4FDE}" srcOrd="0" destOrd="0" presId="urn:microsoft.com/office/officeart/2005/8/layout/radial1"/>
    <dgm:cxn modelId="{DF4035FF-0BD6-4FC8-89C5-BB642E3DC782}" type="presOf" srcId="{BDC4B9F8-6BB1-4822-9A6A-A3004248AB1B}" destId="{D8B4466F-2037-4379-ACA2-58D813007443}" srcOrd="0" destOrd="0" presId="urn:microsoft.com/office/officeart/2005/8/layout/radial1"/>
    <dgm:cxn modelId="{72515C27-C7F7-423E-844E-957F148F41D6}" type="presOf" srcId="{FCC125B5-5F0A-4F57-9CC3-6AA0DF16EC79}" destId="{A56F9FC7-DAE5-4B55-9842-3985652C8D8F}" srcOrd="1" destOrd="0" presId="urn:microsoft.com/office/officeart/2005/8/layout/radial1"/>
    <dgm:cxn modelId="{36BF23D1-5FF5-4B2D-BCEC-130FD783CADD}" type="presOf" srcId="{572BE236-DF1D-484A-96B3-14972C52556B}" destId="{B811D717-246F-44CF-8FA3-3C3D43074A85}" srcOrd="1" destOrd="0" presId="urn:microsoft.com/office/officeart/2005/8/layout/radial1"/>
    <dgm:cxn modelId="{04664315-7D1B-4E86-A7CF-934E130D739E}" type="presParOf" srcId="{D684F595-9D58-4B64-99F5-1CB4B5B2DC47}" destId="{61CE8683-32F1-4778-8EFC-24789DF1C4B6}" srcOrd="0" destOrd="0" presId="urn:microsoft.com/office/officeart/2005/8/layout/radial1"/>
    <dgm:cxn modelId="{4864F7C4-BDEF-4519-B781-1BAAD3C97047}" type="presParOf" srcId="{D684F595-9D58-4B64-99F5-1CB4B5B2DC47}" destId="{5E0CD0DF-EFF1-4CB0-A28A-36C9575578EA}" srcOrd="1" destOrd="0" presId="urn:microsoft.com/office/officeart/2005/8/layout/radial1"/>
    <dgm:cxn modelId="{CDCC4D19-4C15-4C2B-9868-A6575CDDFE00}" type="presParOf" srcId="{5E0CD0DF-EFF1-4CB0-A28A-36C9575578EA}" destId="{9FAC8C34-C750-4FEE-9C4F-DF518F4CEBE6}" srcOrd="0" destOrd="0" presId="urn:microsoft.com/office/officeart/2005/8/layout/radial1"/>
    <dgm:cxn modelId="{436F1534-6A0C-4C20-8359-1141638990A5}" type="presParOf" srcId="{D684F595-9D58-4B64-99F5-1CB4B5B2DC47}" destId="{31023C2D-EB79-4CA0-B2F8-599BD32BFD0A}" srcOrd="2" destOrd="0" presId="urn:microsoft.com/office/officeart/2005/8/layout/radial1"/>
    <dgm:cxn modelId="{174EC706-0F60-491F-8F08-18A97971F67B}" type="presParOf" srcId="{D684F595-9D58-4B64-99F5-1CB4B5B2DC47}" destId="{96B24D81-1206-4DEB-8492-BF470265AA73}" srcOrd="3" destOrd="0" presId="urn:microsoft.com/office/officeart/2005/8/layout/radial1"/>
    <dgm:cxn modelId="{6B568AC0-EE48-401D-A2E0-0B3C756A8D94}" type="presParOf" srcId="{96B24D81-1206-4DEB-8492-BF470265AA73}" destId="{A56F9FC7-DAE5-4B55-9842-3985652C8D8F}" srcOrd="0" destOrd="0" presId="urn:microsoft.com/office/officeart/2005/8/layout/radial1"/>
    <dgm:cxn modelId="{DA57A957-9C92-462A-BD90-0BFB275245EC}" type="presParOf" srcId="{D684F595-9D58-4B64-99F5-1CB4B5B2DC47}" destId="{D8B4466F-2037-4379-ACA2-58D813007443}" srcOrd="4" destOrd="0" presId="urn:microsoft.com/office/officeart/2005/8/layout/radial1"/>
    <dgm:cxn modelId="{90C417EE-BF60-4ABF-BF0C-842D6E922CD4}" type="presParOf" srcId="{D684F595-9D58-4B64-99F5-1CB4B5B2DC47}" destId="{2B144083-F863-43AE-8143-156E2C14B2BC}" srcOrd="5" destOrd="0" presId="urn:microsoft.com/office/officeart/2005/8/layout/radial1"/>
    <dgm:cxn modelId="{E7D28892-318C-4FAC-9EE0-DA9824A96081}" type="presParOf" srcId="{2B144083-F863-43AE-8143-156E2C14B2BC}" destId="{B811D717-246F-44CF-8FA3-3C3D43074A85}" srcOrd="0" destOrd="0" presId="urn:microsoft.com/office/officeart/2005/8/layout/radial1"/>
    <dgm:cxn modelId="{230EE0AF-1BDB-4876-9046-CE5DC9D08B15}" type="presParOf" srcId="{D684F595-9D58-4B64-99F5-1CB4B5B2DC47}" destId="{1A9415E4-C6F9-4DBA-8828-2EC90FFACAFE}" srcOrd="6" destOrd="0" presId="urn:microsoft.com/office/officeart/2005/8/layout/radial1"/>
    <dgm:cxn modelId="{D740EC12-CA19-4459-BB56-C4DEFA6FD050}" type="presParOf" srcId="{D684F595-9D58-4B64-99F5-1CB4B5B2DC47}" destId="{8F19A0B6-DD56-4786-B801-C5FD2BB23F9E}" srcOrd="7" destOrd="0" presId="urn:microsoft.com/office/officeart/2005/8/layout/radial1"/>
    <dgm:cxn modelId="{D3BFE97A-9B08-407C-99D6-493ADC986776}" type="presParOf" srcId="{8F19A0B6-DD56-4786-B801-C5FD2BB23F9E}" destId="{6ECEF765-61A9-47E9-BC7C-012FB3715696}" srcOrd="0" destOrd="0" presId="urn:microsoft.com/office/officeart/2005/8/layout/radial1"/>
    <dgm:cxn modelId="{43D9E6ED-F8E1-4BE2-BC89-94A6FC6B1CDA}" type="presParOf" srcId="{D684F595-9D58-4B64-99F5-1CB4B5B2DC47}" destId="{7F8ABC3A-D321-4FB6-9D1B-403ABC0B4FD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ED69C-55C2-4B49-BD6D-236F32F16F6A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AA002-3BB9-41B3-A13C-3FAA17C152DE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744A6-2892-490C-AD66-AC42DA2AE636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E91B8-8CC5-4679-AE73-AFF0EA441DCD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86197-5B35-4EA2-83F4-5FBAE88AC5E0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46CE7-6C28-4432-9D1B-C38D4CEAE28F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686E2-928F-4169-90DC-1A84D38FEC6D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A8A9B-7718-4D6E-8426-A2AC78237931}">
      <dsp:nvSpPr>
        <dsp:cNvPr id="0" name=""/>
        <dsp:cNvSpPr/>
      </dsp:nvSpPr>
      <dsp:spPr>
        <a:xfrm>
          <a:off x="2196716" y="586857"/>
          <a:ext cx="5265721" cy="5265721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5611-E95B-4437-8D56-87CB75364BD8}">
      <dsp:nvSpPr>
        <dsp:cNvPr id="0" name=""/>
        <dsp:cNvSpPr/>
      </dsp:nvSpPr>
      <dsp:spPr>
        <a:xfrm>
          <a:off x="3554525" y="1944666"/>
          <a:ext cx="2550103" cy="2550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b="1" u="none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 </a:t>
          </a:r>
          <a:endParaRPr lang="en-US" sz="4900" u="none" kern="1200" dirty="0">
            <a:solidFill>
              <a:srgbClr val="FF0000"/>
            </a:solidFill>
          </a:endParaRPr>
        </a:p>
      </dsp:txBody>
      <dsp:txXfrm>
        <a:off x="3927979" y="2318120"/>
        <a:ext cx="1803195" cy="1803195"/>
      </dsp:txXfrm>
    </dsp:sp>
    <dsp:sp modelId="{E8E85513-2BBC-47D7-8275-8F8FF5A1E290}">
      <dsp:nvSpPr>
        <dsp:cNvPr id="0" name=""/>
        <dsp:cNvSpPr/>
      </dsp:nvSpPr>
      <dsp:spPr>
        <a:xfrm>
          <a:off x="4201472" y="3976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সূর্যের আলো </a:t>
          </a:r>
          <a:endParaRPr lang="en-US" sz="32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5439" y="187943"/>
        <a:ext cx="888274" cy="888274"/>
      </dsp:txXfrm>
    </dsp:sp>
    <dsp:sp modelId="{6B437DD6-BADA-42C5-BFCA-1E571F39D20F}">
      <dsp:nvSpPr>
        <dsp:cNvPr id="0" name=""/>
        <dsp:cNvSpPr/>
      </dsp:nvSpPr>
      <dsp:spPr>
        <a:xfrm>
          <a:off x="6031208" y="761878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bn-IN" sz="3000" kern="1200" dirty="0" smtClean="0"/>
            <a:t> </a:t>
          </a:r>
          <a:endParaRPr lang="en-US" sz="3000" kern="1200" dirty="0"/>
        </a:p>
      </dsp:txBody>
      <dsp:txXfrm>
        <a:off x="6215175" y="945845"/>
        <a:ext cx="888274" cy="888274"/>
      </dsp:txXfrm>
    </dsp:sp>
    <dsp:sp modelId="{818FB970-2E5B-4C7C-B836-71BDAAA63D84}">
      <dsp:nvSpPr>
        <dsp:cNvPr id="0" name=""/>
        <dsp:cNvSpPr/>
      </dsp:nvSpPr>
      <dsp:spPr>
        <a:xfrm>
          <a:off x="6789110" y="2591614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IN" sz="3000" kern="1200" dirty="0" smtClean="0"/>
            <a:t> </a:t>
          </a:r>
          <a:endParaRPr lang="en-US" sz="3000" kern="1200" dirty="0"/>
        </a:p>
      </dsp:txBody>
      <dsp:txXfrm>
        <a:off x="6973077" y="2775581"/>
        <a:ext cx="888274" cy="888274"/>
      </dsp:txXfrm>
    </dsp:sp>
    <dsp:sp modelId="{3A011F5D-4054-417C-8419-1295BC14BE1E}">
      <dsp:nvSpPr>
        <dsp:cNvPr id="0" name=""/>
        <dsp:cNvSpPr/>
      </dsp:nvSpPr>
      <dsp:spPr>
        <a:xfrm>
          <a:off x="6031208" y="4421350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 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15175" y="4605317"/>
        <a:ext cx="888274" cy="888274"/>
      </dsp:txXfrm>
    </dsp:sp>
    <dsp:sp modelId="{E38F426D-33EF-4255-ABBA-9F199E2A9D5F}">
      <dsp:nvSpPr>
        <dsp:cNvPr id="0" name=""/>
        <dsp:cNvSpPr/>
      </dsp:nvSpPr>
      <dsp:spPr>
        <a:xfrm>
          <a:off x="4201472" y="5179251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 </a:t>
          </a:r>
          <a:endParaRPr lang="en-US" sz="36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5439" y="5363218"/>
        <a:ext cx="888274" cy="888274"/>
      </dsp:txXfrm>
    </dsp:sp>
    <dsp:sp modelId="{9A3632C8-9753-4871-9397-A44287378600}">
      <dsp:nvSpPr>
        <dsp:cNvPr id="0" name=""/>
        <dsp:cNvSpPr/>
      </dsp:nvSpPr>
      <dsp:spPr>
        <a:xfrm>
          <a:off x="2371736" y="4421350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পশুপাখি </a:t>
          </a:r>
          <a:endParaRPr lang="en-US" sz="36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55703" y="4605317"/>
        <a:ext cx="888274" cy="888274"/>
      </dsp:txXfrm>
    </dsp:sp>
    <dsp:sp modelId="{B6B9B643-FBC5-4A21-9B20-B50FBA5449A4}">
      <dsp:nvSpPr>
        <dsp:cNvPr id="0" name=""/>
        <dsp:cNvSpPr/>
      </dsp:nvSpPr>
      <dsp:spPr>
        <a:xfrm>
          <a:off x="1613835" y="2591614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সম্পদ </a:t>
          </a:r>
          <a:endParaRPr lang="en-US" sz="32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7802" y="2775581"/>
        <a:ext cx="888274" cy="888274"/>
      </dsp:txXfrm>
    </dsp:sp>
    <dsp:sp modelId="{9646F454-83D6-4A70-94C8-712D87D83D07}">
      <dsp:nvSpPr>
        <dsp:cNvPr id="0" name=""/>
        <dsp:cNvSpPr/>
      </dsp:nvSpPr>
      <dsp:spPr>
        <a:xfrm>
          <a:off x="2371736" y="761878"/>
          <a:ext cx="1256208" cy="1256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জীবাশ্ম জ্বালানি 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55703" y="945845"/>
        <a:ext cx="888274" cy="88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E8683-32F1-4778-8EFC-24789DF1C4B6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মানবসৃষ্ট সম্পদ </a:t>
          </a:r>
          <a:endParaRPr lang="en-US" sz="30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181688"/>
        <a:ext cx="1055289" cy="1055289"/>
      </dsp:txXfrm>
    </dsp:sp>
    <dsp:sp modelId="{5E0CD0DF-EFF1-4CB0-A28A-36C9575578EA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31023C2D-EB79-4CA0-B2F8-599BD32BFD0A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 </a:t>
          </a:r>
          <a:endParaRPr lang="en-US" sz="35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38017"/>
        <a:ext cx="1055289" cy="1055289"/>
      </dsp:txXfrm>
    </dsp:sp>
    <dsp:sp modelId="{96B24D81-1206-4DEB-8492-BF470265AA73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D8B4466F-2037-4379-ACA2-58D813007443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প্লাস্টিক </a:t>
          </a:r>
          <a:endParaRPr lang="en-US" sz="35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027" y="2181688"/>
        <a:ext cx="1055289" cy="1055289"/>
      </dsp:txXfrm>
    </dsp:sp>
    <dsp:sp modelId="{2B144083-F863-43AE-8143-156E2C14B2BC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1A9415E4-C6F9-4DBA-8828-2EC90FFACAFE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 </a:t>
          </a:r>
          <a:endParaRPr lang="en-US" sz="35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4125360"/>
        <a:ext cx="1055289" cy="1055289"/>
      </dsp:txXfrm>
    </dsp:sp>
    <dsp:sp modelId="{8F19A0B6-DD56-4786-B801-C5FD2BB23F9E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7F8ABC3A-D321-4FB6-9D1B-403ABC0B4FDE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কাচ </a:t>
          </a:r>
          <a:endParaRPr lang="en-US" sz="35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1142"/>
            <a:ext cx="12225629" cy="6872771"/>
            <a:chOff x="0" y="-11142"/>
            <a:chExt cx="12225629" cy="6872771"/>
          </a:xfrm>
        </p:grpSpPr>
        <p:grpSp>
          <p:nvGrpSpPr>
            <p:cNvPr id="13" name="Group 12"/>
            <p:cNvGrpSpPr/>
            <p:nvPr/>
          </p:nvGrpSpPr>
          <p:grpSpPr>
            <a:xfrm>
              <a:off x="1219200" y="0"/>
              <a:ext cx="609600" cy="6858000"/>
              <a:chOff x="4495800" y="0"/>
              <a:chExt cx="6096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0" y="0"/>
              <a:ext cx="609600" cy="6858000"/>
              <a:chOff x="4495800" y="0"/>
              <a:chExt cx="609600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9600" y="0"/>
              <a:ext cx="609600" cy="6858000"/>
              <a:chOff x="4495800" y="0"/>
              <a:chExt cx="609600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83743" y="0"/>
              <a:ext cx="609600" cy="6858000"/>
              <a:chOff x="4495800" y="0"/>
              <a:chExt cx="609600" cy="6858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574143" y="3629"/>
              <a:ext cx="609600" cy="6858000"/>
              <a:chOff x="4495800" y="0"/>
              <a:chExt cx="609600" cy="6858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008086" y="0"/>
              <a:ext cx="609600" cy="6858000"/>
              <a:chOff x="4495800" y="0"/>
              <a:chExt cx="609600" cy="6858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398486" y="0"/>
              <a:ext cx="609600" cy="6858000"/>
              <a:chOff x="4495800" y="0"/>
              <a:chExt cx="609600" cy="6858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788886" y="0"/>
              <a:ext cx="609600" cy="6858000"/>
              <a:chOff x="4495800" y="0"/>
              <a:chExt cx="609600" cy="6858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771572" y="0"/>
              <a:ext cx="609600" cy="6858000"/>
              <a:chOff x="4495800" y="0"/>
              <a:chExt cx="609600" cy="6858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78600" y="-3629"/>
              <a:ext cx="609600" cy="6858000"/>
              <a:chOff x="4495800" y="0"/>
              <a:chExt cx="609600" cy="6858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359400" y="-3629"/>
              <a:ext cx="609600" cy="6858000"/>
              <a:chOff x="4495800" y="0"/>
              <a:chExt cx="609600" cy="68580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969000" y="-3629"/>
              <a:ext cx="609600" cy="6858000"/>
              <a:chOff x="4495800" y="0"/>
              <a:chExt cx="609600" cy="68580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43143" y="-3629"/>
              <a:ext cx="609600" cy="6858000"/>
              <a:chOff x="4495800" y="0"/>
              <a:chExt cx="609600" cy="68580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933543" y="0"/>
              <a:ext cx="609600" cy="6858000"/>
              <a:chOff x="4495800" y="0"/>
              <a:chExt cx="609600" cy="68580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367486" y="-3629"/>
              <a:ext cx="609600" cy="6858000"/>
              <a:chOff x="4495800" y="0"/>
              <a:chExt cx="609600" cy="68580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757886" y="-3629"/>
              <a:ext cx="609600" cy="6858000"/>
              <a:chOff x="4495800" y="0"/>
              <a:chExt cx="609600" cy="68580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148286" y="-3629"/>
              <a:ext cx="609600" cy="6858000"/>
              <a:chOff x="4495800" y="0"/>
              <a:chExt cx="609600" cy="68580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0149114" y="-11142"/>
              <a:ext cx="609600" cy="6858000"/>
              <a:chOff x="4495800" y="0"/>
              <a:chExt cx="609600" cy="68580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755085" y="-3629"/>
              <a:ext cx="609600" cy="6858000"/>
              <a:chOff x="4495800" y="0"/>
              <a:chExt cx="609600" cy="68580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495800" y="0"/>
                <a:ext cx="304800" cy="685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00600" y="0"/>
                <a:ext cx="304800" cy="685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11332029" y="3629"/>
              <a:ext cx="3048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625583" y="3629"/>
              <a:ext cx="304800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1920829" y="-11142"/>
              <a:ext cx="3048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5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B98CB0-272F-4E55-A28D-5E7DA38A5785}"/>
              </a:ext>
            </a:extLst>
          </p:cNvPr>
          <p:cNvSpPr txBox="1"/>
          <p:nvPr/>
        </p:nvSpPr>
        <p:spPr>
          <a:xfrm>
            <a:off x="6096000" y="1940518"/>
            <a:ext cx="5468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পাওয়া যে সকল সম্পদ মানুষ তার চাহিদা পূরণের জন্য ব্যবহার করে থাকে তাই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074"/>
            <a:ext cx="4495800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9B98CB0-272F-4E55-A28D-5E7DA38A5785}"/>
              </a:ext>
            </a:extLst>
          </p:cNvPr>
          <p:cNvSpPr txBox="1"/>
          <p:nvPr/>
        </p:nvSpPr>
        <p:spPr>
          <a:xfrm>
            <a:off x="1485900" y="4987506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97" y="5281785"/>
            <a:ext cx="825469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7915"/>
            <a:ext cx="5257800" cy="3250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8" y="1537509"/>
            <a:ext cx="5186400" cy="324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2209800" y="5091305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8273197" y="5091217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42" y="1212765"/>
            <a:ext cx="4271471" cy="42714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2485036" y="5433250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8214602" y="5433250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b="5171"/>
          <a:stretch/>
        </p:blipFill>
        <p:spPr>
          <a:xfrm>
            <a:off x="7110695" y="1555131"/>
            <a:ext cx="3244734" cy="35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9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705600" y="1676400"/>
            <a:ext cx="4781243" cy="3364372"/>
            <a:chOff x="6553200" y="565884"/>
            <a:chExt cx="4781243" cy="3364372"/>
          </a:xfrm>
        </p:grpSpPr>
        <p:grpSp>
          <p:nvGrpSpPr>
            <p:cNvPr id="9" name="Group 8"/>
            <p:cNvGrpSpPr/>
            <p:nvPr/>
          </p:nvGrpSpPr>
          <p:grpSpPr>
            <a:xfrm>
              <a:off x="6553200" y="565884"/>
              <a:ext cx="4781243" cy="1718593"/>
              <a:chOff x="2381557" y="1806212"/>
              <a:chExt cx="8743643" cy="314285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00" t="18947" r="3668"/>
              <a:stretch/>
            </p:blipFill>
            <p:spPr>
              <a:xfrm>
                <a:off x="6019799" y="1981200"/>
                <a:ext cx="5105401" cy="29337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1557" y="1806212"/>
                <a:ext cx="4761905" cy="3142857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041" y="1425181"/>
              <a:ext cx="1819275" cy="25050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3583" y="1844056"/>
              <a:ext cx="2332434" cy="166732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600" y="1772088"/>
            <a:ext cx="5291042" cy="2849810"/>
            <a:chOff x="457200" y="874934"/>
            <a:chExt cx="4246140" cy="2287015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" y="876515"/>
              <a:ext cx="3832585" cy="2285434"/>
              <a:chOff x="510815" y="434611"/>
              <a:chExt cx="4680473" cy="279104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815" y="434611"/>
                <a:ext cx="3171825" cy="27432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030" y="482455"/>
                <a:ext cx="3171825" cy="27432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463" y="482455"/>
                <a:ext cx="3171825" cy="2743200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870755" y="874934"/>
              <a:ext cx="3832585" cy="2285434"/>
              <a:chOff x="510815" y="434611"/>
              <a:chExt cx="4680473" cy="27910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815" y="434611"/>
                <a:ext cx="3171825" cy="27432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030" y="482455"/>
                <a:ext cx="3171825" cy="27432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463" y="482455"/>
                <a:ext cx="3171825" cy="2743200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2405704" y="5040772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8315662" y="5037593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6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685800" y="2659559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ছাড়াও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</a:t>
            </a:r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জ্বালানি 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7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7CB1E7-0340-44BA-A998-235D28F60BDB}"/>
              </a:ext>
            </a:extLst>
          </p:cNvPr>
          <p:cNvSpPr txBox="1"/>
          <p:nvPr/>
        </p:nvSpPr>
        <p:spPr>
          <a:xfrm>
            <a:off x="649358" y="3563953"/>
            <a:ext cx="1285460" cy="401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0532154"/>
              </p:ext>
            </p:extLst>
          </p:nvPr>
        </p:nvGraphicFramePr>
        <p:xfrm>
          <a:off x="1266384" y="209255"/>
          <a:ext cx="9659154" cy="643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124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35611-E95B-4437-8D56-87CB75364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E635611-E95B-4437-8D56-87CB75364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E635611-E95B-4437-8D56-87CB75364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E635611-E95B-4437-8D56-87CB75364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85513-2BBC-47D7-8275-8F8FF5A1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8E85513-2BBC-47D7-8275-8F8FF5A1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8E85513-2BBC-47D7-8275-8F8FF5A1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8E85513-2BBC-47D7-8275-8F8FF5A1E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1A8A9B-7718-4D6E-8426-A2AC7823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F01A8A9B-7718-4D6E-8426-A2AC7823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01A8A9B-7718-4D6E-8426-A2AC7823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1A8A9B-7718-4D6E-8426-A2AC78237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37DD6-BADA-42C5-BFCA-1E571F39D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B437DD6-BADA-42C5-BFCA-1E571F39D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B437DD6-BADA-42C5-BFCA-1E571F39D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B437DD6-BADA-42C5-BFCA-1E571F39D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686E2-928F-4169-90DC-1A84D38F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F686E2-928F-4169-90DC-1A84D38F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0F686E2-928F-4169-90DC-1A84D38F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C0F686E2-928F-4169-90DC-1A84D38FE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FB970-2E5B-4C7C-B836-71BDAAA6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18FB970-2E5B-4C7C-B836-71BDAAA6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18FB970-2E5B-4C7C-B836-71BDAAA6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18FB970-2E5B-4C7C-B836-71BDAAA63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846CE7-6C28-4432-9D1B-C38D4CEAE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D846CE7-6C28-4432-9D1B-C38D4CEAE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D846CE7-6C28-4432-9D1B-C38D4CEAE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D846CE7-6C28-4432-9D1B-C38D4CEAE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011F5D-4054-417C-8419-1295BC14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A011F5D-4054-417C-8419-1295BC14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A011F5D-4054-417C-8419-1295BC14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A011F5D-4054-417C-8419-1295BC14B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86197-5B35-4EA2-83F4-5FBAE88A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B86197-5B35-4EA2-83F4-5FBAE88A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B86197-5B35-4EA2-83F4-5FBAE88A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B86197-5B35-4EA2-83F4-5FBAE88AC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8F426D-33EF-4255-ABBA-9F199E2A9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38F426D-33EF-4255-ABBA-9F199E2A9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38F426D-33EF-4255-ABBA-9F199E2A9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38F426D-33EF-4255-ABBA-9F199E2A9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E91B8-8CC5-4679-AE73-AFF0EA44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31E91B8-8CC5-4679-AE73-AFF0EA44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231E91B8-8CC5-4679-AE73-AFF0EA44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1E91B8-8CC5-4679-AE73-AFF0EA441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632C8-9753-4871-9397-A4428737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A3632C8-9753-4871-9397-A4428737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9A3632C8-9753-4871-9397-A4428737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A3632C8-9753-4871-9397-A44287378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744A6-2892-490C-AD66-AC42DA2AE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C1744A6-2892-490C-AD66-AC42DA2AE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6C1744A6-2892-490C-AD66-AC42DA2AE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6C1744A6-2892-490C-AD66-AC42DA2AE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B9B643-FBC5-4A21-9B20-B50FBA54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6B9B643-FBC5-4A21-9B20-B50FBA54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B9B643-FBC5-4A21-9B20-B50FBA54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6B9B643-FBC5-4A21-9B20-B50FBA544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AA002-3BB9-41B3-A13C-3FAA17C15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30AA002-3BB9-41B3-A13C-3FAA17C15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30AA002-3BB9-41B3-A13C-3FAA17C15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B30AA002-3BB9-41B3-A13C-3FAA17C15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46F454-83D6-4A70-94C8-712D87D83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646F454-83D6-4A70-94C8-712D87D83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9646F454-83D6-4A70-94C8-712D87D83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9646F454-83D6-4A70-94C8-712D87D83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ED69C-55C2-4B49-BD6D-236F32F16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64EED69C-55C2-4B49-BD6D-236F32F16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64EED69C-55C2-4B49-BD6D-236F32F16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64EED69C-55C2-4B49-BD6D-236F32F16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182414" y="1066800"/>
            <a:ext cx="4191000" cy="137914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828" y="2362200"/>
            <a:ext cx="11828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কাকে বলে? কয়েকটি সম্পদের নাম লেখ। </a:t>
            </a:r>
          </a:p>
          <a:p>
            <a:r>
              <a:rPr lang="bn-IN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কী?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B98CB0-272F-4E55-A28D-5E7DA38A5785}"/>
              </a:ext>
            </a:extLst>
          </p:cNvPr>
          <p:cNvSpPr txBox="1"/>
          <p:nvPr/>
        </p:nvSpPr>
        <p:spPr>
          <a:xfrm>
            <a:off x="6106732" y="2274838"/>
            <a:ext cx="5468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সম্পদই হলো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প্রকৃতি থেকে আসে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B98CB0-272F-4E55-A28D-5E7DA38A5785}"/>
              </a:ext>
            </a:extLst>
          </p:cNvPr>
          <p:cNvSpPr txBox="1"/>
          <p:nvPr/>
        </p:nvSpPr>
        <p:spPr>
          <a:xfrm>
            <a:off x="2519966" y="5105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6" y="2121408"/>
            <a:ext cx="5029200" cy="2615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0388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96767"/>
            <a:ext cx="4277662" cy="2511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90561"/>
            <a:ext cx="4277662" cy="2517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1962407" y="4963459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7448807" y="4963458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81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48" y="1515044"/>
            <a:ext cx="3601837" cy="2685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7038"/>
            <a:ext cx="3991527" cy="2661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2047939" y="4836493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CE45E4-2495-48D9-95E2-01431AD8AD61}"/>
              </a:ext>
            </a:extLst>
          </p:cNvPr>
          <p:cNvSpPr txBox="1"/>
          <p:nvPr/>
        </p:nvSpPr>
        <p:spPr>
          <a:xfrm>
            <a:off x="7119969" y="4836493"/>
            <a:ext cx="248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71ED08-E998-4ACD-836A-5BB7B097C0C3}"/>
              </a:ext>
            </a:extLst>
          </p:cNvPr>
          <p:cNvSpPr txBox="1"/>
          <p:nvPr/>
        </p:nvSpPr>
        <p:spPr>
          <a:xfrm>
            <a:off x="4098619" y="202748"/>
            <a:ext cx="415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</a:t>
            </a:r>
            <a:endParaRPr lang="en-US" sz="6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" y="8586"/>
            <a:ext cx="12169462" cy="6849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048000"/>
            <a:ext cx="4821528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9525">
                <a:solidFill>
                  <a:srgbClr val="7030A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7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866539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122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CE8683-32F1-4778-8EFC-24789DF1C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61CE8683-32F1-4778-8EFC-24789DF1C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61CE8683-32F1-4778-8EFC-24789DF1C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61CE8683-32F1-4778-8EFC-24789DF1C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0CD0DF-EFF1-4CB0-A28A-36C957557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5E0CD0DF-EFF1-4CB0-A28A-36C957557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5E0CD0DF-EFF1-4CB0-A28A-36C957557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5E0CD0DF-EFF1-4CB0-A28A-36C957557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023C2D-EB79-4CA0-B2F8-599BD32B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31023C2D-EB79-4CA0-B2F8-599BD32B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31023C2D-EB79-4CA0-B2F8-599BD32B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31023C2D-EB79-4CA0-B2F8-599BD32BF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B24D81-1206-4DEB-8492-BF470265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96B24D81-1206-4DEB-8492-BF470265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96B24D81-1206-4DEB-8492-BF470265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96B24D81-1206-4DEB-8492-BF470265A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B4466F-2037-4379-ACA2-58D813007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D8B4466F-2037-4379-ACA2-58D813007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D8B4466F-2037-4379-ACA2-58D813007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8B4466F-2037-4379-ACA2-58D813007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144083-F863-43AE-8143-156E2C14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2B144083-F863-43AE-8143-156E2C14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2B144083-F863-43AE-8143-156E2C14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dgm id="{2B144083-F863-43AE-8143-156E2C14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9415E4-C6F9-4DBA-8828-2EC90FFA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1A9415E4-C6F9-4DBA-8828-2EC90FFA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1A9415E4-C6F9-4DBA-8828-2EC90FFA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1A9415E4-C6F9-4DBA-8828-2EC90FFAC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19A0B6-DD56-4786-B801-C5FD2BB2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8F19A0B6-DD56-4786-B801-C5FD2BB2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8F19A0B6-DD56-4786-B801-C5FD2BB2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8F19A0B6-DD56-4786-B801-C5FD2BB2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8ABC3A-D321-4FB6-9D1B-403ABC0B4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7F8ABC3A-D321-4FB6-9D1B-403ABC0B4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7F8ABC3A-D321-4FB6-9D1B-403ABC0B4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7F8ABC3A-D321-4FB6-9D1B-403ABC0B4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B98CB0-272F-4E55-A28D-5E7DA38A5785}"/>
              </a:ext>
            </a:extLst>
          </p:cNvPr>
          <p:cNvSpPr txBox="1"/>
          <p:nvPr/>
        </p:nvSpPr>
        <p:spPr>
          <a:xfrm>
            <a:off x="2526942" y="15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প্রকৃতি থেকে আসে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00024" y="1091145"/>
            <a:ext cx="9591952" cy="2653256"/>
            <a:chOff x="1143000" y="3810000"/>
            <a:chExt cx="9591952" cy="26532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10000"/>
              <a:ext cx="9591952" cy="224756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0CE45E4-2495-48D9-95E2-01431AD8AD61}"/>
                </a:ext>
              </a:extLst>
            </p:cNvPr>
            <p:cNvSpPr txBox="1"/>
            <p:nvPr/>
          </p:nvSpPr>
          <p:spPr>
            <a:xfrm>
              <a:off x="1830496" y="5693220"/>
              <a:ext cx="2486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বালি   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CE45E4-2495-48D9-95E2-01431AD8AD61}"/>
                </a:ext>
              </a:extLst>
            </p:cNvPr>
            <p:cNvSpPr txBox="1"/>
            <p:nvPr/>
          </p:nvSpPr>
          <p:spPr>
            <a:xfrm>
              <a:off x="7875057" y="5693220"/>
              <a:ext cx="2486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গ্লাস   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0CE45E4-2495-48D9-95E2-01431AD8AD61}"/>
                </a:ext>
              </a:extLst>
            </p:cNvPr>
            <p:cNvSpPr txBox="1"/>
            <p:nvPr/>
          </p:nvSpPr>
          <p:spPr>
            <a:xfrm>
              <a:off x="5174785" y="5693815"/>
              <a:ext cx="2486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কাচ   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30496" y="3819880"/>
            <a:ext cx="8531008" cy="2719326"/>
            <a:chOff x="1830496" y="1219200"/>
            <a:chExt cx="8531008" cy="27193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496" y="1219200"/>
              <a:ext cx="8531008" cy="18573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0CE45E4-2495-48D9-95E2-01431AD8AD61}"/>
                </a:ext>
              </a:extLst>
            </p:cNvPr>
            <p:cNvSpPr txBox="1"/>
            <p:nvPr/>
          </p:nvSpPr>
          <p:spPr>
            <a:xfrm>
              <a:off x="7687257" y="3169084"/>
              <a:ext cx="2486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   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0CE45E4-2495-48D9-95E2-01431AD8AD61}"/>
                </a:ext>
              </a:extLst>
            </p:cNvPr>
            <p:cNvSpPr txBox="1"/>
            <p:nvPr/>
          </p:nvSpPr>
          <p:spPr>
            <a:xfrm>
              <a:off x="4639563" y="3169085"/>
              <a:ext cx="2486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কাঠ   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0CE45E4-2495-48D9-95E2-01431AD8AD61}"/>
                </a:ext>
              </a:extLst>
            </p:cNvPr>
            <p:cNvSpPr txBox="1"/>
            <p:nvPr/>
          </p:nvSpPr>
          <p:spPr>
            <a:xfrm>
              <a:off x="2047938" y="3169085"/>
              <a:ext cx="2486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গাছ  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391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182414" y="1066800"/>
            <a:ext cx="4191000" cy="914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895600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6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B59633-90E6-41C5-84FF-A3D02DDA83D9}"/>
              </a:ext>
            </a:extLst>
          </p:cNvPr>
          <p:cNvSpPr txBox="1"/>
          <p:nvPr/>
        </p:nvSpPr>
        <p:spPr>
          <a:xfrm>
            <a:off x="3048000" y="65695"/>
            <a:ext cx="6096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B59633-90E6-41C5-84FF-A3D02DDA83D9}"/>
              </a:ext>
            </a:extLst>
          </p:cNvPr>
          <p:cNvSpPr txBox="1"/>
          <p:nvPr/>
        </p:nvSpPr>
        <p:spPr>
          <a:xfrm>
            <a:off x="1905000" y="5468616"/>
            <a:ext cx="8534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৮৯ ও ৯০ পৃষ্ঠা নিরবে পড়।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671845" y="989025"/>
            <a:ext cx="6848310" cy="4479591"/>
            <a:chOff x="2524125" y="992338"/>
            <a:chExt cx="6848310" cy="44795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125" y="992338"/>
              <a:ext cx="3417508" cy="44795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057" y="993912"/>
              <a:ext cx="3400378" cy="44747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7968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345070"/>
            <a:ext cx="5229235" cy="945903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32206" y="184200"/>
            <a:ext cx="298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50465" y="1979178"/>
            <a:ext cx="111416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সম্পদকে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বস্তুই প্রাকৃতিক সম্পদ ব্যবহার করে তৈরি করা হয়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তৈরি করতে পারে না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………..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 ও কলম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3137" y="4483521"/>
            <a:ext cx="1776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7627" y="2444726"/>
            <a:ext cx="1684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79472" y="1847177"/>
            <a:ext cx="82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5553" y="5137958"/>
            <a:ext cx="1684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4694" y="3794946"/>
            <a:ext cx="1776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70884" y="893874"/>
            <a:ext cx="5229235" cy="945903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31418" y="809781"/>
            <a:ext cx="3249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2971800"/>
            <a:ext cx="9753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সম্পদের যথাযথ ব্যবহার কেন প্রয়োজন? কয়েকটি প্রাকৃতিক সম্পদের নাম লেখ 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b="1" dirty="0">
              <a:ln/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899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" y="-7514"/>
            <a:ext cx="12178049" cy="6865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775" y="2825077"/>
            <a:ext cx="5486400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7200" b="1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b="1" dirty="0">
              <a:ln w="28575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9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40" y="1990725"/>
            <a:ext cx="2466391" cy="328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4908" y="1990725"/>
            <a:ext cx="703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ইসলাম</a:t>
            </a:r>
          </a:p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নূরুল্যাবাদ সরকারি প্রাথমিক বিদ্যালয়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মান্দা,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01723501035</a:t>
            </a:r>
          </a:p>
          <a:p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bislam.k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98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-42699" y="0"/>
            <a:ext cx="12337172" cy="6961097"/>
            <a:chOff x="-42699" y="0"/>
            <a:chExt cx="12337172" cy="6961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529" y="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812492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162498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2457561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44" y="327005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569" y="4082545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496838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44" y="5809011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51" y="80658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1632" y="166515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253251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51" y="3366808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4179338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35" y="499183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568" y="587232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591" y="5683374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190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118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2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26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52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3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5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63" y="141915"/>
              <a:ext cx="1240302" cy="1240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385" y="164509"/>
              <a:ext cx="1240302" cy="1240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9" name="Rectangle 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29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098" y="2625905"/>
            <a:ext cx="62429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৮৯-৯০। </a:t>
            </a:r>
            <a:endParaRPr lang="bn-IN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434611"/>
            <a:ext cx="7161315" cy="1228651"/>
            <a:chOff x="1677885" y="521697"/>
            <a:chExt cx="7598872" cy="1205900"/>
          </a:xfrm>
        </p:grpSpPr>
        <p:sp>
          <p:nvSpPr>
            <p:cNvPr id="15" name="TextBox 14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bn-IN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xmlns:lc="http://schemas.openxmlformats.org/drawingml/2006/lockedCanvas" id="{0A737565-4A45-48FA-8277-B594400A55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97" y="2625905"/>
            <a:ext cx="3499423" cy="3785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291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209800" y="2395241"/>
            <a:ext cx="9067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17.1.1  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ত্রিম সম্পদের গুরুত্ব ও সীমাবদ্ধতা বর্ণনা করতে পারবে। 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04097" y="417439"/>
            <a:ext cx="4648200" cy="1024423"/>
            <a:chOff x="1677885" y="521697"/>
            <a:chExt cx="7598872" cy="1205900"/>
          </a:xfrm>
        </p:grpSpPr>
        <p:sp>
          <p:nvSpPr>
            <p:cNvPr id="42" name="TextBox 41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bn-IN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802128" y="279220"/>
            <a:ext cx="9044943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39000" y="4419600"/>
            <a:ext cx="79895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44" y="5158755"/>
            <a:ext cx="1907722" cy="1465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12" y="5231237"/>
            <a:ext cx="2015514" cy="1506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1" y="5118526"/>
            <a:ext cx="2073349" cy="154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" y="1544031"/>
            <a:ext cx="2598768" cy="15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11" y="3211816"/>
            <a:ext cx="2094130" cy="1809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62" y="5315965"/>
            <a:ext cx="2100049" cy="12600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66" y="3317498"/>
            <a:ext cx="2363327" cy="1330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96" y="3325866"/>
            <a:ext cx="2537221" cy="1493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4" y="2920076"/>
            <a:ext cx="2485771" cy="24857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50" y="1068018"/>
            <a:ext cx="2452493" cy="24524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0" y="1423415"/>
            <a:ext cx="1659868" cy="16598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9" y="1577810"/>
            <a:ext cx="2204119" cy="15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E3FC5-A077-4601-8E58-9577E00F2D6C}"/>
              </a:ext>
            </a:extLst>
          </p:cNvPr>
          <p:cNvSpPr txBox="1"/>
          <p:nvPr/>
        </p:nvSpPr>
        <p:spPr>
          <a:xfrm>
            <a:off x="762000" y="243840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তাকালে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13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143" y="1143000"/>
            <a:ext cx="6858000" cy="593521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440028" y="3200400"/>
            <a:ext cx="9122229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সম্পদ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89315" y="838200"/>
            <a:ext cx="7469085" cy="114919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74A897-3573-4870-B98E-49C51AD48E36}"/>
              </a:ext>
            </a:extLst>
          </p:cNvPr>
          <p:cNvSpPr txBox="1"/>
          <p:nvPr/>
        </p:nvSpPr>
        <p:spPr>
          <a:xfrm>
            <a:off x="1828800" y="261945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সম্পদকে দুটি ভাগে ভাগ </a:t>
            </a:r>
            <a:r>
              <a:rPr lang="bn-IN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যায়ঃ</a:t>
            </a:r>
            <a:endParaRPr lang="en-US" sz="48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90600" y="3791212"/>
            <a:ext cx="10022012" cy="2632125"/>
            <a:chOff x="990600" y="3791212"/>
            <a:chExt cx="10022012" cy="2632125"/>
          </a:xfrm>
        </p:grpSpPr>
        <p:sp>
          <p:nvSpPr>
            <p:cNvPr id="18" name="TextBox 17"/>
            <p:cNvSpPr txBox="1"/>
            <p:nvPr/>
          </p:nvSpPr>
          <p:spPr>
            <a:xfrm>
              <a:off x="990600" y="4645609"/>
              <a:ext cx="41728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 smtClean="0">
                  <a:solidFill>
                    <a:schemeClr val="bg1"/>
                  </a:solidFill>
                </a:rPr>
                <a:t> 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মানবসৃষ্ট সম্পদ  </a:t>
              </a:r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163406" y="5073406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712" y="3791212"/>
              <a:ext cx="3530900" cy="2632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8" name="Group 27"/>
          <p:cNvGrpSpPr/>
          <p:nvPr/>
        </p:nvGrpSpPr>
        <p:grpSpPr>
          <a:xfrm>
            <a:off x="990600" y="1354887"/>
            <a:ext cx="10299905" cy="2301062"/>
            <a:chOff x="990600" y="1354887"/>
            <a:chExt cx="10299905" cy="2301062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2036969"/>
              <a:ext cx="60378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5400" dirty="0" smtClean="0">
                  <a:solidFill>
                    <a:schemeClr val="bg1"/>
                  </a:solidFill>
                </a:rPr>
                <a:t> 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সম্পদ </a:t>
              </a:r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163406" y="2505418"/>
              <a:ext cx="1676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819" y="1354887"/>
              <a:ext cx="4086686" cy="23010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363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</TotalTime>
  <Words>319</Words>
  <Application>Microsoft Office PowerPoint</Application>
  <PresentationFormat>Widescreen</PresentationFormat>
  <Paragraphs>90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USET</cp:lastModifiedBy>
  <cp:revision>401</cp:revision>
  <dcterms:created xsi:type="dcterms:W3CDTF">2006-08-16T00:00:00Z</dcterms:created>
  <dcterms:modified xsi:type="dcterms:W3CDTF">2021-04-16T04:33:44Z</dcterms:modified>
</cp:coreProperties>
</file>