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9"/>
  </p:notesMasterIdLst>
  <p:sldIdLst>
    <p:sldId id="256" r:id="rId2"/>
    <p:sldId id="258" r:id="rId3"/>
    <p:sldId id="272" r:id="rId4"/>
    <p:sldId id="259" r:id="rId5"/>
    <p:sldId id="260" r:id="rId6"/>
    <p:sldId id="262" r:id="rId7"/>
    <p:sldId id="263" r:id="rId8"/>
    <p:sldId id="264" r:id="rId9"/>
    <p:sldId id="277" r:id="rId10"/>
    <p:sldId id="278" r:id="rId11"/>
    <p:sldId id="275" r:id="rId12"/>
    <p:sldId id="276" r:id="rId13"/>
    <p:sldId id="267" r:id="rId14"/>
    <p:sldId id="268" r:id="rId15"/>
    <p:sldId id="280" r:id="rId16"/>
    <p:sldId id="28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5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6D732-58FF-4D66-B1F2-CB9D058B352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F829D1-AB31-4E87-A303-2F598F255DD5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en-US" dirty="0" smtClean="0"/>
            <a:t>Days of the Week</a:t>
          </a:r>
          <a:endParaRPr lang="en-US" dirty="0"/>
        </a:p>
      </dgm:t>
    </dgm:pt>
    <dgm:pt modelId="{86AD89F7-B584-4D8E-92D0-F72E52E43CE5}" type="parTrans" cxnId="{0BDDBFB7-1AC5-416E-9D00-61A66932B744}">
      <dgm:prSet/>
      <dgm:spPr/>
      <dgm:t>
        <a:bodyPr/>
        <a:lstStyle/>
        <a:p>
          <a:endParaRPr lang="en-US"/>
        </a:p>
      </dgm:t>
    </dgm:pt>
    <dgm:pt modelId="{D09D6B83-7BD8-4554-934E-54010DAAD750}" type="sibTrans" cxnId="{0BDDBFB7-1AC5-416E-9D00-61A66932B744}">
      <dgm:prSet/>
      <dgm:spPr/>
      <dgm:t>
        <a:bodyPr/>
        <a:lstStyle/>
        <a:p>
          <a:endParaRPr lang="en-US"/>
        </a:p>
      </dgm:t>
    </dgm:pt>
    <dgm:pt modelId="{F03BD504-ABC8-43D2-AD18-7D15647E3689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2400" dirty="0" smtClean="0"/>
            <a:t>Sunday</a:t>
          </a:r>
          <a:endParaRPr lang="en-US" sz="2400" dirty="0"/>
        </a:p>
      </dgm:t>
    </dgm:pt>
    <dgm:pt modelId="{2D863187-419B-4AED-923C-13D2F4ED3936}" type="parTrans" cxnId="{E2D79E99-14D2-4A7D-BAE6-53995D27BB6C}">
      <dgm:prSet/>
      <dgm:spPr/>
      <dgm:t>
        <a:bodyPr/>
        <a:lstStyle/>
        <a:p>
          <a:endParaRPr lang="en-US"/>
        </a:p>
      </dgm:t>
    </dgm:pt>
    <dgm:pt modelId="{9CA5C405-E247-4A0F-B986-49F62DC2A496}" type="sibTrans" cxnId="{E2D79E99-14D2-4A7D-BAE6-53995D27BB6C}">
      <dgm:prSet/>
      <dgm:spPr/>
      <dgm:t>
        <a:bodyPr/>
        <a:lstStyle/>
        <a:p>
          <a:endParaRPr lang="en-US"/>
        </a:p>
      </dgm:t>
    </dgm:pt>
    <dgm:pt modelId="{28731FD3-9F4B-4753-ABFB-4856CFDFB7F9}">
      <dgm:prSet phldrT="[Text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7030A0"/>
        </a:solidFill>
      </dgm:spPr>
      <dgm:t>
        <a:bodyPr/>
        <a:lstStyle/>
        <a:p>
          <a:r>
            <a:rPr lang="en-US" sz="2400" dirty="0" smtClean="0"/>
            <a:t>Monday</a:t>
          </a:r>
          <a:endParaRPr lang="en-US" sz="1700" dirty="0"/>
        </a:p>
      </dgm:t>
    </dgm:pt>
    <dgm:pt modelId="{60B81270-BFF1-4CF1-AD98-0619E68F4EAF}" type="parTrans" cxnId="{8A897AD3-083E-4CA1-8E5C-C17C04166847}">
      <dgm:prSet/>
      <dgm:spPr/>
      <dgm:t>
        <a:bodyPr/>
        <a:lstStyle/>
        <a:p>
          <a:endParaRPr lang="en-US"/>
        </a:p>
      </dgm:t>
    </dgm:pt>
    <dgm:pt modelId="{41133A46-1E61-4206-B03B-33E347955BF3}" type="sibTrans" cxnId="{8A897AD3-083E-4CA1-8E5C-C17C04166847}">
      <dgm:prSet/>
      <dgm:spPr/>
      <dgm:t>
        <a:bodyPr/>
        <a:lstStyle/>
        <a:p>
          <a:endParaRPr lang="en-US"/>
        </a:p>
      </dgm:t>
    </dgm:pt>
    <dgm:pt modelId="{7AA54E3F-F490-48D9-A895-1A3D43850CE2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  <dgm:t>
        <a:bodyPr/>
        <a:lstStyle/>
        <a:p>
          <a:r>
            <a:rPr lang="en-US" sz="2400" dirty="0" smtClean="0"/>
            <a:t>Tuesday</a:t>
          </a:r>
          <a:endParaRPr lang="en-US" sz="2400" dirty="0"/>
        </a:p>
      </dgm:t>
    </dgm:pt>
    <dgm:pt modelId="{F5297D34-261A-4AAA-9428-B37E7A31B51D}" type="parTrans" cxnId="{10E3D35E-7D4C-45B3-B070-BD00EA00C58F}">
      <dgm:prSet/>
      <dgm:spPr/>
      <dgm:t>
        <a:bodyPr/>
        <a:lstStyle/>
        <a:p>
          <a:endParaRPr lang="en-US"/>
        </a:p>
      </dgm:t>
    </dgm:pt>
    <dgm:pt modelId="{DB4624E8-380B-47DC-B056-7634A4EFFEDB}" type="sibTrans" cxnId="{10E3D35E-7D4C-45B3-B070-BD00EA00C58F}">
      <dgm:prSet/>
      <dgm:spPr/>
      <dgm:t>
        <a:bodyPr/>
        <a:lstStyle/>
        <a:p>
          <a:endParaRPr lang="en-US"/>
        </a:p>
      </dgm:t>
    </dgm:pt>
    <dgm:pt modelId="{9F038DEB-A710-4C1B-AC8B-A22D5934678C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en-US" sz="2400" dirty="0" smtClean="0"/>
            <a:t>Wednesday</a:t>
          </a:r>
          <a:endParaRPr lang="en-US" sz="2400" dirty="0"/>
        </a:p>
      </dgm:t>
    </dgm:pt>
    <dgm:pt modelId="{2B0B6A22-C772-4595-9439-93227F43CE90}" type="parTrans" cxnId="{E3AD980A-3141-46E7-9624-8D07BFE8FBE2}">
      <dgm:prSet/>
      <dgm:spPr/>
      <dgm:t>
        <a:bodyPr/>
        <a:lstStyle/>
        <a:p>
          <a:endParaRPr lang="en-US"/>
        </a:p>
      </dgm:t>
    </dgm:pt>
    <dgm:pt modelId="{22ABB4FD-BD7D-4FEB-8BD5-E9331CE85B6F}" type="sibTrans" cxnId="{E3AD980A-3141-46E7-9624-8D07BFE8FBE2}">
      <dgm:prSet/>
      <dgm:spPr/>
      <dgm:t>
        <a:bodyPr/>
        <a:lstStyle/>
        <a:p>
          <a:endParaRPr lang="en-US"/>
        </a:p>
      </dgm:t>
    </dgm:pt>
    <dgm:pt modelId="{EF067B36-8696-4A89-8AD0-66530AAFA1D2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en-US" sz="2000" dirty="0" smtClean="0"/>
            <a:t>Thursday</a:t>
          </a:r>
          <a:endParaRPr lang="en-US" sz="2000" dirty="0"/>
        </a:p>
      </dgm:t>
    </dgm:pt>
    <dgm:pt modelId="{5B1E0915-548C-487E-BCEF-B3BA83DDA8AE}" type="parTrans" cxnId="{DE9DCC90-B218-4999-873A-1BD78BA227E8}">
      <dgm:prSet/>
      <dgm:spPr/>
      <dgm:t>
        <a:bodyPr/>
        <a:lstStyle/>
        <a:p>
          <a:endParaRPr lang="en-US"/>
        </a:p>
      </dgm:t>
    </dgm:pt>
    <dgm:pt modelId="{C6043F21-2536-44C5-B216-ADC89687744D}" type="sibTrans" cxnId="{DE9DCC90-B218-4999-873A-1BD78BA227E8}">
      <dgm:prSet/>
      <dgm:spPr/>
      <dgm:t>
        <a:bodyPr/>
        <a:lstStyle/>
        <a:p>
          <a:endParaRPr lang="en-US"/>
        </a:p>
      </dgm:t>
    </dgm:pt>
    <dgm:pt modelId="{DDD493B7-42C2-4265-B8AF-1DFC8EC4CF28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en-US" sz="2800" dirty="0" smtClean="0"/>
            <a:t>Friday</a:t>
          </a:r>
          <a:endParaRPr lang="en-US" sz="2800" dirty="0"/>
        </a:p>
      </dgm:t>
    </dgm:pt>
    <dgm:pt modelId="{48762FF4-D87B-4BA5-A087-B939EC7ABB54}" type="parTrans" cxnId="{DBFFC073-FEF3-4FF9-B2F9-53E81FA959CF}">
      <dgm:prSet/>
      <dgm:spPr/>
      <dgm:t>
        <a:bodyPr/>
        <a:lstStyle/>
        <a:p>
          <a:endParaRPr lang="en-US"/>
        </a:p>
      </dgm:t>
    </dgm:pt>
    <dgm:pt modelId="{AA018035-0342-4811-A900-3D1074FE7224}" type="sibTrans" cxnId="{DBFFC073-FEF3-4FF9-B2F9-53E81FA959CF}">
      <dgm:prSet/>
      <dgm:spPr/>
      <dgm:t>
        <a:bodyPr/>
        <a:lstStyle/>
        <a:p>
          <a:endParaRPr lang="en-US"/>
        </a:p>
      </dgm:t>
    </dgm:pt>
    <dgm:pt modelId="{5BD6DFC5-1A91-4B0A-A0A9-FB143633B633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en-US" sz="2000" dirty="0" smtClean="0"/>
            <a:t>Saturday</a:t>
          </a:r>
          <a:endParaRPr lang="en-US" sz="2000" dirty="0"/>
        </a:p>
      </dgm:t>
    </dgm:pt>
    <dgm:pt modelId="{45F0F1DE-CBF6-4F3C-A0B1-EDF577ACC811}" type="parTrans" cxnId="{AAB4783C-116A-498A-A65A-94C9756C9FB2}">
      <dgm:prSet/>
      <dgm:spPr/>
      <dgm:t>
        <a:bodyPr/>
        <a:lstStyle/>
        <a:p>
          <a:endParaRPr lang="en-US"/>
        </a:p>
      </dgm:t>
    </dgm:pt>
    <dgm:pt modelId="{28C52852-B4C5-411F-8C43-E9BA776898F7}" type="sibTrans" cxnId="{AAB4783C-116A-498A-A65A-94C9756C9FB2}">
      <dgm:prSet/>
      <dgm:spPr/>
      <dgm:t>
        <a:bodyPr/>
        <a:lstStyle/>
        <a:p>
          <a:endParaRPr lang="en-US"/>
        </a:p>
      </dgm:t>
    </dgm:pt>
    <dgm:pt modelId="{ED1136E7-1C78-4275-B349-FF478941EE03}" type="pres">
      <dgm:prSet presAssocID="{C536D732-58FF-4D66-B1F2-CB9D058B352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A2CF5B-32F5-4FFE-B4DC-65151CDD8DF1}" type="pres">
      <dgm:prSet presAssocID="{5FF829D1-AB31-4E87-A303-2F598F255DD5}" presName="centerShape" presStyleLbl="node0" presStyleIdx="0" presStyleCnt="1" custLinFactNeighborX="221" custLinFactNeighborY="-988"/>
      <dgm:spPr/>
      <dgm:t>
        <a:bodyPr/>
        <a:lstStyle/>
        <a:p>
          <a:endParaRPr lang="en-US"/>
        </a:p>
      </dgm:t>
    </dgm:pt>
    <dgm:pt modelId="{31AA5E9F-BFAA-41EE-8F87-52D4C5534EFC}" type="pres">
      <dgm:prSet presAssocID="{2D863187-419B-4AED-923C-13D2F4ED3936}" presName="Name9" presStyleLbl="parChTrans1D2" presStyleIdx="0" presStyleCnt="7"/>
      <dgm:spPr/>
      <dgm:t>
        <a:bodyPr/>
        <a:lstStyle/>
        <a:p>
          <a:endParaRPr lang="en-US"/>
        </a:p>
      </dgm:t>
    </dgm:pt>
    <dgm:pt modelId="{B7B51869-6505-49F7-937A-2F9F94233B42}" type="pres">
      <dgm:prSet presAssocID="{2D863187-419B-4AED-923C-13D2F4ED3936}" presName="connTx" presStyleLbl="parChTrans1D2" presStyleIdx="0" presStyleCnt="7"/>
      <dgm:spPr/>
      <dgm:t>
        <a:bodyPr/>
        <a:lstStyle/>
        <a:p>
          <a:endParaRPr lang="en-US"/>
        </a:p>
      </dgm:t>
    </dgm:pt>
    <dgm:pt modelId="{5BBA67C0-4297-4F63-B115-96009C78E0EF}" type="pres">
      <dgm:prSet presAssocID="{F03BD504-ABC8-43D2-AD18-7D15647E3689}" presName="node" presStyleLbl="node1" presStyleIdx="0" presStyleCnt="7" custScaleX="100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63F20-9744-4BC0-BE8D-514FA228C121}" type="pres">
      <dgm:prSet presAssocID="{60B81270-BFF1-4CF1-AD98-0619E68F4EAF}" presName="Name9" presStyleLbl="parChTrans1D2" presStyleIdx="1" presStyleCnt="7"/>
      <dgm:spPr/>
      <dgm:t>
        <a:bodyPr/>
        <a:lstStyle/>
        <a:p>
          <a:endParaRPr lang="en-US"/>
        </a:p>
      </dgm:t>
    </dgm:pt>
    <dgm:pt modelId="{F044AFFA-9E90-4347-81DE-AE1A34BBFC9A}" type="pres">
      <dgm:prSet presAssocID="{60B81270-BFF1-4CF1-AD98-0619E68F4EAF}" presName="connTx" presStyleLbl="parChTrans1D2" presStyleIdx="1" presStyleCnt="7"/>
      <dgm:spPr/>
      <dgm:t>
        <a:bodyPr/>
        <a:lstStyle/>
        <a:p>
          <a:endParaRPr lang="en-US"/>
        </a:p>
      </dgm:t>
    </dgm:pt>
    <dgm:pt modelId="{F97C4C9A-F6F9-4301-9ADD-AB9645BED38D}" type="pres">
      <dgm:prSet presAssocID="{28731FD3-9F4B-4753-ABFB-4856CFDFB7F9}" presName="node" presStyleLbl="node1" presStyleIdx="1" presStyleCnt="7" custRadScaleRad="103318" custRadScaleInc="-3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488BB-93AA-4495-B931-47ADBFE39D85}" type="pres">
      <dgm:prSet presAssocID="{F5297D34-261A-4AAA-9428-B37E7A31B51D}" presName="Name9" presStyleLbl="parChTrans1D2" presStyleIdx="2" presStyleCnt="7"/>
      <dgm:spPr/>
      <dgm:t>
        <a:bodyPr/>
        <a:lstStyle/>
        <a:p>
          <a:endParaRPr lang="en-US"/>
        </a:p>
      </dgm:t>
    </dgm:pt>
    <dgm:pt modelId="{A19E4B0C-1242-46D9-861B-3D0201F70DFC}" type="pres">
      <dgm:prSet presAssocID="{F5297D34-261A-4AAA-9428-B37E7A31B51D}" presName="connTx" presStyleLbl="parChTrans1D2" presStyleIdx="2" presStyleCnt="7"/>
      <dgm:spPr/>
      <dgm:t>
        <a:bodyPr/>
        <a:lstStyle/>
        <a:p>
          <a:endParaRPr lang="en-US"/>
        </a:p>
      </dgm:t>
    </dgm:pt>
    <dgm:pt modelId="{FCAE5FF8-E938-4BB0-800F-96A45F5DD51A}" type="pres">
      <dgm:prSet presAssocID="{7AA54E3F-F490-48D9-A895-1A3D43850CE2}" presName="node" presStyleLbl="node1" presStyleIdx="2" presStyleCnt="7" custRadScaleRad="97734" custRadScaleInc="-3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FCC27-0297-44FF-AEA8-2361B84FEBB6}" type="pres">
      <dgm:prSet presAssocID="{2B0B6A22-C772-4595-9439-93227F43CE90}" presName="Name9" presStyleLbl="parChTrans1D2" presStyleIdx="3" presStyleCnt="7"/>
      <dgm:spPr/>
      <dgm:t>
        <a:bodyPr/>
        <a:lstStyle/>
        <a:p>
          <a:endParaRPr lang="en-US"/>
        </a:p>
      </dgm:t>
    </dgm:pt>
    <dgm:pt modelId="{D782B07B-6FF8-4E78-A4DD-DC483140019B}" type="pres">
      <dgm:prSet presAssocID="{2B0B6A22-C772-4595-9439-93227F43CE90}" presName="connTx" presStyleLbl="parChTrans1D2" presStyleIdx="3" presStyleCnt="7"/>
      <dgm:spPr/>
      <dgm:t>
        <a:bodyPr/>
        <a:lstStyle/>
        <a:p>
          <a:endParaRPr lang="en-US"/>
        </a:p>
      </dgm:t>
    </dgm:pt>
    <dgm:pt modelId="{997F5AE3-C7EE-45E8-9B45-07CD9D4DD146}" type="pres">
      <dgm:prSet presAssocID="{9F038DEB-A710-4C1B-AC8B-A22D5934678C}" presName="node" presStyleLbl="node1" presStyleIdx="3" presStyleCnt="7" custRadScaleRad="100965" custRadScaleInc="-16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3DFDA-CD9A-4DD1-82F1-79F474F2BD65}" type="pres">
      <dgm:prSet presAssocID="{5B1E0915-548C-487E-BCEF-B3BA83DDA8AE}" presName="Name9" presStyleLbl="parChTrans1D2" presStyleIdx="4" presStyleCnt="7"/>
      <dgm:spPr/>
      <dgm:t>
        <a:bodyPr/>
        <a:lstStyle/>
        <a:p>
          <a:endParaRPr lang="en-US"/>
        </a:p>
      </dgm:t>
    </dgm:pt>
    <dgm:pt modelId="{9E1C7A9F-6846-4A55-82D8-5FC37773F9F4}" type="pres">
      <dgm:prSet presAssocID="{5B1E0915-548C-487E-BCEF-B3BA83DDA8AE}" presName="connTx" presStyleLbl="parChTrans1D2" presStyleIdx="4" presStyleCnt="7"/>
      <dgm:spPr/>
      <dgm:t>
        <a:bodyPr/>
        <a:lstStyle/>
        <a:p>
          <a:endParaRPr lang="en-US"/>
        </a:p>
      </dgm:t>
    </dgm:pt>
    <dgm:pt modelId="{235268E9-12AD-4E3D-A3FB-0FCF55994831}" type="pres">
      <dgm:prSet presAssocID="{EF067B36-8696-4A89-8AD0-66530AAFA1D2}" presName="node" presStyleLbl="node1" presStyleIdx="4" presStyleCnt="7" custRadScaleRad="99781" custRadScaleInc="-3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CE612-FF89-4286-9E75-DEDD47DF84E1}" type="pres">
      <dgm:prSet presAssocID="{48762FF4-D87B-4BA5-A087-B939EC7ABB54}" presName="Name9" presStyleLbl="parChTrans1D2" presStyleIdx="5" presStyleCnt="7"/>
      <dgm:spPr/>
      <dgm:t>
        <a:bodyPr/>
        <a:lstStyle/>
        <a:p>
          <a:endParaRPr lang="en-US"/>
        </a:p>
      </dgm:t>
    </dgm:pt>
    <dgm:pt modelId="{4DBC05E1-9E36-4CA4-88A5-A36389080803}" type="pres">
      <dgm:prSet presAssocID="{48762FF4-D87B-4BA5-A087-B939EC7ABB54}" presName="connTx" presStyleLbl="parChTrans1D2" presStyleIdx="5" presStyleCnt="7"/>
      <dgm:spPr/>
      <dgm:t>
        <a:bodyPr/>
        <a:lstStyle/>
        <a:p>
          <a:endParaRPr lang="en-US"/>
        </a:p>
      </dgm:t>
    </dgm:pt>
    <dgm:pt modelId="{006FFEB9-6FCB-4298-A948-B3562DF1DED4}" type="pres">
      <dgm:prSet presAssocID="{DDD493B7-42C2-4265-B8AF-1DFC8EC4CF2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5C79A-EDF4-4275-910D-361554D9A88F}" type="pres">
      <dgm:prSet presAssocID="{45F0F1DE-CBF6-4F3C-A0B1-EDF577ACC811}" presName="Name9" presStyleLbl="parChTrans1D2" presStyleIdx="6" presStyleCnt="7"/>
      <dgm:spPr/>
      <dgm:t>
        <a:bodyPr/>
        <a:lstStyle/>
        <a:p>
          <a:endParaRPr lang="en-US"/>
        </a:p>
      </dgm:t>
    </dgm:pt>
    <dgm:pt modelId="{26FDB224-BC6A-4342-BEAC-9FCE6007D4FC}" type="pres">
      <dgm:prSet presAssocID="{45F0F1DE-CBF6-4F3C-A0B1-EDF577ACC811}" presName="connTx" presStyleLbl="parChTrans1D2" presStyleIdx="6" presStyleCnt="7"/>
      <dgm:spPr/>
      <dgm:t>
        <a:bodyPr/>
        <a:lstStyle/>
        <a:p>
          <a:endParaRPr lang="en-US"/>
        </a:p>
      </dgm:t>
    </dgm:pt>
    <dgm:pt modelId="{D842A176-E882-4F49-BA6F-37F60C88B0E1}" type="pres">
      <dgm:prSet presAssocID="{5BD6DFC5-1A91-4B0A-A0A9-FB143633B633}" presName="node" presStyleLbl="node1" presStyleIdx="6" presStyleCnt="7" custRadScaleRad="100796" custRadScaleInc="-2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B4783C-116A-498A-A65A-94C9756C9FB2}" srcId="{5FF829D1-AB31-4E87-A303-2F598F255DD5}" destId="{5BD6DFC5-1A91-4B0A-A0A9-FB143633B633}" srcOrd="6" destOrd="0" parTransId="{45F0F1DE-CBF6-4F3C-A0B1-EDF577ACC811}" sibTransId="{28C52852-B4C5-411F-8C43-E9BA776898F7}"/>
    <dgm:cxn modelId="{A8E1118C-F2AE-4C20-8783-DC1E46BAF182}" type="presOf" srcId="{2D863187-419B-4AED-923C-13D2F4ED3936}" destId="{31AA5E9F-BFAA-41EE-8F87-52D4C5534EFC}" srcOrd="0" destOrd="0" presId="urn:microsoft.com/office/officeart/2005/8/layout/radial1"/>
    <dgm:cxn modelId="{00A3ABB8-9D69-4B7D-834C-024A15CA236E}" type="presOf" srcId="{5BD6DFC5-1A91-4B0A-A0A9-FB143633B633}" destId="{D842A176-E882-4F49-BA6F-37F60C88B0E1}" srcOrd="0" destOrd="0" presId="urn:microsoft.com/office/officeart/2005/8/layout/radial1"/>
    <dgm:cxn modelId="{A0FFA9A2-F748-4B3D-B32E-F7672F720070}" type="presOf" srcId="{45F0F1DE-CBF6-4F3C-A0B1-EDF577ACC811}" destId="{E375C79A-EDF4-4275-910D-361554D9A88F}" srcOrd="0" destOrd="0" presId="urn:microsoft.com/office/officeart/2005/8/layout/radial1"/>
    <dgm:cxn modelId="{44E7EF9F-ECCD-42B4-AEC7-D184BFF065F2}" type="presOf" srcId="{45F0F1DE-CBF6-4F3C-A0B1-EDF577ACC811}" destId="{26FDB224-BC6A-4342-BEAC-9FCE6007D4FC}" srcOrd="1" destOrd="0" presId="urn:microsoft.com/office/officeart/2005/8/layout/radial1"/>
    <dgm:cxn modelId="{1BEE1CE6-75E1-4FDF-9BB3-C85C32F436B0}" type="presOf" srcId="{2B0B6A22-C772-4595-9439-93227F43CE90}" destId="{BC6FCC27-0297-44FF-AEA8-2361B84FEBB6}" srcOrd="0" destOrd="0" presId="urn:microsoft.com/office/officeart/2005/8/layout/radial1"/>
    <dgm:cxn modelId="{AC2D6D40-80B4-4D3D-9D83-FE10CBAEB5B6}" type="presOf" srcId="{F5297D34-261A-4AAA-9428-B37E7A31B51D}" destId="{A19E4B0C-1242-46D9-861B-3D0201F70DFC}" srcOrd="1" destOrd="0" presId="urn:microsoft.com/office/officeart/2005/8/layout/radial1"/>
    <dgm:cxn modelId="{8A897AD3-083E-4CA1-8E5C-C17C04166847}" srcId="{5FF829D1-AB31-4E87-A303-2F598F255DD5}" destId="{28731FD3-9F4B-4753-ABFB-4856CFDFB7F9}" srcOrd="1" destOrd="0" parTransId="{60B81270-BFF1-4CF1-AD98-0619E68F4EAF}" sibTransId="{41133A46-1E61-4206-B03B-33E347955BF3}"/>
    <dgm:cxn modelId="{7590E859-F69B-4B8A-AF66-D738234B7E33}" type="presOf" srcId="{2B0B6A22-C772-4595-9439-93227F43CE90}" destId="{D782B07B-6FF8-4E78-A4DD-DC483140019B}" srcOrd="1" destOrd="0" presId="urn:microsoft.com/office/officeart/2005/8/layout/radial1"/>
    <dgm:cxn modelId="{EA808518-184C-4C7B-AEFC-7EC546263F1F}" type="presOf" srcId="{9F038DEB-A710-4C1B-AC8B-A22D5934678C}" destId="{997F5AE3-C7EE-45E8-9B45-07CD9D4DD146}" srcOrd="0" destOrd="0" presId="urn:microsoft.com/office/officeart/2005/8/layout/radial1"/>
    <dgm:cxn modelId="{5C80F18A-30C6-45E6-ACB0-35AB1D984F64}" type="presOf" srcId="{60B81270-BFF1-4CF1-AD98-0619E68F4EAF}" destId="{76E63F20-9744-4BC0-BE8D-514FA228C121}" srcOrd="0" destOrd="0" presId="urn:microsoft.com/office/officeart/2005/8/layout/radial1"/>
    <dgm:cxn modelId="{441C671B-BC79-4EB2-89F1-C7F001D8FFF4}" type="presOf" srcId="{F5297D34-261A-4AAA-9428-B37E7A31B51D}" destId="{7B4488BB-93AA-4495-B931-47ADBFE39D85}" srcOrd="0" destOrd="0" presId="urn:microsoft.com/office/officeart/2005/8/layout/radial1"/>
    <dgm:cxn modelId="{E2D79E99-14D2-4A7D-BAE6-53995D27BB6C}" srcId="{5FF829D1-AB31-4E87-A303-2F598F255DD5}" destId="{F03BD504-ABC8-43D2-AD18-7D15647E3689}" srcOrd="0" destOrd="0" parTransId="{2D863187-419B-4AED-923C-13D2F4ED3936}" sibTransId="{9CA5C405-E247-4A0F-B986-49F62DC2A496}"/>
    <dgm:cxn modelId="{F65420BD-EE16-43B5-8C78-113E8D2BCEDC}" type="presOf" srcId="{2D863187-419B-4AED-923C-13D2F4ED3936}" destId="{B7B51869-6505-49F7-937A-2F9F94233B42}" srcOrd="1" destOrd="0" presId="urn:microsoft.com/office/officeart/2005/8/layout/radial1"/>
    <dgm:cxn modelId="{DE9DCC90-B218-4999-873A-1BD78BA227E8}" srcId="{5FF829D1-AB31-4E87-A303-2F598F255DD5}" destId="{EF067B36-8696-4A89-8AD0-66530AAFA1D2}" srcOrd="4" destOrd="0" parTransId="{5B1E0915-548C-487E-BCEF-B3BA83DDA8AE}" sibTransId="{C6043F21-2536-44C5-B216-ADC89687744D}"/>
    <dgm:cxn modelId="{DBFFC073-FEF3-4FF9-B2F9-53E81FA959CF}" srcId="{5FF829D1-AB31-4E87-A303-2F598F255DD5}" destId="{DDD493B7-42C2-4265-B8AF-1DFC8EC4CF28}" srcOrd="5" destOrd="0" parTransId="{48762FF4-D87B-4BA5-A087-B939EC7ABB54}" sibTransId="{AA018035-0342-4811-A900-3D1074FE7224}"/>
    <dgm:cxn modelId="{0BDDBFB7-1AC5-416E-9D00-61A66932B744}" srcId="{C536D732-58FF-4D66-B1F2-CB9D058B3527}" destId="{5FF829D1-AB31-4E87-A303-2F598F255DD5}" srcOrd="0" destOrd="0" parTransId="{86AD89F7-B584-4D8E-92D0-F72E52E43CE5}" sibTransId="{D09D6B83-7BD8-4554-934E-54010DAAD750}"/>
    <dgm:cxn modelId="{A9867311-7939-400F-95DE-BF61CD7A8A61}" type="presOf" srcId="{5B1E0915-548C-487E-BCEF-B3BA83DDA8AE}" destId="{9E1C7A9F-6846-4A55-82D8-5FC37773F9F4}" srcOrd="1" destOrd="0" presId="urn:microsoft.com/office/officeart/2005/8/layout/radial1"/>
    <dgm:cxn modelId="{2692928C-DB87-44DE-8CEC-910471D75036}" type="presOf" srcId="{F03BD504-ABC8-43D2-AD18-7D15647E3689}" destId="{5BBA67C0-4297-4F63-B115-96009C78E0EF}" srcOrd="0" destOrd="0" presId="urn:microsoft.com/office/officeart/2005/8/layout/radial1"/>
    <dgm:cxn modelId="{0112E67C-F12F-471B-AD32-1DBB061A504B}" type="presOf" srcId="{DDD493B7-42C2-4265-B8AF-1DFC8EC4CF28}" destId="{006FFEB9-6FCB-4298-A948-B3562DF1DED4}" srcOrd="0" destOrd="0" presId="urn:microsoft.com/office/officeart/2005/8/layout/radial1"/>
    <dgm:cxn modelId="{64AC3F25-EF49-4226-90F3-A70D47B4B4A6}" type="presOf" srcId="{5FF829D1-AB31-4E87-A303-2F598F255DD5}" destId="{5FA2CF5B-32F5-4FFE-B4DC-65151CDD8DF1}" srcOrd="0" destOrd="0" presId="urn:microsoft.com/office/officeart/2005/8/layout/radial1"/>
    <dgm:cxn modelId="{020F1DCA-7EDB-4A4E-984A-CABD0DAE3B05}" type="presOf" srcId="{5B1E0915-548C-487E-BCEF-B3BA83DDA8AE}" destId="{3933DFDA-CD9A-4DD1-82F1-79F474F2BD65}" srcOrd="0" destOrd="0" presId="urn:microsoft.com/office/officeart/2005/8/layout/radial1"/>
    <dgm:cxn modelId="{7932383D-31F8-4C90-84DD-35202D045D7D}" type="presOf" srcId="{EF067B36-8696-4A89-8AD0-66530AAFA1D2}" destId="{235268E9-12AD-4E3D-A3FB-0FCF55994831}" srcOrd="0" destOrd="0" presId="urn:microsoft.com/office/officeart/2005/8/layout/radial1"/>
    <dgm:cxn modelId="{EFE0330C-4F97-4C27-AD9E-CD445322F547}" type="presOf" srcId="{7AA54E3F-F490-48D9-A895-1A3D43850CE2}" destId="{FCAE5FF8-E938-4BB0-800F-96A45F5DD51A}" srcOrd="0" destOrd="0" presId="urn:microsoft.com/office/officeart/2005/8/layout/radial1"/>
    <dgm:cxn modelId="{10E3D35E-7D4C-45B3-B070-BD00EA00C58F}" srcId="{5FF829D1-AB31-4E87-A303-2F598F255DD5}" destId="{7AA54E3F-F490-48D9-A895-1A3D43850CE2}" srcOrd="2" destOrd="0" parTransId="{F5297D34-261A-4AAA-9428-B37E7A31B51D}" sibTransId="{DB4624E8-380B-47DC-B056-7634A4EFFEDB}"/>
    <dgm:cxn modelId="{5B977F9A-1545-413F-B59C-C2E5B741A649}" type="presOf" srcId="{C536D732-58FF-4D66-B1F2-CB9D058B3527}" destId="{ED1136E7-1C78-4275-B349-FF478941EE03}" srcOrd="0" destOrd="0" presId="urn:microsoft.com/office/officeart/2005/8/layout/radial1"/>
    <dgm:cxn modelId="{32CE4712-FCCB-47A3-9F3A-6EC64462BF30}" type="presOf" srcId="{48762FF4-D87B-4BA5-A087-B939EC7ABB54}" destId="{A70CE612-FF89-4286-9E75-DEDD47DF84E1}" srcOrd="0" destOrd="0" presId="urn:microsoft.com/office/officeart/2005/8/layout/radial1"/>
    <dgm:cxn modelId="{B6E0DF32-DEDB-4CF8-9BF7-D7D69650B635}" type="presOf" srcId="{28731FD3-9F4B-4753-ABFB-4856CFDFB7F9}" destId="{F97C4C9A-F6F9-4301-9ADD-AB9645BED38D}" srcOrd="0" destOrd="0" presId="urn:microsoft.com/office/officeart/2005/8/layout/radial1"/>
    <dgm:cxn modelId="{E3AD980A-3141-46E7-9624-8D07BFE8FBE2}" srcId="{5FF829D1-AB31-4E87-A303-2F598F255DD5}" destId="{9F038DEB-A710-4C1B-AC8B-A22D5934678C}" srcOrd="3" destOrd="0" parTransId="{2B0B6A22-C772-4595-9439-93227F43CE90}" sibTransId="{22ABB4FD-BD7D-4FEB-8BD5-E9331CE85B6F}"/>
    <dgm:cxn modelId="{F66C2166-F6D0-46C8-BC24-72D490D04D92}" type="presOf" srcId="{48762FF4-D87B-4BA5-A087-B939EC7ABB54}" destId="{4DBC05E1-9E36-4CA4-88A5-A36389080803}" srcOrd="1" destOrd="0" presId="urn:microsoft.com/office/officeart/2005/8/layout/radial1"/>
    <dgm:cxn modelId="{47AC6D32-50CB-46DE-AAB3-8C2620EC46AE}" type="presOf" srcId="{60B81270-BFF1-4CF1-AD98-0619E68F4EAF}" destId="{F044AFFA-9E90-4347-81DE-AE1A34BBFC9A}" srcOrd="1" destOrd="0" presId="urn:microsoft.com/office/officeart/2005/8/layout/radial1"/>
    <dgm:cxn modelId="{4A53611A-1EC0-4346-89D2-574417F4026A}" type="presParOf" srcId="{ED1136E7-1C78-4275-B349-FF478941EE03}" destId="{5FA2CF5B-32F5-4FFE-B4DC-65151CDD8DF1}" srcOrd="0" destOrd="0" presId="urn:microsoft.com/office/officeart/2005/8/layout/radial1"/>
    <dgm:cxn modelId="{EE890E22-C585-4489-A4F8-5A87EB0B4BB9}" type="presParOf" srcId="{ED1136E7-1C78-4275-B349-FF478941EE03}" destId="{31AA5E9F-BFAA-41EE-8F87-52D4C5534EFC}" srcOrd="1" destOrd="0" presId="urn:microsoft.com/office/officeart/2005/8/layout/radial1"/>
    <dgm:cxn modelId="{A55341FF-A93E-41AD-A891-E69D63D0764F}" type="presParOf" srcId="{31AA5E9F-BFAA-41EE-8F87-52D4C5534EFC}" destId="{B7B51869-6505-49F7-937A-2F9F94233B42}" srcOrd="0" destOrd="0" presId="urn:microsoft.com/office/officeart/2005/8/layout/radial1"/>
    <dgm:cxn modelId="{08EE4D4E-1CC9-4328-9B20-3DBA1AC7D49E}" type="presParOf" srcId="{ED1136E7-1C78-4275-B349-FF478941EE03}" destId="{5BBA67C0-4297-4F63-B115-96009C78E0EF}" srcOrd="2" destOrd="0" presId="urn:microsoft.com/office/officeart/2005/8/layout/radial1"/>
    <dgm:cxn modelId="{9C491DEC-2D7E-416E-BE1E-A35271D8E1DF}" type="presParOf" srcId="{ED1136E7-1C78-4275-B349-FF478941EE03}" destId="{76E63F20-9744-4BC0-BE8D-514FA228C121}" srcOrd="3" destOrd="0" presId="urn:microsoft.com/office/officeart/2005/8/layout/radial1"/>
    <dgm:cxn modelId="{DF4663B7-F971-4EFC-8876-1E41AF6134F4}" type="presParOf" srcId="{76E63F20-9744-4BC0-BE8D-514FA228C121}" destId="{F044AFFA-9E90-4347-81DE-AE1A34BBFC9A}" srcOrd="0" destOrd="0" presId="urn:microsoft.com/office/officeart/2005/8/layout/radial1"/>
    <dgm:cxn modelId="{702FF2CD-B61C-46A4-AB76-9E43468C32DA}" type="presParOf" srcId="{ED1136E7-1C78-4275-B349-FF478941EE03}" destId="{F97C4C9A-F6F9-4301-9ADD-AB9645BED38D}" srcOrd="4" destOrd="0" presId="urn:microsoft.com/office/officeart/2005/8/layout/radial1"/>
    <dgm:cxn modelId="{76523200-51AA-4D20-85B9-A5FBD359E09C}" type="presParOf" srcId="{ED1136E7-1C78-4275-B349-FF478941EE03}" destId="{7B4488BB-93AA-4495-B931-47ADBFE39D85}" srcOrd="5" destOrd="0" presId="urn:microsoft.com/office/officeart/2005/8/layout/radial1"/>
    <dgm:cxn modelId="{7270B93B-1AC6-4560-8679-18C721539618}" type="presParOf" srcId="{7B4488BB-93AA-4495-B931-47ADBFE39D85}" destId="{A19E4B0C-1242-46D9-861B-3D0201F70DFC}" srcOrd="0" destOrd="0" presId="urn:microsoft.com/office/officeart/2005/8/layout/radial1"/>
    <dgm:cxn modelId="{DF9338D7-A393-4058-91C6-3CB2BE018EFF}" type="presParOf" srcId="{ED1136E7-1C78-4275-B349-FF478941EE03}" destId="{FCAE5FF8-E938-4BB0-800F-96A45F5DD51A}" srcOrd="6" destOrd="0" presId="urn:microsoft.com/office/officeart/2005/8/layout/radial1"/>
    <dgm:cxn modelId="{9C1063A2-E147-4E48-9442-BEFD8D9A3B37}" type="presParOf" srcId="{ED1136E7-1C78-4275-B349-FF478941EE03}" destId="{BC6FCC27-0297-44FF-AEA8-2361B84FEBB6}" srcOrd="7" destOrd="0" presId="urn:microsoft.com/office/officeart/2005/8/layout/radial1"/>
    <dgm:cxn modelId="{8C72862C-554E-4297-B550-09A3AC3C70F8}" type="presParOf" srcId="{BC6FCC27-0297-44FF-AEA8-2361B84FEBB6}" destId="{D782B07B-6FF8-4E78-A4DD-DC483140019B}" srcOrd="0" destOrd="0" presId="urn:microsoft.com/office/officeart/2005/8/layout/radial1"/>
    <dgm:cxn modelId="{24AC187E-6BD0-4C31-B0F3-6BBB38746DAE}" type="presParOf" srcId="{ED1136E7-1C78-4275-B349-FF478941EE03}" destId="{997F5AE3-C7EE-45E8-9B45-07CD9D4DD146}" srcOrd="8" destOrd="0" presId="urn:microsoft.com/office/officeart/2005/8/layout/radial1"/>
    <dgm:cxn modelId="{82A63475-14B1-4AE5-BE7A-6C545EF1FF8C}" type="presParOf" srcId="{ED1136E7-1C78-4275-B349-FF478941EE03}" destId="{3933DFDA-CD9A-4DD1-82F1-79F474F2BD65}" srcOrd="9" destOrd="0" presId="urn:microsoft.com/office/officeart/2005/8/layout/radial1"/>
    <dgm:cxn modelId="{D48BED73-7FA4-412C-893D-5A926B2C55BD}" type="presParOf" srcId="{3933DFDA-CD9A-4DD1-82F1-79F474F2BD65}" destId="{9E1C7A9F-6846-4A55-82D8-5FC37773F9F4}" srcOrd="0" destOrd="0" presId="urn:microsoft.com/office/officeart/2005/8/layout/radial1"/>
    <dgm:cxn modelId="{22B822A1-A2BD-4BE9-924F-DDBA2E6F47FD}" type="presParOf" srcId="{ED1136E7-1C78-4275-B349-FF478941EE03}" destId="{235268E9-12AD-4E3D-A3FB-0FCF55994831}" srcOrd="10" destOrd="0" presId="urn:microsoft.com/office/officeart/2005/8/layout/radial1"/>
    <dgm:cxn modelId="{25EDFA5F-70A1-4AE2-BE49-2BC8D3464F5F}" type="presParOf" srcId="{ED1136E7-1C78-4275-B349-FF478941EE03}" destId="{A70CE612-FF89-4286-9E75-DEDD47DF84E1}" srcOrd="11" destOrd="0" presId="urn:microsoft.com/office/officeart/2005/8/layout/radial1"/>
    <dgm:cxn modelId="{1D868503-DEDD-42FB-AC40-EE9A4AEF9BED}" type="presParOf" srcId="{A70CE612-FF89-4286-9E75-DEDD47DF84E1}" destId="{4DBC05E1-9E36-4CA4-88A5-A36389080803}" srcOrd="0" destOrd="0" presId="urn:microsoft.com/office/officeart/2005/8/layout/radial1"/>
    <dgm:cxn modelId="{C0441ED4-D3D1-4872-B55A-D7768FD1A081}" type="presParOf" srcId="{ED1136E7-1C78-4275-B349-FF478941EE03}" destId="{006FFEB9-6FCB-4298-A948-B3562DF1DED4}" srcOrd="12" destOrd="0" presId="urn:microsoft.com/office/officeart/2005/8/layout/radial1"/>
    <dgm:cxn modelId="{F17C70CA-897A-4DF2-A9BA-BEFA32CEC9FB}" type="presParOf" srcId="{ED1136E7-1C78-4275-B349-FF478941EE03}" destId="{E375C79A-EDF4-4275-910D-361554D9A88F}" srcOrd="13" destOrd="0" presId="urn:microsoft.com/office/officeart/2005/8/layout/radial1"/>
    <dgm:cxn modelId="{B7FA63FF-9C78-4814-909A-B1E1B3E2DD00}" type="presParOf" srcId="{E375C79A-EDF4-4275-910D-361554D9A88F}" destId="{26FDB224-BC6A-4342-BEAC-9FCE6007D4FC}" srcOrd="0" destOrd="0" presId="urn:microsoft.com/office/officeart/2005/8/layout/radial1"/>
    <dgm:cxn modelId="{B05D4236-F6DB-4249-AD09-7B0621F269B4}" type="presParOf" srcId="{ED1136E7-1C78-4275-B349-FF478941EE03}" destId="{D842A176-E882-4F49-BA6F-37F60C88B0E1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2CF5B-32F5-4FFE-B4DC-65151CDD8DF1}">
      <dsp:nvSpPr>
        <dsp:cNvPr id="0" name=""/>
        <dsp:cNvSpPr/>
      </dsp:nvSpPr>
      <dsp:spPr>
        <a:xfrm>
          <a:off x="2987545" y="2362199"/>
          <a:ext cx="1589802" cy="1589802"/>
        </a:xfrm>
        <a:prstGeom prst="ellipse">
          <a:avLst/>
        </a:prstGeom>
        <a:solidFill>
          <a:srgbClr val="FF0000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Days of the Week</a:t>
          </a:r>
          <a:endParaRPr lang="en-US" sz="2900" kern="1200" dirty="0"/>
        </a:p>
      </dsp:txBody>
      <dsp:txXfrm>
        <a:off x="3220366" y="2595020"/>
        <a:ext cx="1124160" cy="1124160"/>
      </dsp:txXfrm>
    </dsp:sp>
    <dsp:sp modelId="{31AA5E9F-BFAA-41EE-8F87-52D4C5534EFC}">
      <dsp:nvSpPr>
        <dsp:cNvPr id="0" name=""/>
        <dsp:cNvSpPr/>
      </dsp:nvSpPr>
      <dsp:spPr>
        <a:xfrm rot="16184499">
          <a:off x="3402573" y="1968644"/>
          <a:ext cx="749200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749200" y="189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58443" y="1968881"/>
        <a:ext cx="37460" cy="37460"/>
      </dsp:txXfrm>
    </dsp:sp>
    <dsp:sp modelId="{5BBA67C0-4297-4F63-B115-96009C78E0EF}">
      <dsp:nvSpPr>
        <dsp:cNvPr id="0" name=""/>
        <dsp:cNvSpPr/>
      </dsp:nvSpPr>
      <dsp:spPr>
        <a:xfrm>
          <a:off x="2971800" y="23220"/>
          <a:ext cx="1600199" cy="1589802"/>
        </a:xfrm>
        <a:prstGeom prst="ellipse">
          <a:avLst/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 w="15875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Sunday</a:t>
          </a:r>
          <a:endParaRPr lang="en-US" sz="2400" kern="1200" dirty="0"/>
        </a:p>
      </dsp:txBody>
      <dsp:txXfrm>
        <a:off x="3206144" y="256041"/>
        <a:ext cx="1131511" cy="1124160"/>
      </dsp:txXfrm>
    </dsp:sp>
    <dsp:sp modelId="{76E63F20-9744-4BC0-BE8D-514FA228C121}">
      <dsp:nvSpPr>
        <dsp:cNvPr id="0" name=""/>
        <dsp:cNvSpPr/>
      </dsp:nvSpPr>
      <dsp:spPr>
        <a:xfrm rot="19266481">
          <a:off x="4308318" y="2376136"/>
          <a:ext cx="837502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837502" y="189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06132" y="2374166"/>
        <a:ext cx="41875" cy="41875"/>
      </dsp:txXfrm>
    </dsp:sp>
    <dsp:sp modelId="{F97C4C9A-F6F9-4301-9ADD-AB9645BED38D}">
      <dsp:nvSpPr>
        <dsp:cNvPr id="0" name=""/>
        <dsp:cNvSpPr/>
      </dsp:nvSpPr>
      <dsp:spPr>
        <a:xfrm>
          <a:off x="4876792" y="838205"/>
          <a:ext cx="1589802" cy="1589802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Monday</a:t>
          </a:r>
          <a:endParaRPr lang="en-US" sz="1700" kern="1200" dirty="0"/>
        </a:p>
      </dsp:txBody>
      <dsp:txXfrm>
        <a:off x="5109613" y="1071026"/>
        <a:ext cx="1124160" cy="1124160"/>
      </dsp:txXfrm>
    </dsp:sp>
    <dsp:sp modelId="{7B4488BB-93AA-4495-B931-47ADBFE39D85}">
      <dsp:nvSpPr>
        <dsp:cNvPr id="0" name=""/>
        <dsp:cNvSpPr/>
      </dsp:nvSpPr>
      <dsp:spPr>
        <a:xfrm rot="793311">
          <a:off x="4546438" y="3404832"/>
          <a:ext cx="742273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742273" y="189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99018" y="3405242"/>
        <a:ext cx="37113" cy="37113"/>
      </dsp:txXfrm>
    </dsp:sp>
    <dsp:sp modelId="{FCAE5FF8-E938-4BB0-800F-96A45F5DD51A}">
      <dsp:nvSpPr>
        <dsp:cNvPr id="0" name=""/>
        <dsp:cNvSpPr/>
      </dsp:nvSpPr>
      <dsp:spPr>
        <a:xfrm>
          <a:off x="5257801" y="2895596"/>
          <a:ext cx="1589802" cy="1589802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Tuesday</a:t>
          </a:r>
          <a:endParaRPr lang="en-US" sz="2400" kern="1200" dirty="0"/>
        </a:p>
      </dsp:txBody>
      <dsp:txXfrm>
        <a:off x="5490622" y="3128417"/>
        <a:ext cx="1124160" cy="1124160"/>
      </dsp:txXfrm>
    </dsp:sp>
    <dsp:sp modelId="{BC6FCC27-0297-44FF-AEA8-2361B84FEBB6}">
      <dsp:nvSpPr>
        <dsp:cNvPr id="0" name=""/>
        <dsp:cNvSpPr/>
      </dsp:nvSpPr>
      <dsp:spPr>
        <a:xfrm rot="3873759">
          <a:off x="3879364" y="4243031"/>
          <a:ext cx="857217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857217" y="189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6542" y="4240567"/>
        <a:ext cx="42860" cy="42860"/>
      </dsp:txXfrm>
    </dsp:sp>
    <dsp:sp modelId="{997F5AE3-C7EE-45E8-9B45-07CD9D4DD146}">
      <dsp:nvSpPr>
        <dsp:cNvPr id="0" name=""/>
        <dsp:cNvSpPr/>
      </dsp:nvSpPr>
      <dsp:spPr>
        <a:xfrm>
          <a:off x="4038598" y="4571994"/>
          <a:ext cx="1589802" cy="1589802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Wednesday</a:t>
          </a:r>
          <a:endParaRPr lang="en-US" sz="2400" kern="1200" dirty="0"/>
        </a:p>
      </dsp:txBody>
      <dsp:txXfrm>
        <a:off x="4271419" y="4804815"/>
        <a:ext cx="1124160" cy="1124160"/>
      </dsp:txXfrm>
    </dsp:sp>
    <dsp:sp modelId="{3933DFDA-CD9A-4DD1-82F1-79F474F2BD65}">
      <dsp:nvSpPr>
        <dsp:cNvPr id="0" name=""/>
        <dsp:cNvSpPr/>
      </dsp:nvSpPr>
      <dsp:spPr>
        <a:xfrm rot="6869070">
          <a:off x="2860093" y="4243037"/>
          <a:ext cx="838360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838360" y="189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58315" y="4241045"/>
        <a:ext cx="41918" cy="41918"/>
      </dsp:txXfrm>
    </dsp:sp>
    <dsp:sp modelId="{235268E9-12AD-4E3D-A3FB-0FCF55994831}">
      <dsp:nvSpPr>
        <dsp:cNvPr id="0" name=""/>
        <dsp:cNvSpPr/>
      </dsp:nvSpPr>
      <dsp:spPr>
        <a:xfrm>
          <a:off x="1981200" y="4572006"/>
          <a:ext cx="1589802" cy="1589802"/>
        </a:xfrm>
        <a:prstGeom prst="ellipse">
          <a:avLst/>
        </a:prstGeom>
        <a:solidFill>
          <a:srgbClr val="00B050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Thursday</a:t>
          </a:r>
          <a:endParaRPr lang="en-US" sz="2000" kern="1200" dirty="0"/>
        </a:p>
      </dsp:txBody>
      <dsp:txXfrm>
        <a:off x="2214021" y="4804827"/>
        <a:ext cx="1124160" cy="1124160"/>
      </dsp:txXfrm>
    </dsp:sp>
    <dsp:sp modelId="{A70CE612-FF89-4286-9E75-DEDD47DF84E1}">
      <dsp:nvSpPr>
        <dsp:cNvPr id="0" name=""/>
        <dsp:cNvSpPr/>
      </dsp:nvSpPr>
      <dsp:spPr>
        <a:xfrm rot="9966275">
          <a:off x="2205273" y="3427190"/>
          <a:ext cx="817495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817495" y="189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593584" y="3425720"/>
        <a:ext cx="40874" cy="40874"/>
      </dsp:txXfrm>
    </dsp:sp>
    <dsp:sp modelId="{006FFEB9-6FCB-4298-A948-B3562DF1DED4}">
      <dsp:nvSpPr>
        <dsp:cNvPr id="0" name=""/>
        <dsp:cNvSpPr/>
      </dsp:nvSpPr>
      <dsp:spPr>
        <a:xfrm>
          <a:off x="650694" y="2940312"/>
          <a:ext cx="1589802" cy="1589802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Friday</a:t>
          </a:r>
          <a:endParaRPr lang="en-US" sz="2800" kern="1200" dirty="0"/>
        </a:p>
      </dsp:txBody>
      <dsp:txXfrm>
        <a:off x="883515" y="3173133"/>
        <a:ext cx="1124160" cy="1124160"/>
      </dsp:txXfrm>
    </dsp:sp>
    <dsp:sp modelId="{E375C79A-EDF4-4275-910D-361554D9A88F}">
      <dsp:nvSpPr>
        <dsp:cNvPr id="0" name=""/>
        <dsp:cNvSpPr/>
      </dsp:nvSpPr>
      <dsp:spPr>
        <a:xfrm rot="13019025">
          <a:off x="2432469" y="2420805"/>
          <a:ext cx="794977" cy="37933"/>
        </a:xfrm>
        <a:custGeom>
          <a:avLst/>
          <a:gdLst/>
          <a:ahLst/>
          <a:cxnLst/>
          <a:rect l="0" t="0" r="0" b="0"/>
          <a:pathLst>
            <a:path>
              <a:moveTo>
                <a:pt x="0" y="18966"/>
              </a:moveTo>
              <a:lnTo>
                <a:pt x="794977" y="1896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10083" y="2419898"/>
        <a:ext cx="39748" cy="39748"/>
      </dsp:txXfrm>
    </dsp:sp>
    <dsp:sp modelId="{D842A176-E882-4F49-BA6F-37F60C88B0E1}">
      <dsp:nvSpPr>
        <dsp:cNvPr id="0" name=""/>
        <dsp:cNvSpPr/>
      </dsp:nvSpPr>
      <dsp:spPr>
        <a:xfrm>
          <a:off x="1082568" y="927542"/>
          <a:ext cx="1589802" cy="1589802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Saturday</a:t>
          </a:r>
          <a:endParaRPr lang="en-US" sz="2000" kern="1200" dirty="0"/>
        </a:p>
      </dsp:txBody>
      <dsp:txXfrm>
        <a:off x="1315389" y="1160363"/>
        <a:ext cx="1124160" cy="112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5C637-A967-405D-AE39-58EA71D5032A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192E4-6793-4E70-ACB1-42310659D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E4B1F-655E-4C14-9870-2F9346B91B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E4B1F-655E-4C14-9870-2F9346B91B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E4B1F-655E-4C14-9870-2F9346B91BE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E4B1F-655E-4C14-9870-2F9346B91B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E4B1F-655E-4C14-9870-2F9346B91B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E4B1F-655E-4C14-9870-2F9346B91B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E4B1F-655E-4C14-9870-2F9346B91B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31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5855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08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08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57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1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8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7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4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96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9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2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6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9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2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3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5.gif"/><Relationship Id="rId3" Type="http://schemas.openxmlformats.org/officeDocument/2006/relationships/image" Target="../media/image13.gif"/><Relationship Id="rId7" Type="http://schemas.openxmlformats.org/officeDocument/2006/relationships/image" Target="../media/image18.gif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11" Type="http://schemas.openxmlformats.org/officeDocument/2006/relationships/image" Target="../media/image21.gif"/><Relationship Id="rId5" Type="http://schemas.openxmlformats.org/officeDocument/2006/relationships/image" Target="../media/image16.gif"/><Relationship Id="rId15" Type="http://schemas.openxmlformats.org/officeDocument/2006/relationships/image" Target="../media/image27.gif"/><Relationship Id="rId10" Type="http://schemas.openxmlformats.org/officeDocument/2006/relationships/image" Target="../media/image14.gif"/><Relationship Id="rId4" Type="http://schemas.openxmlformats.org/officeDocument/2006/relationships/image" Target="../media/image15.gif"/><Relationship Id="rId9" Type="http://schemas.openxmlformats.org/officeDocument/2006/relationships/image" Target="../media/image22.gif"/><Relationship Id="rId1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57200" y="-28576"/>
            <a:ext cx="9144000" cy="7315200"/>
            <a:chOff x="0" y="-28575"/>
            <a:chExt cx="9144001" cy="6886575"/>
          </a:xfrm>
        </p:grpSpPr>
        <p:pic>
          <p:nvPicPr>
            <p:cNvPr id="1028" name="Picture 4" descr="C:\Users\Bismillah\Desktop\Shoumen ict pti 2016\GROUP WORK\Animated-flower-corner-background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1" cy="6858000"/>
            </a:xfrm>
            <a:prstGeom prst="rect">
              <a:avLst/>
            </a:prstGeom>
            <a:noFill/>
          </p:spPr>
        </p:pic>
        <p:pic>
          <p:nvPicPr>
            <p:cNvPr id="1029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648200"/>
              <a:ext cx="1774372" cy="1552575"/>
            </a:xfrm>
            <a:prstGeom prst="rect">
              <a:avLst/>
            </a:prstGeom>
            <a:noFill/>
          </p:spPr>
        </p:pic>
        <p:pic>
          <p:nvPicPr>
            <p:cNvPr id="8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2499920">
              <a:off x="8365026" y="277084"/>
              <a:ext cx="745097" cy="651960"/>
            </a:xfrm>
            <a:prstGeom prst="rect">
              <a:avLst/>
            </a:prstGeom>
            <a:noFill/>
          </p:spPr>
        </p:pic>
        <p:pic>
          <p:nvPicPr>
            <p:cNvPr id="9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8800" y="4572000"/>
              <a:ext cx="1480457" cy="1295400"/>
            </a:xfrm>
            <a:prstGeom prst="rect">
              <a:avLst/>
            </a:prstGeom>
            <a:noFill/>
          </p:spPr>
        </p:pic>
        <p:pic>
          <p:nvPicPr>
            <p:cNvPr id="7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2800" y="5562600"/>
              <a:ext cx="1066800" cy="933450"/>
            </a:xfrm>
            <a:prstGeom prst="rect">
              <a:avLst/>
            </a:prstGeom>
            <a:noFill/>
          </p:spPr>
        </p:pic>
        <p:pic>
          <p:nvPicPr>
            <p:cNvPr id="10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5715000"/>
              <a:ext cx="718457" cy="628650"/>
            </a:xfrm>
            <a:prstGeom prst="rect">
              <a:avLst/>
            </a:prstGeom>
            <a:noFill/>
          </p:spPr>
        </p:pic>
        <p:pic>
          <p:nvPicPr>
            <p:cNvPr id="11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9600" y="3657600"/>
              <a:ext cx="1066800" cy="933450"/>
            </a:xfrm>
            <a:prstGeom prst="rect">
              <a:avLst/>
            </a:prstGeom>
            <a:noFill/>
          </p:spPr>
        </p:pic>
        <p:pic>
          <p:nvPicPr>
            <p:cNvPr id="12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2438400"/>
              <a:ext cx="990600" cy="866775"/>
            </a:xfrm>
            <a:prstGeom prst="rect">
              <a:avLst/>
            </a:prstGeom>
            <a:noFill/>
          </p:spPr>
        </p:pic>
        <p:pic>
          <p:nvPicPr>
            <p:cNvPr id="13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0600" y="1676400"/>
              <a:ext cx="762000" cy="666750"/>
            </a:xfrm>
            <a:prstGeom prst="rect">
              <a:avLst/>
            </a:prstGeom>
            <a:noFill/>
          </p:spPr>
        </p:pic>
        <p:pic>
          <p:nvPicPr>
            <p:cNvPr id="14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990600"/>
              <a:ext cx="685800" cy="600075"/>
            </a:xfrm>
            <a:prstGeom prst="rect">
              <a:avLst/>
            </a:prstGeom>
            <a:noFill/>
          </p:spPr>
        </p:pic>
        <p:pic>
          <p:nvPicPr>
            <p:cNvPr id="15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304800"/>
              <a:ext cx="533400" cy="466725"/>
            </a:xfrm>
            <a:prstGeom prst="rect">
              <a:avLst/>
            </a:prstGeom>
            <a:noFill/>
          </p:spPr>
        </p:pic>
        <p:pic>
          <p:nvPicPr>
            <p:cNvPr id="16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9166" y="-28575"/>
              <a:ext cx="381000" cy="333375"/>
            </a:xfrm>
            <a:prstGeom prst="rect">
              <a:avLst/>
            </a:prstGeom>
            <a:noFill/>
          </p:spPr>
        </p:pic>
        <p:pic>
          <p:nvPicPr>
            <p:cNvPr id="17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0" y="5419725"/>
              <a:ext cx="685800" cy="600075"/>
            </a:xfrm>
            <a:prstGeom prst="rect">
              <a:avLst/>
            </a:prstGeom>
            <a:noFill/>
          </p:spPr>
        </p:pic>
        <p:pic>
          <p:nvPicPr>
            <p:cNvPr id="18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19800" y="5943600"/>
              <a:ext cx="457200" cy="400050"/>
            </a:xfrm>
            <a:prstGeom prst="rect">
              <a:avLst/>
            </a:prstGeom>
            <a:noFill/>
          </p:spPr>
        </p:pic>
        <p:pic>
          <p:nvPicPr>
            <p:cNvPr id="19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21668" y="5975132"/>
              <a:ext cx="381000" cy="333375"/>
            </a:xfrm>
            <a:prstGeom prst="rect">
              <a:avLst/>
            </a:prstGeom>
            <a:noFill/>
          </p:spPr>
        </p:pic>
        <p:pic>
          <p:nvPicPr>
            <p:cNvPr id="22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9437174">
              <a:off x="6239495" y="87580"/>
              <a:ext cx="416136" cy="364119"/>
            </a:xfrm>
            <a:prstGeom prst="rect">
              <a:avLst/>
            </a:prstGeom>
            <a:noFill/>
          </p:spPr>
        </p:pic>
        <p:pic>
          <p:nvPicPr>
            <p:cNvPr id="23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2549290">
              <a:off x="8587244" y="2276180"/>
              <a:ext cx="352785" cy="308687"/>
            </a:xfrm>
            <a:prstGeom prst="rect">
              <a:avLst/>
            </a:prstGeom>
            <a:noFill/>
          </p:spPr>
        </p:pic>
        <p:pic>
          <p:nvPicPr>
            <p:cNvPr id="24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8305800" y="1828800"/>
              <a:ext cx="522514" cy="457200"/>
            </a:xfrm>
            <a:prstGeom prst="rect">
              <a:avLst/>
            </a:prstGeom>
            <a:noFill/>
          </p:spPr>
        </p:pic>
        <p:pic>
          <p:nvPicPr>
            <p:cNvPr id="25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7180685">
              <a:off x="6730414" y="144014"/>
              <a:ext cx="409964" cy="358718"/>
            </a:xfrm>
            <a:prstGeom prst="rect">
              <a:avLst/>
            </a:prstGeom>
            <a:noFill/>
          </p:spPr>
        </p:pic>
        <p:pic>
          <p:nvPicPr>
            <p:cNvPr id="26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58200" y="1295400"/>
              <a:ext cx="609600" cy="533400"/>
            </a:xfrm>
            <a:prstGeom prst="rect">
              <a:avLst/>
            </a:prstGeom>
            <a:noFill/>
          </p:spPr>
        </p:pic>
        <p:pic>
          <p:nvPicPr>
            <p:cNvPr id="27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62800" y="0"/>
              <a:ext cx="609600" cy="533400"/>
            </a:xfrm>
            <a:prstGeom prst="rect">
              <a:avLst/>
            </a:prstGeom>
            <a:noFill/>
          </p:spPr>
        </p:pic>
        <p:pic>
          <p:nvPicPr>
            <p:cNvPr id="28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29600" y="762000"/>
              <a:ext cx="685800" cy="600075"/>
            </a:xfrm>
            <a:prstGeom prst="rect">
              <a:avLst/>
            </a:prstGeom>
            <a:noFill/>
          </p:spPr>
        </p:pic>
        <p:pic>
          <p:nvPicPr>
            <p:cNvPr id="29" name="Picture 5" descr="C:\Users\Bismillah\Desktop\Shoumen ict pti 2016\GROUP WORK\flow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0" y="228600"/>
              <a:ext cx="685800" cy="600075"/>
            </a:xfrm>
            <a:prstGeom prst="rect">
              <a:avLst/>
            </a:prstGeom>
            <a:noFill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822960"/>
            <a:ext cx="5303520" cy="4134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0"/>
            <a:ext cx="81534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C:\Users\Bismillah\Desktop\Shoumen ict pti 2016\New folder\alphabets-frogs-2-7923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474" y="152400"/>
            <a:ext cx="827763" cy="1485900"/>
          </a:xfrm>
          <a:prstGeom prst="rect">
            <a:avLst/>
          </a:prstGeom>
          <a:noFill/>
        </p:spPr>
      </p:pic>
      <p:pic>
        <p:nvPicPr>
          <p:cNvPr id="26628" name="Picture 4" descr="C:\Users\Bismillah\Desktop\Shoumen ict pti 2016\New folder\alphabets-frogs-2-50219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3740" y="260132"/>
            <a:ext cx="1011711" cy="1400175"/>
          </a:xfrm>
          <a:prstGeom prst="rect">
            <a:avLst/>
          </a:prstGeom>
          <a:noFill/>
        </p:spPr>
      </p:pic>
      <p:pic>
        <p:nvPicPr>
          <p:cNvPr id="26629" name="Picture 5" descr="C:\Users\Bismillah\Desktop\Shoumen ict pti 2016\New folder\alphabets-frogs-2-85434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1128" y="425668"/>
            <a:ext cx="1140474" cy="1219200"/>
          </a:xfrm>
          <a:prstGeom prst="rect">
            <a:avLst/>
          </a:prstGeom>
          <a:noFill/>
        </p:spPr>
      </p:pic>
      <p:pic>
        <p:nvPicPr>
          <p:cNvPr id="26630" name="Picture 6" descr="C:\Users\Bismillah\Desktop\Shoumen ict pti 2016\New folder\alphabets-frogs-2-99373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7549" y="365234"/>
            <a:ext cx="907474" cy="1247775"/>
          </a:xfrm>
          <a:prstGeom prst="rect">
            <a:avLst/>
          </a:prstGeom>
          <a:noFill/>
        </p:spPr>
      </p:pic>
      <p:pic>
        <p:nvPicPr>
          <p:cNvPr id="26631" name="Picture 7" descr="C:\Users\Bismillah\Desktop\Shoumen ict pti 2016\New folder\alphabets-frogs-2-59772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45926" y="228600"/>
            <a:ext cx="907474" cy="1400175"/>
          </a:xfrm>
          <a:prstGeom prst="rect">
            <a:avLst/>
          </a:prstGeom>
          <a:noFill/>
        </p:spPr>
      </p:pic>
      <p:pic>
        <p:nvPicPr>
          <p:cNvPr id="27650" name="Picture 2" descr="C:\Users\Bismillah\Desktop\Shoumen ict pti 2016\New folder\alphabets-frogs-2-10947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" y="76200"/>
            <a:ext cx="1186339" cy="1752600"/>
          </a:xfrm>
          <a:prstGeom prst="rect">
            <a:avLst/>
          </a:prstGeom>
          <a:noFill/>
        </p:spPr>
      </p:pic>
      <p:pic>
        <p:nvPicPr>
          <p:cNvPr id="27651" name="Picture 3" descr="C:\Users\Bismillah\Desktop\Shoumen ict pti 2016\New folder\alphabets-frogs-2-657233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21955" y="0"/>
            <a:ext cx="1015960" cy="1600200"/>
          </a:xfrm>
          <a:prstGeom prst="rect">
            <a:avLst/>
          </a:prstGeom>
          <a:noFill/>
        </p:spPr>
      </p:pic>
      <p:pic>
        <p:nvPicPr>
          <p:cNvPr id="27652" name="Picture 4" descr="C:\Users\Bismillah\Desktop\Shoumen ict pti 2016\New folder\alphabets-frogs-2-85434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5055" y="396766"/>
            <a:ext cx="1110615" cy="1203434"/>
          </a:xfrm>
          <a:prstGeom prst="rect">
            <a:avLst/>
          </a:prstGeom>
          <a:noFill/>
        </p:spPr>
      </p:pic>
      <p:pic>
        <p:nvPicPr>
          <p:cNvPr id="27653" name="Picture 5" descr="C:\Users\Bismillah\Desktop\Shoumen ict pti 2016\New folder\alphabets-frogs-2-657233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12870" y="15766"/>
            <a:ext cx="1015960" cy="1600200"/>
          </a:xfrm>
          <a:prstGeom prst="rect">
            <a:avLst/>
          </a:prstGeom>
          <a:noFill/>
        </p:spPr>
      </p:pic>
      <p:pic>
        <p:nvPicPr>
          <p:cNvPr id="26627" name="Picture 3" descr="C:\Users\Bismillah\Desktop\Shoumen ict pti 2016\New folder\alphabets-frogs-2-69872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60305" y="1692166"/>
            <a:ext cx="1292513" cy="1552575"/>
          </a:xfrm>
          <a:prstGeom prst="rect">
            <a:avLst/>
          </a:prstGeom>
          <a:noFill/>
        </p:spPr>
      </p:pic>
      <p:pic>
        <p:nvPicPr>
          <p:cNvPr id="19" name="Picture 5" descr="C:\Users\Bismillah\Desktop\Shoumen ict pti 2016\New folder\alphabets-frogs-2-85434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8702" y="2012732"/>
            <a:ext cx="1295111" cy="1219200"/>
          </a:xfrm>
          <a:prstGeom prst="rect">
            <a:avLst/>
          </a:prstGeom>
          <a:noFill/>
        </p:spPr>
      </p:pic>
      <p:pic>
        <p:nvPicPr>
          <p:cNvPr id="20" name="Picture 6" descr="C:\Users\Bismillah\Desktop\Shoumen ict pti 2016\New folder\alphabets-frogs-2-99373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1584" y="1952298"/>
            <a:ext cx="1030518" cy="1247775"/>
          </a:xfrm>
          <a:prstGeom prst="rect">
            <a:avLst/>
          </a:prstGeom>
          <a:noFill/>
        </p:spPr>
      </p:pic>
      <p:pic>
        <p:nvPicPr>
          <p:cNvPr id="21" name="Picture 7" descr="C:\Users\Bismillah\Desktop\Shoumen ict pti 2016\New folder\alphabets-frogs-2-59772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8214" y="1815664"/>
            <a:ext cx="1030518" cy="1400175"/>
          </a:xfrm>
          <a:prstGeom prst="rect">
            <a:avLst/>
          </a:prstGeom>
          <a:noFill/>
        </p:spPr>
      </p:pic>
      <p:pic>
        <p:nvPicPr>
          <p:cNvPr id="27655" name="Picture 7" descr="C:\Users\Bismillah\Desktop\Shoumen ict pti 2016\New folder\alphabets-frogs-2-318154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532" y="1739464"/>
            <a:ext cx="923742" cy="1524000"/>
          </a:xfrm>
          <a:prstGeom prst="rect">
            <a:avLst/>
          </a:prstGeom>
          <a:noFill/>
        </p:spPr>
      </p:pic>
      <p:pic>
        <p:nvPicPr>
          <p:cNvPr id="27656" name="Picture 8" descr="C:\Users\Bismillah\Desktop\Shoumen ict pti 2016\New folder\alphabets-frogs-2-477408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55275" y="1891864"/>
            <a:ext cx="1123269" cy="1333500"/>
          </a:xfrm>
          <a:prstGeom prst="rect">
            <a:avLst/>
          </a:prstGeom>
          <a:noFill/>
        </p:spPr>
      </p:pic>
      <p:pic>
        <p:nvPicPr>
          <p:cNvPr id="27657" name="Picture 9" descr="C:\Users\Bismillah\Desktop\Shoumen ict pti 2016\New folder\alphabets-frogs-2-034726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05745" y="1694796"/>
            <a:ext cx="1219339" cy="1524000"/>
          </a:xfrm>
          <a:prstGeom prst="rect">
            <a:avLst/>
          </a:prstGeom>
          <a:noFill/>
        </p:spPr>
      </p:pic>
      <p:pic>
        <p:nvPicPr>
          <p:cNvPr id="27658" name="Picture 10" descr="C:\Users\Bismillah\Desktop\Shoumen ict pti 2016\New folder\alphabets-frogs-2-7923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501" y="1739464"/>
            <a:ext cx="997641" cy="1485900"/>
          </a:xfrm>
          <a:prstGeom prst="rect">
            <a:avLst/>
          </a:prstGeom>
          <a:noFill/>
        </p:spPr>
      </p:pic>
      <p:pic>
        <p:nvPicPr>
          <p:cNvPr id="36" name="Picture 5" descr="C:\Users\Bismillah\Desktop\Shoumen ict pti 2016\New folder\alphabets-frogs-2-85434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3111" y="3600123"/>
            <a:ext cx="1506640" cy="1219200"/>
          </a:xfrm>
          <a:prstGeom prst="rect">
            <a:avLst/>
          </a:prstGeom>
          <a:noFill/>
        </p:spPr>
      </p:pic>
      <p:pic>
        <p:nvPicPr>
          <p:cNvPr id="37" name="Picture 6" descr="C:\Users\Bismillah\Desktop\Shoumen ict pti 2016\New folder\alphabets-frogs-2-99373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2659" y="3539689"/>
            <a:ext cx="1198832" cy="1247775"/>
          </a:xfrm>
          <a:prstGeom prst="rect">
            <a:avLst/>
          </a:prstGeom>
          <a:noFill/>
        </p:spPr>
      </p:pic>
      <p:pic>
        <p:nvPicPr>
          <p:cNvPr id="38" name="Picture 7" descr="C:\Users\Bismillah\Desktop\Shoumen ict pti 2016\New folder\alphabets-frogs-2-59772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7368" y="3403055"/>
            <a:ext cx="1198832" cy="1400175"/>
          </a:xfrm>
          <a:prstGeom prst="rect">
            <a:avLst/>
          </a:prstGeom>
          <a:noFill/>
        </p:spPr>
      </p:pic>
      <p:pic>
        <p:nvPicPr>
          <p:cNvPr id="27659" name="Picture 11" descr="C:\Users\Bismillah\Desktop\Shoumen ict pti 2016\New folder\alphabets-frogs-2-508588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3368566"/>
            <a:ext cx="1428750" cy="1466850"/>
          </a:xfrm>
          <a:prstGeom prst="rect">
            <a:avLst/>
          </a:prstGeom>
          <a:noFill/>
        </p:spPr>
      </p:pic>
      <p:pic>
        <p:nvPicPr>
          <p:cNvPr id="40" name="Picture 9" descr="C:\Users\Bismillah\Desktop\Shoumen ict pti 2016\New folder\alphabets-frogs-2-034726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20766" y="3292366"/>
            <a:ext cx="1219339" cy="1524000"/>
          </a:xfrm>
          <a:prstGeom prst="rect">
            <a:avLst/>
          </a:prstGeom>
          <a:noFill/>
        </p:spPr>
      </p:pic>
      <p:pic>
        <p:nvPicPr>
          <p:cNvPr id="27660" name="Picture 12" descr="C:\Users\Bismillah\Desktop\Shoumen ict pti 2016\New folder\alphabets-frogs-2-413780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48000" y="3628698"/>
            <a:ext cx="1304925" cy="1257300"/>
          </a:xfrm>
          <a:prstGeom prst="rect">
            <a:avLst/>
          </a:prstGeom>
          <a:noFill/>
        </p:spPr>
      </p:pic>
      <p:pic>
        <p:nvPicPr>
          <p:cNvPr id="43" name="Picture 3" descr="C:\Users\Bismillah\Desktop\Shoumen ict pti 2016\New folder\alphabets-frogs-2-698720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80940" y="4847898"/>
            <a:ext cx="1201810" cy="1552575"/>
          </a:xfrm>
          <a:prstGeom prst="rect">
            <a:avLst/>
          </a:prstGeom>
          <a:noFill/>
        </p:spPr>
      </p:pic>
      <p:pic>
        <p:nvPicPr>
          <p:cNvPr id="49" name="Picture 5" descr="C:\Users\Bismillah\Desktop\Shoumen ict pti 2016\New folder\alphabets-frogs-2-85434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3313" y="5184230"/>
            <a:ext cx="1204226" cy="1219200"/>
          </a:xfrm>
          <a:prstGeom prst="rect">
            <a:avLst/>
          </a:prstGeom>
          <a:noFill/>
        </p:spPr>
      </p:pic>
      <p:pic>
        <p:nvPicPr>
          <p:cNvPr id="50" name="Picture 6" descr="C:\Users\Bismillah\Desktop\Shoumen ict pti 2016\New folder\alphabets-frogs-2-99373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75993" y="5123796"/>
            <a:ext cx="958201" cy="1247775"/>
          </a:xfrm>
          <a:prstGeom prst="rect">
            <a:avLst/>
          </a:prstGeom>
          <a:noFill/>
        </p:spPr>
      </p:pic>
      <p:pic>
        <p:nvPicPr>
          <p:cNvPr id="51" name="Picture 7" descr="C:\Users\Bismillah\Desktop\Shoumen ict pti 2016\New folder\alphabets-frogs-2-597726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8999" y="4987162"/>
            <a:ext cx="958201" cy="1400175"/>
          </a:xfrm>
          <a:prstGeom prst="rect">
            <a:avLst/>
          </a:prstGeom>
          <a:noFill/>
        </p:spPr>
      </p:pic>
      <p:pic>
        <p:nvPicPr>
          <p:cNvPr id="45" name="Picture 7" descr="C:\Users\Bismillah\Desktop\Shoumen ict pti 2016\New folder\alphabets-frogs-2-318154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9168" y="4939864"/>
            <a:ext cx="858918" cy="1447800"/>
          </a:xfrm>
          <a:prstGeom prst="rect">
            <a:avLst/>
          </a:prstGeom>
          <a:noFill/>
        </p:spPr>
      </p:pic>
      <p:pic>
        <p:nvPicPr>
          <p:cNvPr id="47" name="Picture 9" descr="C:\Users\Bismillah\Desktop\Shoumen ict pti 2016\New folder\alphabets-frogs-2-034726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24112" y="4863664"/>
            <a:ext cx="1133771" cy="1524000"/>
          </a:xfrm>
          <a:prstGeom prst="rect">
            <a:avLst/>
          </a:prstGeom>
          <a:noFill/>
        </p:spPr>
      </p:pic>
      <p:pic>
        <p:nvPicPr>
          <p:cNvPr id="48" name="Picture 10" descr="C:\Users\Bismillah\Desktop\Shoumen ict pti 2016\New folder\alphabets-frogs-2-7923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16064"/>
            <a:ext cx="1069336" cy="1371600"/>
          </a:xfrm>
          <a:prstGeom prst="rect">
            <a:avLst/>
          </a:prstGeom>
          <a:noFill/>
        </p:spPr>
      </p:pic>
      <p:pic>
        <p:nvPicPr>
          <p:cNvPr id="27661" name="Picture 13" descr="C:\Users\Bismillah\Desktop\Shoumen ict pti 2016\New folder\alphabets-frogs-2-99373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1937" y="5168465"/>
            <a:ext cx="1133642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5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0"/>
                            </p:stCondLst>
                            <p:childTnLst>
                              <p:par>
                                <p:cTn id="8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3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3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5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1534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48904"/>
            <a:ext cx="8153400" cy="990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Teacher’s reading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219200"/>
            <a:ext cx="8153400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</a:t>
            </a:r>
            <a:r>
              <a:rPr lang="en-US" sz="3200" dirty="0" smtClean="0"/>
              <a:t>eacher will read loudly and the students will also read loudly with teacher. </a:t>
            </a: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2705100"/>
            <a:ext cx="5192827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81534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228600"/>
            <a:ext cx="78486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Lets Try to understand..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1219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Sunday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20574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Monday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2774732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Tuesday</a:t>
            </a:r>
            <a:endParaRPr lang="en-US" sz="4400" b="1" dirty="0">
              <a:solidFill>
                <a:srgbClr val="00B05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3552498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Wednesday</a:t>
            </a:r>
            <a:endParaRPr lang="en-US" sz="4000" b="1" dirty="0">
              <a:solidFill>
                <a:srgbClr val="FFC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" y="4238298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Thursday</a:t>
            </a:r>
            <a:endParaRPr lang="en-US" sz="44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1000" y="4932423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Friday</a:t>
            </a:r>
            <a:endParaRPr lang="en-US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5601335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smtClean="0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Saturday</a:t>
            </a:r>
            <a:endParaRPr lang="en-US" sz="4800" b="1" dirty="0"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1396425"/>
            <a:ext cx="4648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First day of the week.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2165132"/>
            <a:ext cx="4648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Second day of the week.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2895600"/>
            <a:ext cx="4648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Third day of the week.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3657600"/>
            <a:ext cx="4648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Fourth day of the week.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4388068"/>
            <a:ext cx="4648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Fifth day of the week.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5073868"/>
            <a:ext cx="4648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Sixth day of the week.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5804336"/>
            <a:ext cx="4648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Seventh day of the week.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52800" y="1709678"/>
            <a:ext cx="4648200" cy="2862322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Weekdays</a:t>
            </a:r>
          </a:p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</a:t>
            </a:r>
          </a:p>
          <a:p>
            <a:pPr algn="ctr"/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Working days</a:t>
            </a:r>
          </a:p>
        </p:txBody>
      </p:sp>
      <p:sp>
        <p:nvSpPr>
          <p:cNvPr id="19" name="Right Arrow 18"/>
          <p:cNvSpPr/>
          <p:nvPr/>
        </p:nvSpPr>
        <p:spPr>
          <a:xfrm rot="785387" flipH="1" flipV="1">
            <a:off x="2514450" y="1601505"/>
            <a:ext cx="849745" cy="41148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9942237" flipH="1" flipV="1">
            <a:off x="2754804" y="4480122"/>
            <a:ext cx="694587" cy="41148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352800" y="5029200"/>
            <a:ext cx="4648200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Weekend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Half Frame 21"/>
          <p:cNvSpPr/>
          <p:nvPr/>
        </p:nvSpPr>
        <p:spPr>
          <a:xfrm rot="8019232">
            <a:off x="2689368" y="5471933"/>
            <a:ext cx="609600" cy="533400"/>
          </a:xfrm>
          <a:prstGeom prst="halfFrame">
            <a:avLst>
              <a:gd name="adj1" fmla="val 20402"/>
              <a:gd name="adj2" fmla="val 22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1534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48904"/>
            <a:ext cx="8153400" cy="990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Group work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ee_06_fig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4" y="2451536"/>
            <a:ext cx="7861355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0" y="1219200"/>
            <a:ext cx="81534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students will try to read the names of the days and spell loudly in group.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1534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153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Evaluation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32" y="914400"/>
            <a:ext cx="8077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1. Fill in the gaps with </a:t>
            </a:r>
            <a:r>
              <a:rPr lang="en-US" sz="2800" dirty="0" smtClean="0"/>
              <a:t>proper </a:t>
            </a:r>
            <a:r>
              <a:rPr lang="en-US" sz="2800" dirty="0" smtClean="0"/>
              <a:t>letter: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" y="1492468"/>
            <a:ext cx="5257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b="1" dirty="0" smtClean="0"/>
              <a:t>a. Su...day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2270234"/>
            <a:ext cx="5257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4000" b="1" dirty="0" smtClean="0"/>
              <a:t>b. Tue...day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830" y="3045370"/>
            <a:ext cx="525517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4000" b="1" dirty="0" smtClean="0"/>
              <a:t>c. We...</a:t>
            </a:r>
            <a:r>
              <a:rPr lang="en-US" sz="4000" b="1" dirty="0" err="1" smtClean="0"/>
              <a:t>nesday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" y="3823136"/>
            <a:ext cx="5257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4000" b="1" dirty="0" smtClean="0"/>
              <a:t>d. Fr...day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6200" y="4565680"/>
            <a:ext cx="5257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4000" b="1" dirty="0" smtClean="0"/>
              <a:t>b. M...</a:t>
            </a:r>
            <a:r>
              <a:rPr lang="en-US" sz="4000" b="1" dirty="0" err="1" smtClean="0"/>
              <a:t>nday</a:t>
            </a:r>
            <a:endParaRPr lang="en-US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8830" y="5340816"/>
            <a:ext cx="525517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4000" b="1" dirty="0" smtClean="0"/>
              <a:t>c. Sat...</a:t>
            </a:r>
            <a:r>
              <a:rPr lang="en-US" sz="4000" b="1" dirty="0" err="1" smtClean="0"/>
              <a:t>rday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" y="6118582"/>
            <a:ext cx="5257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</a:t>
            </a:r>
            <a:r>
              <a:rPr lang="en-US" sz="4000" b="1" dirty="0" smtClean="0"/>
              <a:t>d. Thu...</a:t>
            </a:r>
            <a:r>
              <a:rPr lang="en-US" sz="4000" b="1" dirty="0" err="1" smtClean="0"/>
              <a:t>sday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752898" y="1492468"/>
            <a:ext cx="1143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bg2">
                    <a:lumMod val="90000"/>
                  </a:schemeClr>
                </a:solidFill>
              </a:rPr>
              <a:t>r</a:t>
            </a:r>
            <a:endParaRPr lang="en-US" sz="4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51869" y="2270234"/>
            <a:ext cx="1143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90000"/>
                  </a:schemeClr>
                </a:solidFill>
              </a:rPr>
              <a:t>o</a:t>
            </a:r>
            <a:endParaRPr lang="en-US" sz="4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53470" y="3045370"/>
            <a:ext cx="114242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90000"/>
                  </a:schemeClr>
                </a:solidFill>
              </a:rPr>
              <a:t> u</a:t>
            </a:r>
            <a:endParaRPr lang="en-US" sz="4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56086" y="3823136"/>
            <a:ext cx="1143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90000"/>
                  </a:schemeClr>
                </a:solidFill>
              </a:rPr>
              <a:t>d</a:t>
            </a:r>
            <a:endParaRPr lang="en-US" sz="4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52898" y="4565680"/>
            <a:ext cx="1143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90000"/>
                  </a:schemeClr>
                </a:solidFill>
              </a:rPr>
              <a:t> s</a:t>
            </a:r>
            <a:endParaRPr lang="en-US" sz="4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58716" y="5340816"/>
            <a:ext cx="114242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bg2">
                    <a:lumMod val="90000"/>
                  </a:schemeClr>
                </a:solidFill>
              </a:rPr>
              <a:t>i</a:t>
            </a:r>
            <a:endParaRPr lang="en-US" sz="4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56086" y="6118582"/>
            <a:ext cx="1143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90000"/>
                  </a:schemeClr>
                </a:solidFill>
              </a:rPr>
              <a:t>n</a:t>
            </a:r>
            <a:endParaRPr lang="en-US" sz="4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74640" y="1524000"/>
            <a:ext cx="1143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</a:rPr>
              <a:t>r</a:t>
            </a:r>
            <a:endParaRPr lang="en-US" sz="4000" b="1" dirty="0">
              <a:ln>
                <a:solidFill>
                  <a:schemeClr val="bg2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75669" y="2301766"/>
            <a:ext cx="1143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</a:rPr>
              <a:t>o</a:t>
            </a:r>
            <a:endParaRPr lang="en-US" sz="4000" b="1" dirty="0">
              <a:ln>
                <a:solidFill>
                  <a:schemeClr val="bg2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77270" y="3076902"/>
            <a:ext cx="11424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</a:rPr>
              <a:t>u</a:t>
            </a:r>
            <a:endParaRPr lang="en-US" sz="4000" b="1" dirty="0">
              <a:ln>
                <a:solidFill>
                  <a:schemeClr val="bg2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71452" y="3854668"/>
            <a:ext cx="1143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</a:rPr>
              <a:t>d</a:t>
            </a:r>
            <a:endParaRPr lang="en-US" sz="4000" b="1" dirty="0">
              <a:ln>
                <a:solidFill>
                  <a:schemeClr val="bg2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71452" y="4597212"/>
            <a:ext cx="1143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</a:rPr>
              <a:t>s</a:t>
            </a:r>
            <a:endParaRPr lang="en-US" sz="4000" b="1" dirty="0">
              <a:ln>
                <a:solidFill>
                  <a:schemeClr val="bg2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72024" y="5372348"/>
            <a:ext cx="11424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</a:rPr>
              <a:t>i</a:t>
            </a:r>
            <a:endParaRPr lang="en-US" sz="4000" b="1" dirty="0">
              <a:ln>
                <a:solidFill>
                  <a:schemeClr val="bg2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71452" y="6150114"/>
            <a:ext cx="1143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</a:rPr>
              <a:t>n</a:t>
            </a:r>
            <a:endParaRPr lang="en-US" sz="4000" b="1" dirty="0">
              <a:ln>
                <a:solidFill>
                  <a:schemeClr val="bg2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86400" y="1447800"/>
            <a:ext cx="2590800" cy="541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C -0.01371 0.00069 -0.0276 0.003 -0.04132 0.00231 C -0.04948 0.00185 -0.06493 -0.01575 -0.07066 -0.02061 C -0.09132 -0.0382 -0.1158 -0.05163 -0.13958 -0.05973 C -0.1566 -0.07686 -0.13559 -0.05718 -0.15521 -0.07107 C -0.15989 -0.07454 -0.16892 -0.08264 -0.16892 -0.08264 C -0.17274 -0.09815 -0.16944 -0.08288 -0.17239 -0.1125 C -0.1743 -0.13172 -0.1783 -0.15116 -0.18107 -0.17014 C -0.18177 -0.27408 -0.18889 -0.38102 -0.1776 -0.48496 C -0.17847 -0.53311 -0.17344 -0.59445 -0.18611 -0.64352 C -0.1875 -0.65857 -0.18854 -0.67014 -0.19479 -0.68264 C -0.20052 -0.68195 -0.20625 -0.68195 -0.21198 -0.68033 C -0.2217 -0.67778 -0.24496 -0.66505 -0.25347 -0.65741 C -0.26597 -0.6632 -0.27569 -0.67871 -0.28958 -0.68033 C -0.3 -0.68149 -0.31024 -0.68195 -0.32066 -0.68264 C -0.3434 -0.69468 -0.3151 -0.68102 -0.36545 -0.68959 C -0.36753 -0.69005 -0.36875 -0.69306 -0.37066 -0.69422 C -0.37691 -0.69838 -0.38472 -0.69885 -0.39132 -0.70116 C -0.46371 -0.70047 -0.53611 -0.70186 -0.60851 -0.69885 C -0.60972 -0.69885 -0.6191 -0.68033 -0.61198 -0.68033 " pathEditMode="relative" ptsTypes="fffffffffffffffffff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511 0.01343 -0.03959 0.01459 -0.05678 0.01621 C -0.06511 0.01991 -0.07396 0.02084 -0.08264 0.02315 C -0.09358 0.02223 -0.10591 0.0257 -0.11546 0.01852 C -0.13455 0.0044 -0.11511 0.01227 -0.13091 0.00695 C -0.15087 -0.01296 -0.12118 0.01436 -0.15 -0.00231 C -0.15191 -0.00347 -0.15261 -0.00648 -0.15348 -0.00902 C -0.15834 -0.02199 -0.16025 -0.03865 -0.16198 -0.05277 C -0.16337 -0.11342 -0.16493 -0.13634 -0.17066 -0.18842 C -0.17014 -0.23356 -0.16737 -0.27893 -0.16893 -0.32407 C -0.16928 -0.3324 -0.17952 -0.34537 -0.18438 -0.34699 C -0.18837 -0.34513 -0.19063 -0.33888 -0.1948 -0.33796 C -0.2066 -0.33541 -0.21893 -0.33634 -0.23091 -0.33564 C -0.27587 -0.33726 -0.31893 -0.34051 -0.36372 -0.34236 C -0.40608 -0.35046 -0.37969 -0.34676 -0.44306 -0.3493 C -0.48907 -0.34861 -0.53507 -0.35092 -0.58091 -0.34699 C -0.58334 -0.34676 -0.57761 -0.33796 -0.57761 -0.33796 " pathEditMode="relative" ptsTypes="ffffffffffffffffA">
                                      <p:cBhvr>
                                        <p:cTn id="5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209 C -0.05503 -0.0007 -0.09027 0.00254 -0.13906 0.00023 C -0.14305 -0.00764 -0.14427 -0.01366 -0.146 -0.02292 C -0.14652 -0.04537 -0.14757 -0.11852 -0.15121 -0.14468 C -0.15156 -0.14699 -0.15468 -0.1463 -0.15642 -0.14699 C -0.16215 -0.1463 -0.16805 -0.1463 -0.17361 -0.14468 C -0.18507 -0.14144 -0.19809 -0.12431 -0.20989 -0.12408 C -0.30416 -0.12176 -0.39826 -0.12246 -0.49253 -0.12176 C -0.53038 -0.11667 -0.56406 -0.12084 -0.60295 -0.11945 C -0.60416 -0.11945 -0.60173 -0.11644 -0.60121 -0.11482 " pathEditMode="relative" rAng="0" ptsTypes="fffffffffA"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8.51852E-6 C -0.0342 0.00232 -0.06771 0.00996 -0.10173 0.01366 C -0.15868 0.01158 -0.15087 0.01413 -0.18785 0.00463 C -0.19201 -0.02291 -0.18854 -0.05486 -0.18611 -0.08287 C -0.18507 -0.09467 -0.18003 -0.10624 -0.1776 -0.11736 C -0.17413 -0.13333 -0.1743 -0.1493 -0.16719 -0.16319 C -0.16562 -0.17407 -0.16389 -0.18101 -0.16024 -0.19097 C -0.16076 -0.20462 -0.16111 -0.21851 -0.16198 -0.23217 C -0.16215 -0.23611 -0.16163 -0.24097 -0.16371 -0.24374 C -0.16476 -0.24513 -0.18472 -0.24814 -0.18611 -0.24837 C -0.1993 -0.24768 -0.21267 -0.24791 -0.22587 -0.24606 C -0.22899 -0.2456 -0.23142 -0.24259 -0.23437 -0.24143 C -0.24635 -0.2368 -0.25173 -0.23657 -0.26371 -0.23449 C -0.3066 -0.21805 -0.36614 -0.22592 -0.40347 -0.22523 C -0.41684 -0.22314 -0.43021 -0.21967 -0.44305 -0.21388 C -0.46614 -0.2155 -0.47257 -0.21666 -0.49132 -0.22083 C -0.49392 -0.22083 -0.58802 -0.21574 -0.60851 -0.22083 C -0.61337 -0.22199 -0.61493 -0.23078 -0.61892 -0.23449 C -0.62708 -0.23171 -0.62795 -0.23356 -0.62239 -0.22986 " pathEditMode="relative" ptsTypes="ffffffffffffffffffA">
                                      <p:cBhvr>
                                        <p:cTn id="6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-0.04496 0.00185 -0.04635 0.01435 -0.07066 -0.00903 C -0.08281 -0.03356 -0.12969 -0.0162 -0.13802 -0.01597 C -0.13663 0.02801 -0.1342 0.06875 -0.13264 0.11273 C -0.13142 0.22315 -0.13403 0.19954 -0.12778 0.25764 C -0.1283 0.28681 -0.12864 0.31574 -0.12934 0.34491 C -0.12951 0.35255 -0.12864 0.36088 -0.13125 0.36782 C -0.13212 0.37037 -0.13437 0.36435 -0.13611 0.3632 C -0.13906 0.36134 -0.14201 0.36019 -0.14496 0.3588 C -0.15295 0.35486 -0.16007 0.35046 -0.1691 0.34954 C -0.17795 0.34861 -0.23976 0.34537 -0.24653 0.34491 C -0.27344 0.33287 -0.27465 0.33519 -0.31198 0.33333 C -0.38212 0.31991 -0.40121 0.3257 -0.5 0.32431 C -0.54253 0.325 -0.58507 0.325 -0.6276 0.32639 C -0.63107 0.32639 -0.63541 0.32546 -0.63785 0.3287 C -0.63923 0.33056 -0.63125 0.33125 -0.63264 0.33333 " pathEditMode="relative" ptsTypes="fffffffffffffff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857 C -0.02587 -0.00023 -0.12327 0.01296 -0.12882 0.0132 C -0.13872 0.01783 -0.13195 0.01389 -0.14601 0.02685 C -0.14775 0.02847 -0.15139 0.03148 -0.15139 0.03171 C -0.14879 0.05046 -0.14202 0.06759 -0.13907 0.08658 C -0.1382 0.12338 -0.13976 0.18033 -0.13212 0.21991 C -0.13091 0.24213 -0.12865 0.25949 -0.12361 0.27986 C -0.12309 0.29352 -0.12292 0.30741 -0.12205 0.32107 C -0.12136 0.33009 -0.11563 0.33009 -0.12205 0.3419 C -0.12327 0.34445 -0.12639 0.34375 -0.12882 0.34421 C -0.13559 0.34537 -0.14254 0.34583 -0.14948 0.34653 C -0.18629 0.34583 -0.22292 0.3456 -0.25973 0.34421 C -0.27014 0.34375 -0.28056 0.33542 -0.2908 0.33496 C -0.32466 0.33357 -0.35868 0.33333 -0.39254 0.33264 C -0.44132 0.33519 -0.48368 0.34051 -0.53056 0.34421 C -0.54566 0.34236 -0.55851 0.33912 -0.57361 0.33727 C -0.58056 0.33496 -0.5849 0.33333 -0.5908 0.32801 C -0.59254 0.32871 -0.59601 0.33033 -0.59601 0.33056 " pathEditMode="relative" rAng="0" ptsTypes="fffffffffffffffffA">
                                      <p:cBhvr>
                                        <p:cTn id="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0" y="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C -0.01407 -0.00486 -0.02743 0.00209 -0.04132 0.00463 C -0.05052 0.00625 -0.06893 0.00903 -0.06893 0.00926 C -0.08264 0.00834 -0.09653 0.00857 -0.11025 0.00672 C -0.12014 0.00533 -0.12552 -0.00995 -0.13438 -0.01388 C -0.14445 -0.01064 -0.15226 -0.01273 -0.15504 -4.44444E-6 C -0.15261 0.05533 -0.15174 0.11042 -0.14827 0.16551 C -0.14532 0.21227 -0.14896 0.26737 -0.13611 0.3125 C -0.1349 0.3257 -0.13073 0.33843 -0.13091 0.35162 C -0.13143 0.38195 -0.13473 0.40973 -0.13785 0.43889 C -0.13681 0.48473 -0.12813 0.65649 -0.13611 0.67801 C -0.1441 0.69931 -0.1717 0.67963 -0.18959 0.68033 C -0.25243 0.67269 -0.31563 0.67153 -0.37917 0.66899 C -0.39479 0.66598 -0.41007 0.66389 -0.42587 0.66204 C -0.47136 0.66621 -0.5165 0.66783 -0.56198 0.66436 C -0.56875 0.66135 -0.56719 0.6595 -0.56719 0.66899 " pathEditMode="relative" rAng="0" ptsTypes="fffffffffffffffA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3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4" grpId="0" animBg="1"/>
      <p:bldP spid="15" grpId="0" animBg="1"/>
      <p:bldP spid="16" grpId="0" animBg="1"/>
      <p:bldP spid="18" grpId="0" animBg="1"/>
      <p:bldP spid="25" grpId="0" animBg="1"/>
      <p:bldP spid="26" grpId="0" animBg="1"/>
      <p:bldP spid="27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1534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153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Ask and answer in pairs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914400"/>
            <a:ext cx="80010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/>
              <a:t>Q. How many days are there in a week ?</a:t>
            </a:r>
          </a:p>
          <a:p>
            <a:r>
              <a:rPr lang="en-US" sz="3200" b="1" dirty="0" smtClean="0"/>
              <a:t> A. There are ........................ </a:t>
            </a:r>
            <a:endParaRPr lang="en-US" sz="2000" b="1" dirty="0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76200"/>
            <a:ext cx="733425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76200" y="2102068"/>
            <a:ext cx="80010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3200" b="1" dirty="0" smtClean="0"/>
              <a:t>Q. What is the first day of the week ?</a:t>
            </a:r>
          </a:p>
          <a:p>
            <a:r>
              <a:rPr lang="en-US" sz="3200" b="1" dirty="0" smtClean="0"/>
              <a:t> A. It is ........................ 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76200" y="3308132"/>
            <a:ext cx="80010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/>
              <a:t>Q. What day is it today ?</a:t>
            </a:r>
          </a:p>
          <a:p>
            <a:r>
              <a:rPr lang="en-US" sz="3200" b="1" dirty="0" smtClean="0"/>
              <a:t> A. It is ........................ 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6200" y="4501148"/>
            <a:ext cx="80010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3200" b="1" dirty="0" smtClean="0"/>
              <a:t>Q. What day was it yesterday ?</a:t>
            </a:r>
          </a:p>
          <a:p>
            <a:r>
              <a:rPr lang="en-US" sz="3200" b="1" dirty="0" smtClean="0"/>
              <a:t> A. It was ........................ 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6200" y="5704582"/>
            <a:ext cx="80010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/>
              <a:t>Q. What day will it be tomorrow ?</a:t>
            </a:r>
          </a:p>
          <a:p>
            <a:r>
              <a:rPr lang="en-US" sz="3200" b="1" dirty="0" smtClean="0"/>
              <a:t> A. It will be ........................  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819400" y="1320225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seven days.</a:t>
            </a:r>
            <a:endParaRPr lang="en-US" sz="3200" dirty="0">
              <a:ln>
                <a:solidFill>
                  <a:schemeClr val="bg2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00200" y="2514600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Sunday.</a:t>
            </a:r>
            <a:endParaRPr lang="en-US" sz="3200" dirty="0">
              <a:ln>
                <a:solidFill>
                  <a:schemeClr val="bg2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60634" y="3733800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Saturday.</a:t>
            </a:r>
            <a:endParaRPr lang="en-US" sz="3200" dirty="0">
              <a:ln>
                <a:solidFill>
                  <a:schemeClr val="bg2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81200" y="4892566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Friday.</a:t>
            </a:r>
            <a:endParaRPr lang="en-US" sz="3200" dirty="0">
              <a:ln>
                <a:solidFill>
                  <a:schemeClr val="bg2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90800" y="6096000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Sunday.</a:t>
            </a:r>
            <a:endParaRPr lang="en-US" sz="3200" dirty="0">
              <a:ln>
                <a:solidFill>
                  <a:schemeClr val="bg2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43" grpId="0" animBg="1"/>
      <p:bldP spid="44" grpId="0" animBg="1"/>
      <p:bldP spid="45" grpId="0" animBg="1"/>
      <p:bldP spid="46" grpId="0" animBg="1"/>
      <p:bldP spid="48" grpId="0"/>
      <p:bldP spid="49" grpId="0"/>
      <p:bldP spid="50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1534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153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Ask and answer in pairs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948650"/>
            <a:ext cx="80010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/>
              <a:t>Q. What is the last day of the week ?</a:t>
            </a:r>
          </a:p>
          <a:p>
            <a:r>
              <a:rPr lang="en-US" sz="3200" b="1" dirty="0" smtClean="0"/>
              <a:t> A. It is ........................ </a:t>
            </a:r>
            <a:endParaRPr lang="en-US" sz="2000" b="1" dirty="0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5" y="76200"/>
            <a:ext cx="733425" cy="68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76200" y="2117922"/>
            <a:ext cx="80010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3200" b="1" dirty="0" smtClean="0"/>
              <a:t>Q. What is the second day of the week ?</a:t>
            </a:r>
          </a:p>
          <a:p>
            <a:r>
              <a:rPr lang="en-US" sz="3200" b="1" dirty="0" smtClean="0"/>
              <a:t> A. It is ........................ 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600200" y="2514600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Monday.</a:t>
            </a:r>
            <a:endParaRPr lang="en-US" sz="3200" dirty="0">
              <a:ln>
                <a:solidFill>
                  <a:schemeClr val="bg2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1298" y="1340068"/>
            <a:ext cx="2667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2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Saturday.</a:t>
            </a:r>
            <a:endParaRPr lang="en-US" sz="3200" dirty="0">
              <a:ln>
                <a:solidFill>
                  <a:schemeClr val="bg2"/>
                </a:solidFill>
              </a:ln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3352800"/>
            <a:ext cx="8153400" cy="838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Writing skill test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068" y="3452642"/>
            <a:ext cx="714375" cy="64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76200" y="4259310"/>
            <a:ext cx="8001000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</a:rPr>
              <a:t>Now everyone try to write the names of the seven days in your own note book using capital and small letters as needed. </a:t>
            </a:r>
            <a:endParaRPr lang="en-US" sz="4000" b="1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 animBg="1"/>
      <p:bldP spid="49" grpId="0"/>
      <p:bldP spid="15" grpId="0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15766"/>
            <a:ext cx="8153400" cy="9906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28136"/>
            <a:ext cx="81534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Good bye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-548640"/>
            <a:ext cx="9875520" cy="6211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1534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0868" y="120868"/>
            <a:ext cx="7924800" cy="1326932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IINTRODUCTION OF  TEACHER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Flowchart: Internal Storage 3"/>
          <p:cNvSpPr/>
          <p:nvPr/>
        </p:nvSpPr>
        <p:spPr>
          <a:xfrm>
            <a:off x="152400" y="1524000"/>
            <a:ext cx="7848600" cy="5181600"/>
          </a:xfrm>
          <a:prstGeom prst="flowChartInternalStorag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SANGITA BISWAS</a:t>
            </a:r>
            <a:endParaRPr lang="en-US" sz="4000" b="1" dirty="0" smtClean="0"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MAULANABAD GOVT PRIMARY SCHOOL&lt;JHENIDAH SADAR&lt;JHENIDAH</a:t>
            </a:r>
            <a:endParaRPr lang="en-US" sz="3200" b="1" dirty="0" smtClean="0"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1534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 CLASS-4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SUBJECT-ENGLISH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66" y="0"/>
            <a:ext cx="1143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S</a:t>
            </a:r>
          </a:p>
          <a:p>
            <a:pPr algn="ctr"/>
            <a:r>
              <a:rPr lang="en-US" sz="6000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UB</a:t>
            </a:r>
          </a:p>
          <a:p>
            <a:pPr algn="ctr"/>
            <a:r>
              <a:rPr lang="en-US" sz="6000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J</a:t>
            </a:r>
          </a:p>
          <a:p>
            <a:pPr algn="ctr"/>
            <a:r>
              <a:rPr lang="en-US" sz="6000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E</a:t>
            </a:r>
          </a:p>
          <a:p>
            <a:pPr algn="ctr"/>
            <a:r>
              <a:rPr lang="en-US" sz="6000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C</a:t>
            </a:r>
          </a:p>
          <a:p>
            <a:pPr algn="ctr"/>
            <a:r>
              <a:rPr lang="en-US" sz="6000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T</a:t>
            </a:r>
            <a:endParaRPr lang="en-US" sz="3600" b="1" dirty="0">
              <a:effectLst>
                <a:glow rad="101600">
                  <a:srgbClr val="00B0F0">
                    <a:alpha val="60000"/>
                  </a:srgb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0732" y="0"/>
            <a:ext cx="1143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effectLst>
                <a:glow rad="101600">
                  <a:srgbClr val="00B0F0">
                    <a:alpha val="60000"/>
                  </a:srgbClr>
                </a:glow>
              </a:effectLst>
            </a:endParaRPr>
          </a:p>
          <a:p>
            <a:pPr algn="ctr"/>
            <a:r>
              <a:rPr lang="en-US" sz="6000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&amp;</a:t>
            </a:r>
          </a:p>
          <a:p>
            <a:pPr algn="ctr"/>
            <a:endParaRPr lang="en-US" sz="5400" b="1" dirty="0" smtClean="0">
              <a:effectLst>
                <a:glow rad="101600">
                  <a:srgbClr val="00B0F0">
                    <a:alpha val="60000"/>
                  </a:srgbClr>
                </a:glow>
              </a:effectLst>
            </a:endParaRPr>
          </a:p>
          <a:p>
            <a:pPr algn="ctr"/>
            <a:r>
              <a:rPr lang="en-US" sz="6000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C</a:t>
            </a:r>
          </a:p>
          <a:p>
            <a:pPr algn="ctr"/>
            <a:r>
              <a:rPr lang="en-US" sz="6000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L</a:t>
            </a:r>
          </a:p>
          <a:p>
            <a:pPr algn="ctr"/>
            <a:r>
              <a:rPr lang="en-US" sz="6000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A</a:t>
            </a:r>
          </a:p>
          <a:p>
            <a:pPr algn="ctr"/>
            <a:r>
              <a:rPr lang="en-US" sz="6000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S</a:t>
            </a:r>
          </a:p>
          <a:p>
            <a:pPr algn="ctr"/>
            <a:r>
              <a:rPr lang="en-US" sz="6000" b="1" dirty="0" smtClean="0"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S </a:t>
            </a:r>
          </a:p>
          <a:p>
            <a:pPr algn="ctr"/>
            <a:endParaRPr lang="en-US" sz="3600" b="1" dirty="0">
              <a:effectLst>
                <a:glow rad="101600">
                  <a:srgbClr val="00B0F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1534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1200" y="1066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76200"/>
            <a:ext cx="78486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Lesson </a:t>
            </a:r>
            <a:r>
              <a:rPr lang="en-US" sz="6600" b="1" dirty="0" smtClean="0">
                <a:solidFill>
                  <a:srgbClr val="FFC000"/>
                </a:solidFill>
                <a:effectLst>
                  <a:glow rad="101600">
                    <a:srgbClr val="00B0F0">
                      <a:alpha val="60000"/>
                    </a:srgbClr>
                  </a:glow>
                </a:effectLst>
              </a:rPr>
              <a:t>Introduction</a:t>
            </a:r>
            <a:endParaRPr lang="en-US" sz="4000" b="1" dirty="0">
              <a:solidFill>
                <a:srgbClr val="FFC000"/>
              </a:solidFill>
              <a:effectLst>
                <a:glow rad="101600">
                  <a:srgbClr val="00B0F0">
                    <a:alpha val="60000"/>
                  </a:srgb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133600"/>
            <a:ext cx="7848600" cy="457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    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Lesson:12</a:t>
            </a:r>
            <a:endParaRPr lang="en-US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Lesson Title:</a:t>
            </a:r>
          </a:p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Days Of the 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Week</a:t>
            </a:r>
            <a:endParaRPr lang="en-US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81534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120868"/>
            <a:ext cx="7924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Learning outcomes: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460936"/>
            <a:ext cx="7924800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After this lesson the students will be able to-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947244"/>
            <a:ext cx="792480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 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7.1.1  write names of the days of the week with proper spelling.</a:t>
            </a:r>
            <a:endParaRPr lang="en-US" sz="4800" dirty="0">
              <a:solidFill>
                <a:srgbClr val="00B05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1534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1067187"/>
            <a:ext cx="8153400" cy="4770537"/>
            <a:chOff x="0" y="1052313"/>
            <a:chExt cx="8153400" cy="5040366"/>
          </a:xfrm>
        </p:grpSpPr>
        <p:sp>
          <p:nvSpPr>
            <p:cNvPr id="5" name="TextBox 4"/>
            <p:cNvSpPr txBox="1"/>
            <p:nvPr/>
          </p:nvSpPr>
          <p:spPr>
            <a:xfrm>
              <a:off x="0" y="1052313"/>
              <a:ext cx="8153400" cy="50403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FF0000"/>
                  </a:solidFill>
                </a:rPr>
                <a:t>                    </a:t>
              </a:r>
              <a:r>
                <a:rPr lang="en-US" sz="100" dirty="0" smtClean="0">
                  <a:solidFill>
                    <a:srgbClr val="FF0000"/>
                  </a:solidFill>
                </a:rPr>
                <a:t>[</a:t>
              </a:r>
              <a:endParaRPr lang="en-US" sz="800" dirty="0" smtClean="0">
                <a:solidFill>
                  <a:srgbClr val="FF0000"/>
                </a:solidFill>
              </a:endParaRPr>
            </a:p>
            <a:p>
              <a:r>
                <a:rPr lang="en-US" sz="3200" dirty="0" smtClean="0">
                  <a:solidFill>
                    <a:srgbClr val="FF0000"/>
                  </a:solidFill>
                </a:rPr>
                <a:t>                </a:t>
              </a:r>
              <a:r>
                <a:rPr lang="en-US" sz="4000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FF00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Look and discuss in pairs.</a:t>
              </a:r>
            </a:p>
            <a:p>
              <a:r>
                <a:rPr lang="en-US" sz="4000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FF00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            </a:t>
              </a:r>
              <a:r>
                <a:rPr lang="en-US" sz="3600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FF00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 Then try to find the missing </a:t>
              </a:r>
              <a:endParaRPr lang="en-US" sz="4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endParaRPr>
            </a:p>
            <a:p>
              <a:r>
                <a:rPr lang="en-US" sz="4000" dirty="0" smtClean="0">
                  <a:ln>
                    <a:solidFill>
                      <a:schemeClr val="accent3">
                        <a:lumMod val="50000"/>
                      </a:schemeClr>
                    </a:solidFill>
                  </a:ln>
                  <a:solidFill>
                    <a:srgbClr val="FF0000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             words. </a:t>
              </a:r>
            </a:p>
            <a:p>
              <a:endParaRPr lang="en-US" sz="2400" dirty="0" smtClean="0">
                <a:solidFill>
                  <a:srgbClr val="FF0000"/>
                </a:solidFill>
              </a:endParaRPr>
            </a:p>
            <a:p>
              <a:r>
                <a:rPr lang="en-US" sz="3200" dirty="0" smtClean="0"/>
                <a:t>     </a:t>
              </a:r>
              <a:r>
                <a:rPr lang="en-US" sz="4000" b="1" dirty="0" smtClean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glow rad="63500">
                      <a:srgbClr val="002060">
                        <a:alpha val="40000"/>
                      </a:srgbClr>
                    </a:glow>
                  </a:effectLst>
                </a:rPr>
                <a:t>Yesterday was ........... .</a:t>
              </a:r>
            </a:p>
            <a:p>
              <a:r>
                <a:rPr lang="en-US" sz="4000" b="1" dirty="0" smtClean="0"/>
                <a:t>    </a:t>
              </a:r>
              <a:r>
                <a:rPr lang="en-US" sz="4000" b="1" dirty="0" smtClean="0">
                  <a:ln>
                    <a:solidFill>
                      <a:schemeClr val="bg1"/>
                    </a:solidFill>
                  </a:ln>
                  <a:solidFill>
                    <a:srgbClr val="00B05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Today is .................... .</a:t>
              </a:r>
            </a:p>
            <a:p>
              <a:r>
                <a:rPr lang="en-US" sz="4000" b="1" dirty="0" smtClean="0"/>
                <a:t>    </a:t>
              </a:r>
              <a:r>
                <a:rPr lang="en-US" sz="4000" b="1" dirty="0" smtClean="0">
                  <a:ln>
                    <a:solidFill>
                      <a:schemeClr val="bg1"/>
                    </a:solidFill>
                  </a:ln>
                  <a:solidFill>
                    <a:srgbClr val="7030A0"/>
                  </a:solidFill>
                  <a:effectLst>
                    <a:glow rad="101600">
                      <a:srgbClr val="00B050">
                        <a:alpha val="60000"/>
                      </a:srgbClr>
                    </a:glow>
                  </a:effectLst>
                </a:rPr>
                <a:t>Tomorrow will be ............ .</a:t>
              </a:r>
            </a:p>
            <a:p>
              <a:r>
                <a:rPr lang="en-US" sz="3200" dirty="0" smtClean="0"/>
                <a:t> </a:t>
              </a:r>
              <a:endParaRPr lang="en-US" sz="3600" dirty="0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246996" y="3739997"/>
              <a:ext cx="273268" cy="273268"/>
            </a:xfrm>
            <a:prstGeom prst="star5">
              <a:avLst/>
            </a:prstGeom>
            <a:solidFill>
              <a:srgbClr val="FF000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244366" y="4377712"/>
              <a:ext cx="260132" cy="304800"/>
            </a:xfrm>
            <a:prstGeom prst="star5">
              <a:avLst/>
            </a:prstGeom>
            <a:solidFill>
              <a:srgbClr val="00B05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244366" y="5025888"/>
              <a:ext cx="289034" cy="304800"/>
            </a:xfrm>
            <a:prstGeom prst="star5">
              <a:avLst/>
            </a:prstGeom>
            <a:solidFill>
              <a:srgbClr val="7030A0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15766"/>
            <a:ext cx="8153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bg1"/>
                  </a:solidFill>
                </a:ln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To day’s topic</a:t>
            </a:r>
            <a:endParaRPr lang="en-US" sz="6000" dirty="0">
              <a:ln>
                <a:solidFill>
                  <a:schemeClr val="bg1"/>
                </a:solidFill>
              </a:ln>
              <a:effectLst>
                <a:glow rad="101600">
                  <a:srgbClr val="7030A0">
                    <a:alpha val="60000"/>
                  </a:srgb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806966"/>
            <a:ext cx="81534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Days of the Week</a:t>
            </a:r>
            <a:endParaRPr lang="en-US" sz="40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00200"/>
            <a:ext cx="1457325" cy="76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1534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Diagram 1"/>
          <p:cNvGraphicFramePr/>
          <p:nvPr/>
        </p:nvGraphicFramePr>
        <p:xfrm>
          <a:off x="457200" y="152400"/>
          <a:ext cx="7543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53400" y="-76200"/>
            <a:ext cx="838200" cy="742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 </a:t>
            </a:r>
          </a:p>
          <a:p>
            <a:pPr algn="ctr"/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</a:t>
            </a:r>
          </a:p>
          <a:p>
            <a:pPr algn="ctr"/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</a:t>
            </a:r>
          </a:p>
          <a:p>
            <a:pPr algn="ctr"/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</a:t>
            </a:r>
          </a:p>
          <a:p>
            <a:pPr algn="ctr"/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</a:t>
            </a:r>
          </a:p>
          <a:p>
            <a:pPr algn="ctr"/>
            <a:endParaRPr lang="en-US" sz="28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</a:t>
            </a:r>
          </a:p>
          <a:p>
            <a:pPr algn="ctr"/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</a:t>
            </a:r>
          </a:p>
          <a:p>
            <a:pPr algn="ctr"/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</a:t>
            </a:r>
          </a:p>
          <a:p>
            <a:pPr algn="ctr"/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</a:t>
            </a:r>
          </a:p>
          <a:p>
            <a:pPr algn="ctr"/>
            <a:endParaRPr lang="en-US" sz="14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</a:t>
            </a:r>
          </a:p>
          <a:p>
            <a:pPr algn="ctr"/>
            <a:endParaRPr lang="en-US" sz="12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</a:t>
            </a:r>
          </a:p>
          <a:p>
            <a:pPr algn="ctr"/>
            <a:endParaRPr lang="en-US" sz="20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ctr"/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</a:t>
            </a:r>
          </a:p>
          <a:p>
            <a:pPr algn="ctr"/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</a:t>
            </a:r>
          </a:p>
          <a:p>
            <a:pPr algn="ctr"/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</a:t>
            </a:r>
          </a:p>
          <a:p>
            <a:pPr algn="ctr"/>
            <a:r>
              <a:rPr lang="en-US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 </a:t>
            </a:r>
            <a:endParaRPr lang="en-US" sz="2800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b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A2CF5B-32F5-4FFE-B4DC-65151CDD8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FA2CF5B-32F5-4FFE-B4DC-65151CDD8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FA2CF5B-32F5-4FFE-B4DC-65151CDD8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AA5E9F-BFAA-41EE-8F87-52D4C5534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31AA5E9F-BFAA-41EE-8F87-52D4C5534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31AA5E9F-BFAA-41EE-8F87-52D4C5534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BA67C0-4297-4F63-B115-96009C78E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5BBA67C0-4297-4F63-B115-96009C78E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5BBA67C0-4297-4F63-B115-96009C78E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E63F20-9744-4BC0-BE8D-514FA228C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76E63F20-9744-4BC0-BE8D-514FA228C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76E63F20-9744-4BC0-BE8D-514FA228C1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C4C9A-F6F9-4301-9ADD-AB9645BED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97C4C9A-F6F9-4301-9ADD-AB9645BED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97C4C9A-F6F9-4301-9ADD-AB9645BED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488BB-93AA-4495-B931-47ADBFE3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B4488BB-93AA-4495-B931-47ADBFE3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7B4488BB-93AA-4495-B931-47ADBFE39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E5FF8-E938-4BB0-800F-96A45F5DD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CAE5FF8-E938-4BB0-800F-96A45F5DD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CAE5FF8-E938-4BB0-800F-96A45F5DD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FCC27-0297-44FF-AEA8-2361B84FE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C6FCC27-0297-44FF-AEA8-2361B84FE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C6FCC27-0297-44FF-AEA8-2361B84FE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7F5AE3-C7EE-45E8-9B45-07CD9D4DD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997F5AE3-C7EE-45E8-9B45-07CD9D4DD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997F5AE3-C7EE-45E8-9B45-07CD9D4DD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33DFDA-CD9A-4DD1-82F1-79F474F2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3933DFDA-CD9A-4DD1-82F1-79F474F2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33DFDA-CD9A-4DD1-82F1-79F474F2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5268E9-12AD-4E3D-A3FB-0FCF55994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235268E9-12AD-4E3D-A3FB-0FCF55994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235268E9-12AD-4E3D-A3FB-0FCF559948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0CE612-FF89-4286-9E75-DEDD47DF8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70CE612-FF89-4286-9E75-DEDD47DF8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70CE612-FF89-4286-9E75-DEDD47DF8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FFEB9-6FCB-4298-A948-B3562DF1D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006FFEB9-6FCB-4298-A948-B3562DF1D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006FFEB9-6FCB-4298-A948-B3562DF1D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75C79A-EDF4-4275-910D-361554D9A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E375C79A-EDF4-4275-910D-361554D9A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375C79A-EDF4-4275-910D-361554D9A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42A176-E882-4F49-BA6F-37F60C88B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D842A176-E882-4F49-BA6F-37F60C88B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D842A176-E882-4F49-BA6F-37F60C88B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81534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65536"/>
            <a:ext cx="784860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Lets Try to spell properly.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2054770"/>
            <a:ext cx="78486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students will try to spell loudly with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teacher</a:t>
            </a: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3429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Sunday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42672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Monday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51054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Tuesday</a:t>
            </a:r>
            <a:endParaRPr lang="en-US" sz="4400" b="1" dirty="0">
              <a:solidFill>
                <a:srgbClr val="00B05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19600" y="35052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Wednesday</a:t>
            </a:r>
            <a:endParaRPr lang="en-US" sz="4000" b="1" dirty="0">
              <a:solidFill>
                <a:srgbClr val="FFC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19600" y="4296102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Thursday</a:t>
            </a:r>
            <a:endParaRPr lang="en-US" sz="44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08936" y="51054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Friday</a:t>
            </a:r>
            <a:endParaRPr lang="en-US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4600" y="57912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smtClean="0">
                <a:solidFill>
                  <a:srgbClr val="C0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Saturday</a:t>
            </a:r>
            <a:endParaRPr lang="en-US" sz="4800" b="1" dirty="0">
              <a:solidFill>
                <a:srgbClr val="C0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3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3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3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3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3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3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0" y="0"/>
            <a:ext cx="8153400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65536"/>
            <a:ext cx="7848600" cy="923330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Lets Try one more.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626" name="Picture 2" descr="C:\Users\Bismillah\Desktop\Shoumen ict pti 2016\New folder\alphabets-frogs-2-7923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1295400"/>
            <a:ext cx="1249454" cy="14859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6627" name="Picture 3" descr="C:\Users\Bismillah\Desktop\Shoumen ict pti 2016\New folder\alphabets-frogs-2-6987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096" y="1219200"/>
            <a:ext cx="1665939" cy="155257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6628" name="Picture 4" descr="C:\Users\Bismillah\Desktop\Shoumen ict pti 2016\New folder\alphabets-frogs-2-50219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930" y="1416268"/>
            <a:ext cx="1527111" cy="140017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6629" name="Picture 5" descr="C:\Users\Bismillah\Desktop\Shoumen ict pti 2016\New folder\alphabets-frogs-2-85434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9404" y="1568668"/>
            <a:ext cx="1721470" cy="12192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6630" name="Picture 6" descr="C:\Users\Bismillah\Desktop\Shoumen ict pti 2016\New folder\alphabets-frogs-2-99373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8530" y="1508234"/>
            <a:ext cx="1369772" cy="124777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6631" name="Picture 7" descr="C:\Users\Bismillah\Desktop\Shoumen ict pti 2016\New folder\alphabets-frogs-2-59772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3628" y="1371600"/>
            <a:ext cx="1369772" cy="140017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9" name="Picture 5" descr="C:\Users\Bismillah\Desktop\Shoumen ict pti 2016\New folder\alphabets-frogs-2-85434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54601" y="3302872"/>
            <a:ext cx="1669288" cy="12192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0" name="Picture 6" descr="C:\Users\Bismillah\Desktop\Shoumen ict pti 2016\New folder\alphabets-frogs-2-99373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27679" y="3242438"/>
            <a:ext cx="1328251" cy="124777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1" name="Picture 7" descr="C:\Users\Bismillah\Desktop\Shoumen ict pti 2016\New folder\alphabets-frogs-2-59772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96247" y="3105804"/>
            <a:ext cx="1328251" cy="140017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6632" name="Picture 8" descr="C:\Users\Bismillah\Desktop\Shoumen ict pti 2016\New folder\alphabets-frogs-2-476645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298" y="2984936"/>
            <a:ext cx="1435947" cy="151447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6633" name="Picture 9" descr="C:\Users\Bismillah\Desktop\Shoumen ict pti 2016\New folder\alphabets-frogs-2-317196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07074" y="3273970"/>
            <a:ext cx="1642364" cy="130492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6634" name="Picture 10" descr="C:\Users\Bismillah\Desktop\Shoumen ict pti 2016\New folder\alphabets-frogs-2-50219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481" y="3137336"/>
            <a:ext cx="1480820" cy="140017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6635" name="Picture 11" descr="C:\Users\Bismillah\Desktop\Shoumen ict pti 2016\New folder\alphabets-frogs-2-318154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924425"/>
            <a:ext cx="1117516" cy="146685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36" name="Picture 5" descr="C:\Users\Bismillah\Desktop\Shoumen ict pti 2016\New folder\alphabets-frogs-2-85434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0311" y="5153025"/>
            <a:ext cx="1506640" cy="12192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37" name="Picture 6" descr="C:\Users\Bismillah\Desktop\Shoumen ict pti 2016\New folder\alphabets-frogs-2-99373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9859" y="5092591"/>
            <a:ext cx="1198832" cy="124777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38" name="Picture 7" descr="C:\Users\Bismillah\Desktop\Shoumen ict pti 2016\New folder\alphabets-frogs-2-59772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54568" y="4955957"/>
            <a:ext cx="1198832" cy="140017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6636" name="Picture 12" descr="C:\Users\Bismillah\Desktop\Shoumen ict pti 2016\New folder\alphabets-frogs-2-6987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2816" y="4848225"/>
            <a:ext cx="1609224" cy="155257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6637" name="Picture 13" descr="C:\Users\Bismillah\Desktop\Shoumen ict pti 2016\New folder\alphabets-frogs-2-657233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60196" y="4772025"/>
            <a:ext cx="1358900" cy="16002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6638" name="Picture 14" descr="C:\Users\Bismillah\Desktop\Shoumen ict pti 2016\New folder\alphabets-frogs-2-7923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6457" y="4895523"/>
            <a:ext cx="1206918" cy="1485900"/>
          </a:xfrm>
          <a:prstGeom prst="rect">
            <a:avLst/>
          </a:prstGeom>
          <a:solidFill>
            <a:srgbClr val="FFC00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0"/>
                            </p:stCondLst>
                            <p:childTnLst>
                              <p:par>
                                <p:cTn id="6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3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3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3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3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898</TotalTime>
  <Words>513</Words>
  <Application>Microsoft Office PowerPoint</Application>
  <PresentationFormat>On-screen Show (4:3)</PresentationFormat>
  <Paragraphs>157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Bismillah</dc:creator>
  <cp:lastModifiedBy>WALTON</cp:lastModifiedBy>
  <cp:revision>28</cp:revision>
  <dcterms:created xsi:type="dcterms:W3CDTF">2006-08-16T00:00:00Z</dcterms:created>
  <dcterms:modified xsi:type="dcterms:W3CDTF">2021-04-16T16:44:21Z</dcterms:modified>
</cp:coreProperties>
</file>