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8" r:id="rId3"/>
    <p:sldId id="257" r:id="rId4"/>
    <p:sldId id="256" r:id="rId5"/>
    <p:sldId id="258" r:id="rId6"/>
    <p:sldId id="259" r:id="rId7"/>
    <p:sldId id="261" r:id="rId8"/>
    <p:sldId id="260" r:id="rId9"/>
    <p:sldId id="262" r:id="rId10"/>
    <p:sldId id="263" r:id="rId11"/>
    <p:sldId id="277" r:id="rId12"/>
    <p:sldId id="264" r:id="rId13"/>
    <p:sldId id="279" r:id="rId14"/>
    <p:sldId id="280" r:id="rId15"/>
    <p:sldId id="281" r:id="rId16"/>
    <p:sldId id="283" r:id="rId17"/>
    <p:sldId id="284" r:id="rId18"/>
    <p:sldId id="282" r:id="rId19"/>
    <p:sldId id="285" r:id="rId20"/>
    <p:sldId id="267" r:id="rId21"/>
    <p:sldId id="287" r:id="rId22"/>
    <p:sldId id="266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44" autoAdjust="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187-5CC5-4DB3-B72A-F78E6AA5A43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5C94-8591-43FD-BECF-D60C1651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1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187-5CC5-4DB3-B72A-F78E6AA5A43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5C94-8591-43FD-BECF-D60C1651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2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187-5CC5-4DB3-B72A-F78E6AA5A43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5C94-8591-43FD-BECF-D60C1651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3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187-5CC5-4DB3-B72A-F78E6AA5A43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5C94-8591-43FD-BECF-D60C1651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0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187-5CC5-4DB3-B72A-F78E6AA5A43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5C94-8591-43FD-BECF-D60C1651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0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187-5CC5-4DB3-B72A-F78E6AA5A43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5C94-8591-43FD-BECF-D60C1651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2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187-5CC5-4DB3-B72A-F78E6AA5A43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5C94-8591-43FD-BECF-D60C1651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8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187-5CC5-4DB3-B72A-F78E6AA5A43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5C94-8591-43FD-BECF-D60C1651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5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187-5CC5-4DB3-B72A-F78E6AA5A43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5C94-8591-43FD-BECF-D60C1651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6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187-5CC5-4DB3-B72A-F78E6AA5A43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5C94-8591-43FD-BECF-D60C1651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187-5CC5-4DB3-B72A-F78E6AA5A43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5C94-8591-43FD-BECF-D60C1651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1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C0187-5CC5-4DB3-B72A-F78E6AA5A43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5C94-8591-43FD-BECF-D60C16518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8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fif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7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soil">
            <a:extLst>
              <a:ext uri="{FF2B5EF4-FFF2-40B4-BE49-F238E27FC236}">
                <a16:creationId xmlns="" xmlns:a16="http://schemas.microsoft.com/office/drawing/2014/main" id="{B123D72D-8A4B-4B0E-B547-CC277B790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6" y="4102487"/>
            <a:ext cx="3859306" cy="2365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E399449-B901-42D6-991B-80DF9106C96A}"/>
              </a:ext>
            </a:extLst>
          </p:cNvPr>
          <p:cNvSpPr/>
          <p:nvPr/>
        </p:nvSpPr>
        <p:spPr>
          <a:xfrm>
            <a:off x="1449897" y="5070675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47" y="4102487"/>
            <a:ext cx="3734435" cy="2407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47" y="1290918"/>
            <a:ext cx="3734435" cy="2460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 descr="Image result for sun light">
            <a:extLst>
              <a:ext uri="{FF2B5EF4-FFF2-40B4-BE49-F238E27FC236}">
                <a16:creationId xmlns="" xmlns:a16="http://schemas.microsoft.com/office/drawing/2014/main" id="{0009DF7C-B0EB-46A1-A73A-D3B12D356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6" y="1290918"/>
            <a:ext cx="3859306" cy="2460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1762" y="150639"/>
            <a:ext cx="1014984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করি-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66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799" y="676452"/>
            <a:ext cx="10605788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সম্পদ নিয়ে আলোচনা করব। আমরা কীভাবে সম্পদের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বিভাগ করতে পারি? প্রয়োজনীয় বস্তুসামগ্রী তৈরি করার জন্য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কী কী ধরনের সম্পদ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করে? এগুলোই আমাদের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প্রশ্ন। বিভিন্ন কাজের মাধ্যমে আমরা এই প্রশ্ন গুলোর উত্তর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799" y="5081286"/>
            <a:ext cx="574388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কী ধরনের সম্পদ রয়েছে?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1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>
            <a:extLst>
              <a:ext uri="{FF2B5EF4-FFF2-40B4-BE49-F238E27FC236}">
                <a16:creationId xmlns="" xmlns:a16="http://schemas.microsoft.com/office/drawing/2014/main" id="{4C05204B-7685-4435-B2E8-6B96090AD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9" y="1936376"/>
            <a:ext cx="4768130" cy="3271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58" y="1936376"/>
            <a:ext cx="4683924" cy="3271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7660763" y="5457040"/>
            <a:ext cx="2558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জীবাশ্ম জ্বালানি</a:t>
            </a:r>
            <a:endParaRPr lang="en-US" sz="40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7144" y="5457040"/>
            <a:ext cx="2381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 </a:t>
            </a:r>
            <a:endParaRPr lang="en-US" sz="40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928" y="338898"/>
            <a:ext cx="1014984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করি-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7783" y="2227674"/>
            <a:ext cx="60692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কত ধরনের 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 আছে এবং কি কি?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5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 animBg="1"/>
      <p:bldP spid="7" grpId="1" animBg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655833"/>
              </p:ext>
            </p:extLst>
          </p:nvPr>
        </p:nvGraphicFramePr>
        <p:xfrm>
          <a:off x="1561682" y="3609618"/>
          <a:ext cx="8128000" cy="183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029"/>
                <a:gridCol w="4112971"/>
              </a:tblGrid>
              <a:tr h="823672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en-US" sz="4000" b="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সম্পদ</a:t>
                      </a:r>
                      <a:endParaRPr lang="en-US" sz="4000" b="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 সৃষ্ট</a:t>
                      </a:r>
                      <a:r>
                        <a:rPr lang="en-US" sz="4000" b="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সম্পদ</a:t>
                      </a:r>
                      <a:endParaRPr lang="en-US" sz="4000" b="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7953"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6242" y="960215"/>
            <a:ext cx="2263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114" y="771233"/>
            <a:ext cx="1371600" cy="10858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74621" y="2111022"/>
            <a:ext cx="11046535" cy="5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92821" y="2381274"/>
            <a:ext cx="4049507" cy="70788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খাতায়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8" y="1234915"/>
            <a:ext cx="3832411" cy="2631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4" y="1234914"/>
            <a:ext cx="3832412" cy="2631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9355" y="3379676"/>
            <a:ext cx="2371890" cy="383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7" y="4109938"/>
            <a:ext cx="3832411" cy="2371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501302" y="159924"/>
            <a:ext cx="1014984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করি-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5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5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23" y="4182036"/>
            <a:ext cx="3966542" cy="2519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8" y="1203767"/>
            <a:ext cx="4001606" cy="26689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24" y="1203767"/>
            <a:ext cx="3966541" cy="26689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8" y="4182036"/>
            <a:ext cx="4001606" cy="25191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501302" y="159924"/>
            <a:ext cx="1014984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করি-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47" y="1597910"/>
            <a:ext cx="4687747" cy="362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501302" y="159924"/>
            <a:ext cx="1014984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করি-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1276" y="5805152"/>
            <a:ext cx="3185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8745" y="5805152"/>
            <a:ext cx="3499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সম্পদ-বালি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385" y="1597910"/>
            <a:ext cx="4617839" cy="3622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101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4319" y="4066930"/>
            <a:ext cx="103709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সম্পদই হলো মানবসৃষ্ট সম্পদ।কাগজ, প্লাস্টিক,কাঁচ,বিদ্যুৎ ইত্যাদি হলো </a:t>
            </a:r>
            <a:r>
              <a:rPr lang="bn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।মানবসৃষ্ট সম্পদ ও আসে প্রাকৃতিক সম্পদ থেকে।গাছ থেকে পাওয়া কাঠ দিয়ে আমরা ঘরবাড়ি তৈরি করি।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17452" y="1395068"/>
            <a:ext cx="5564229" cy="1421197"/>
            <a:chOff x="5715954" y="5299401"/>
            <a:chExt cx="5564229" cy="14211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3020" y="5479620"/>
              <a:ext cx="1196508" cy="111320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954" y="5539176"/>
              <a:ext cx="1146247" cy="1181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ight Arrow 7"/>
            <p:cNvSpPr/>
            <p:nvPr/>
          </p:nvSpPr>
          <p:spPr>
            <a:xfrm>
              <a:off x="7063787" y="5767068"/>
              <a:ext cx="605659" cy="7256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307461" y="5299401"/>
              <a:ext cx="972722" cy="1293424"/>
              <a:chOff x="8409709" y="1676400"/>
              <a:chExt cx="3020291" cy="42949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409709" y="3847089"/>
                <a:ext cx="3020291" cy="212422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8409709" y="1676400"/>
                <a:ext cx="3020291" cy="2170689"/>
              </a:xfrm>
              <a:prstGeom prst="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601200" y="4544291"/>
                <a:ext cx="734291" cy="142701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756073" y="4738255"/>
                <a:ext cx="554182" cy="51954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0661073" y="4738255"/>
                <a:ext cx="540327" cy="51954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ight Arrow 9"/>
            <p:cNvSpPr/>
            <p:nvPr/>
          </p:nvSpPr>
          <p:spPr>
            <a:xfrm>
              <a:off x="9240981" y="5794959"/>
              <a:ext cx="748145" cy="6698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68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491" y="3854545"/>
            <a:ext cx="11181144" cy="1914178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আবার,বালি </a:t>
            </a:r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 তৈরি করে না।বালি প্রকৃতিতে পাওয়া যায়।আর এই বালি থেকে কাঁচ তৈরি হয়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আবার অন্য 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মানবসম্পদ  তৈ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রিতে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হয়।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4805" y="1574446"/>
            <a:ext cx="5091842" cy="1092151"/>
            <a:chOff x="6682653" y="1592729"/>
            <a:chExt cx="5091842" cy="1092151"/>
          </a:xfrm>
        </p:grpSpPr>
        <p:sp>
          <p:nvSpPr>
            <p:cNvPr id="6" name="Right Arrow 5"/>
            <p:cNvSpPr/>
            <p:nvPr/>
          </p:nvSpPr>
          <p:spPr>
            <a:xfrm>
              <a:off x="9890911" y="1862530"/>
              <a:ext cx="706582" cy="491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440" y="1665273"/>
              <a:ext cx="909380" cy="10196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344" y="1592729"/>
              <a:ext cx="1092151" cy="10921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653" y="1632320"/>
              <a:ext cx="969818" cy="10525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ight Arrow 9"/>
            <p:cNvSpPr/>
            <p:nvPr/>
          </p:nvSpPr>
          <p:spPr>
            <a:xfrm>
              <a:off x="7805741" y="1841749"/>
              <a:ext cx="675041" cy="5126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49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21DDA8-0D43-4F6E-849C-888AB50A2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" b="4983"/>
          <a:stretch/>
        </p:blipFill>
        <p:spPr>
          <a:xfrm>
            <a:off x="722207" y="1043479"/>
            <a:ext cx="5146158" cy="563511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62F1A46-9646-4FD9-ADC8-D213A2284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962" y="1026015"/>
            <a:ext cx="5440101" cy="565257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7193" y="153654"/>
            <a:ext cx="874395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৮৯-৯০নং পৃষ্ঠা খুলে দেখ-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299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5785" y="5232228"/>
            <a:ext cx="3302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C8C51F-18F3-454B-BEF5-2A9C1E93FB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34" y="622306"/>
            <a:ext cx="5866410" cy="4104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02587" y="2792941"/>
            <a:ext cx="1219200" cy="1417370"/>
          </a:xfrm>
          <a:prstGeom prst="rect">
            <a:avLst/>
          </a:prstGeom>
          <a:noFill/>
        </p:spPr>
      </p:pic>
      <p:pic>
        <p:nvPicPr>
          <p:cNvPr id="7" name="Picture 6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2291" y="2792941"/>
            <a:ext cx="1066800" cy="141737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9C0E57F-B5D6-4991-9F3F-19F612411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AA3B067-375E-4C26-8341-AE456912F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546" y="5509286"/>
            <a:ext cx="3549845" cy="15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5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-4.16667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3.75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AIFUL DIGITAL CONTAINT\ANIMATION\clock_hands_spinning_import_sm_wm.gif">
            <a:extLst>
              <a:ext uri="{FF2B5EF4-FFF2-40B4-BE49-F238E27FC236}">
                <a16:creationId xmlns="" xmlns:a16="http://schemas.microsoft.com/office/drawing/2014/main" id="{F7B1862E-AD52-4F89-8F58-936316FD34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3660" y="914400"/>
            <a:ext cx="1219200" cy="1219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C0E57F-B5D6-4991-9F3F-19F612411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A3B067-375E-4C26-8341-AE456912F3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546" y="5509286"/>
            <a:ext cx="3549845" cy="15998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4696024" y="6285"/>
            <a:ext cx="1824538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36217" y="941520"/>
            <a:ext cx="10179423" cy="13447"/>
          </a:xfrm>
          <a:prstGeom prst="lin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3406" y="1229457"/>
            <a:ext cx="6925235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টিক চিহ্ন দাওঃ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3405" y="2280757"/>
            <a:ext cx="6925235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প্রাকৃতিক সম্পদ?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7681" y="3244610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1154" y="3238166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7681" y="4302353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1154" y="4289465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363" y="5646892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নয়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7673" y="5601326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7673" y="5615193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নয়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9983" y="5640309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নয়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7925" y="2925525"/>
            <a:ext cx="696024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8000" dirty="0" smtClean="0"/>
              <a:t>√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305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8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AIFUL DIGITAL CONTAINT\ANIMATION\clock_hands_spinning_import_sm_wm.gif">
            <a:extLst>
              <a:ext uri="{FF2B5EF4-FFF2-40B4-BE49-F238E27FC236}">
                <a16:creationId xmlns="" xmlns:a16="http://schemas.microsoft.com/office/drawing/2014/main" id="{F7B1862E-AD52-4F89-8F58-936316FD34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3660" y="914400"/>
            <a:ext cx="1219200" cy="1219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C0E57F-B5D6-4991-9F3F-19F612411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A3B067-375E-4C26-8341-AE456912F3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546" y="5509286"/>
            <a:ext cx="3549845" cy="15998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4696024" y="6285"/>
            <a:ext cx="1824538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36217" y="941520"/>
            <a:ext cx="10179423" cy="13447"/>
          </a:xfrm>
          <a:prstGeom prst="lin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3406" y="1229457"/>
            <a:ext cx="6925235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টিক চিহ্ন দাওঃ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3405" y="2280757"/>
            <a:ext cx="6925235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7681" y="3244610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1154" y="3238166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7681" y="4302353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1154" y="4289465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363" y="5646892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নয়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7673" y="5601326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7673" y="5615193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নয়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9983" y="5640309"/>
            <a:ext cx="235323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নয়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7925" y="2925525"/>
            <a:ext cx="696024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8000" dirty="0" smtClean="0"/>
              <a:t>√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880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8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C0E515-0D77-4C2F-8A88-013E23CDEFCB}"/>
              </a:ext>
            </a:extLst>
          </p:cNvPr>
          <p:cNvSpPr txBox="1"/>
          <p:nvPr/>
        </p:nvSpPr>
        <p:spPr>
          <a:xfrm>
            <a:off x="3056965" y="298807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993" y="4989038"/>
            <a:ext cx="11698014" cy="1175515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বাড়ি তৈরি করতে তোমার কোন কোন প্রাকৃতিক সম্পদ প্রয়োজন হবে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 করবে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Image result for house">
            <a:extLst>
              <a:ext uri="{FF2B5EF4-FFF2-40B4-BE49-F238E27FC236}">
                <a16:creationId xmlns="" xmlns:a16="http://schemas.microsoft.com/office/drawing/2014/main" id="{7AD94C3D-EF78-4803-A719-55D0B3983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11" y="1788458"/>
            <a:ext cx="6062465" cy="32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0" y="1678164"/>
            <a:ext cx="11046535" cy="5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371" y="239017"/>
            <a:ext cx="1883352" cy="125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434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SAIFUL DIGITAL CONTAINT\ANIMATION\cla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3316" y="1697776"/>
            <a:ext cx="2390775" cy="23907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70" y="829040"/>
            <a:ext cx="6104965" cy="4128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8840" y="5282005"/>
            <a:ext cx="5074920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C0E57F-B5D6-4991-9F3F-19F612411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059515" cy="1143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A3B067-375E-4C26-8341-AE456912F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718"/>
            <a:ext cx="3264299" cy="17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08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31" y="1457737"/>
            <a:ext cx="2598560" cy="3253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252965" y="1501779"/>
            <a:ext cx="3289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শাহনাজ পারভীন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34283" y="2447779"/>
            <a:ext cx="4497176" cy="281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52965" y="2594533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বোরহান সোবহান সপ্রাবি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 সদর,ঝিনাইদহ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6931" y="5772150"/>
            <a:ext cx="645181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NikoshBAN" panose="02000000000000000000" pitchFamily="2" charset="0"/>
              </a:rPr>
              <a:t>shahnaj693@gmail.com</a:t>
            </a:r>
            <a:endParaRPr lang="en-US" sz="2800" dirty="0">
              <a:latin typeface="+mj-lt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390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68336" y="3697981"/>
            <a:ext cx="5636535" cy="683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3313" y="97752"/>
            <a:ext cx="5365376" cy="1123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>
                <a:solidFill>
                  <a:schemeClr val="accent1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9467" y="1914430"/>
            <a:ext cx="262283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9467" y="4370125"/>
            <a:ext cx="262283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১৩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9467" y="5606347"/>
            <a:ext cx="262283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এক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9467" y="3133904"/>
            <a:ext cx="262283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পঞ্চম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678BA35-A629-4E60-B933-FE65D6D13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3" y="1914430"/>
            <a:ext cx="3396638" cy="43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22430" y="937231"/>
            <a:ext cx="2972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22430" y="2735795"/>
            <a:ext cx="9612745" cy="844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22430" y="2820201"/>
            <a:ext cx="1871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2430" y="1799006"/>
            <a:ext cx="28729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430" y="3651198"/>
            <a:ext cx="92031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 তাকালে আমরা অনেক কিছু…………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…সহপাঠীর সাথে আলোচনা করি।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gd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165430" y="1352729"/>
            <a:ext cx="8305800" cy="42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64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3" grpId="0"/>
      <p:bldP spid="3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2272" y="557404"/>
            <a:ext cx="2064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52272" y="1388401"/>
            <a:ext cx="10416273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itle 5"/>
          <p:cNvSpPr>
            <a:spLocks noGrp="1"/>
          </p:cNvSpPr>
          <p:nvPr/>
        </p:nvSpPr>
        <p:spPr>
          <a:xfrm>
            <a:off x="1152272" y="1577684"/>
            <a:ext cx="4269117" cy="667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2272" y="2434841"/>
            <a:ext cx="102500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১৭.১.১ প্রাকৃতিক ও কৃত্রিম সম্পদের গুরুত্ব ও সীমাবদ্ধতা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  বর্ণনা করতে পারবে।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১৭.১.২ প্রাকৃতিক সম্পদের পরিকল্পিত ব্যবহার বর্ণনা করতে 	 	   পারবে।.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18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257397" y="600798"/>
            <a:ext cx="671885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ভিডিওটি দেখ-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499528"/>
              </p:ext>
            </p:extLst>
          </p:nvPr>
        </p:nvGraphicFramePr>
        <p:xfrm>
          <a:off x="4616823" y="2226702"/>
          <a:ext cx="1532964" cy="1229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3" imgW="7965720" imgH="440280" progId="Package">
                  <p:embed/>
                </p:oleObj>
              </mc:Choice>
              <mc:Fallback>
                <p:oleObj name="Packager Shell Object" showAsIcon="1" r:id="rId3" imgW="79657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6823" y="2226702"/>
                        <a:ext cx="1532964" cy="122919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70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104" y="453906"/>
            <a:ext cx="1014984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করি-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18" descr="Image result for সম্পদ">
            <a:extLst>
              <a:ext uri="{FF2B5EF4-FFF2-40B4-BE49-F238E27FC236}">
                <a16:creationId xmlns="" xmlns:a16="http://schemas.microsoft.com/office/drawing/2014/main" id="{15CC1E1A-715D-44AB-9C3B-8B1144457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5" r="34210" b="10399"/>
          <a:stretch/>
        </p:blipFill>
        <p:spPr bwMode="auto">
          <a:xfrm>
            <a:off x="542104" y="1694329"/>
            <a:ext cx="5227080" cy="3789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natural gas">
            <a:extLst>
              <a:ext uri="{FF2B5EF4-FFF2-40B4-BE49-F238E27FC236}">
                <a16:creationId xmlns="" xmlns:a16="http://schemas.microsoft.com/office/drawing/2014/main" id="{92A4B24B-0537-4ADC-B8C8-A59E4BF77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/>
          <a:stretch/>
        </p:blipFill>
        <p:spPr bwMode="auto">
          <a:xfrm>
            <a:off x="6294738" y="1694329"/>
            <a:ext cx="5341206" cy="3789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A39346-FCC4-4D8D-941C-6B773002A45F}"/>
              </a:ext>
            </a:extLst>
          </p:cNvPr>
          <p:cNvSpPr txBox="1"/>
          <p:nvPr/>
        </p:nvSpPr>
        <p:spPr>
          <a:xfrm>
            <a:off x="1639297" y="5509947"/>
            <a:ext cx="303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33E49F-EAB1-490A-B022-9353B5FD4F4B}"/>
              </a:ext>
            </a:extLst>
          </p:cNvPr>
          <p:cNvSpPr txBox="1"/>
          <p:nvPr/>
        </p:nvSpPr>
        <p:spPr>
          <a:xfrm>
            <a:off x="7701153" y="5509947"/>
            <a:ext cx="280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D:\SAIFUL DIGITAL CONTAINT\ANIMATION\thumb-education_art_chalkboard_writing_anim.gif.350.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6054" y="1284903"/>
            <a:ext cx="6290064" cy="38612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4781268" y="1667759"/>
            <a:ext cx="4184073" cy="806183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4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725785">
            <a:off x="1967215" y="1954048"/>
            <a:ext cx="29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খাতায়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508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104" y="453906"/>
            <a:ext cx="1014984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করি-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 result for natural gas">
            <a:extLst>
              <a:ext uri="{FF2B5EF4-FFF2-40B4-BE49-F238E27FC236}">
                <a16:creationId xmlns="" xmlns:a16="http://schemas.microsoft.com/office/drawing/2014/main" id="{1EADC868-FF18-4AC6-97D3-B72FF2FB9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1" y="2012759"/>
            <a:ext cx="4941112" cy="3688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77" y="2012759"/>
            <a:ext cx="4988858" cy="3688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00875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314</Words>
  <Application>Microsoft Office PowerPoint</Application>
  <PresentationFormat>Widescreen</PresentationFormat>
  <Paragraphs>79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104</cp:revision>
  <dcterms:created xsi:type="dcterms:W3CDTF">2021-02-13T10:43:09Z</dcterms:created>
  <dcterms:modified xsi:type="dcterms:W3CDTF">2021-04-16T05:56:23Z</dcterms:modified>
</cp:coreProperties>
</file>