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4" r:id="rId2"/>
    <p:sldId id="283" r:id="rId3"/>
    <p:sldId id="282" r:id="rId4"/>
    <p:sldId id="275" r:id="rId5"/>
    <p:sldId id="274" r:id="rId6"/>
    <p:sldId id="259" r:id="rId7"/>
    <p:sldId id="257" r:id="rId8"/>
    <p:sldId id="268" r:id="rId9"/>
    <p:sldId id="258" r:id="rId10"/>
    <p:sldId id="277" r:id="rId11"/>
    <p:sldId id="276" r:id="rId12"/>
    <p:sldId id="269" r:id="rId13"/>
    <p:sldId id="278" r:id="rId14"/>
    <p:sldId id="270" r:id="rId15"/>
    <p:sldId id="279" r:id="rId16"/>
    <p:sldId id="280" r:id="rId17"/>
    <p:sldId id="271" r:id="rId18"/>
    <p:sldId id="287" r:id="rId19"/>
    <p:sldId id="285" r:id="rId20"/>
    <p:sldId id="286" r:id="rId21"/>
    <p:sldId id="272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59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FEB70-86CD-4A2A-A733-81D7602F29C7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2BEDF-8604-4963-B015-44D230489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038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991F-0355-4AC4-B327-412601FA0640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4B50-A48F-4EFF-952C-5908ECD0F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991F-0355-4AC4-B327-412601FA0640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4B50-A48F-4EFF-952C-5908ECD0F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991F-0355-4AC4-B327-412601FA0640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4B50-A48F-4EFF-952C-5908ECD0F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991F-0355-4AC4-B327-412601FA0640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4B50-A48F-4EFF-952C-5908ECD0F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991F-0355-4AC4-B327-412601FA0640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4B50-A48F-4EFF-952C-5908ECD0F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991F-0355-4AC4-B327-412601FA0640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4B50-A48F-4EFF-952C-5908ECD0F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991F-0355-4AC4-B327-412601FA0640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4B50-A48F-4EFF-952C-5908ECD0F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991F-0355-4AC4-B327-412601FA0640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4B50-A48F-4EFF-952C-5908ECD0F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991F-0355-4AC4-B327-412601FA0640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4B50-A48F-4EFF-952C-5908ECD0F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991F-0355-4AC4-B327-412601FA0640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4B50-A48F-4EFF-952C-5908ECD0F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991F-0355-4AC4-B327-412601FA0640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8D4B50-A48F-4EFF-952C-5908ECD0F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14991F-0355-4AC4-B327-412601FA0640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8D4B50-A48F-4EFF-952C-5908ECD0FDF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fkc\Desktop\পাওয়ার পয়েন্ট\ছবি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9144000" cy="5105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4648200"/>
            <a:ext cx="9144000" cy="2209800"/>
          </a:xfrm>
          <a:prstGeom prst="rect">
            <a:avLst/>
          </a:prstGeom>
          <a:solidFill>
            <a:srgbClr val="3616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9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9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2161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915400" cy="640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99430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337894" cy="2893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"/>
            <a:ext cx="39624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4337894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33800"/>
            <a:ext cx="3733800" cy="281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9819455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cÖvK-cÖv_wgK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cÖv_wgK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-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we`¨vj‡qi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AvMÖn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myKzgvi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e„wËi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Abykxjb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Ljvi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e¨e¯’v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100%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wkï‡K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Avmv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webvg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~‡j¨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Lvev‡ii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e¨e¯’v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buNone/>
            </a:pPr>
            <a:endParaRPr lang="en-US" sz="105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kÖYx‡Z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- 6+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eQ‡i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QvÎ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AbycvZ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- 1:30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Avw`evmx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wkï‡`i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c_wkï‡`i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mnvqZv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53628"/>
            <a:ext cx="4572000" cy="2622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63566"/>
            <a:ext cx="3352800" cy="26130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581400"/>
            <a:ext cx="8229599" cy="312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929736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29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4495800"/>
              </a:tblGrid>
              <a:tr h="85947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SutonnyMJ" pitchFamily="2" charset="0"/>
                          <a:cs typeface="SutonnyMJ" pitchFamily="2" charset="0"/>
                        </a:rPr>
                        <a:t>mvaviY</a:t>
                      </a:r>
                      <a:r>
                        <a:rPr lang="en-US" sz="40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SutonnyMJ" pitchFamily="2" charset="0"/>
                          <a:cs typeface="SutonnyMJ" pitchFamily="2" charset="0"/>
                        </a:rPr>
                        <a:t>gva¨wgK</a:t>
                      </a:r>
                      <a:endParaRPr lang="en-US" sz="40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70999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1|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weÁvb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1|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mvaviY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70999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2|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gvbweK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2|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gv`ªvmv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70999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3|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e¨emvq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wkÿv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3|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KvwiMwi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1307893">
                <a:tc>
                  <a:txBody>
                    <a:bodyPr/>
                    <a:lstStyle/>
                    <a:p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4|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Bs‡iwR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wkÿv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(ÒIÓ †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jfj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 I ÒGÓ †</a:t>
                      </a:r>
                      <a:r>
                        <a:rPr lang="en-US" sz="32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j‡fj</a:t>
                      </a:r>
                      <a:r>
                        <a:rPr lang="en-US" sz="3200" baseline="0" dirty="0" smtClean="0"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98" y="228600"/>
            <a:ext cx="3657600" cy="2667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8999"/>
            <a:ext cx="41910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0" y="228600"/>
            <a:ext cx="431027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50" y="3405808"/>
            <a:ext cx="3644348" cy="2766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446267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159007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47950"/>
            <a:ext cx="3962400" cy="2914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0678"/>
            <a:ext cx="42672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1"/>
            <a:ext cx="5638800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634342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09601"/>
          <a:ext cx="8229600" cy="604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3244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D”P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wkÿv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wkÿvbxwZi</a:t>
                      </a:r>
                      <a:r>
                        <a:rPr lang="en-US" sz="44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¸</a:t>
                      </a:r>
                      <a:r>
                        <a:rPr lang="en-US" sz="4400" b="1" baseline="0" dirty="0" err="1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iæZ</a:t>
                      </a:r>
                      <a:r>
                        <a:rPr lang="en-US" sz="4400" b="1" baseline="0" dirty="0" smtClean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¡</a:t>
                      </a:r>
                      <a:endParaRPr lang="en-US" sz="4400" dirty="0"/>
                    </a:p>
                  </a:txBody>
                  <a:tcPr/>
                </a:tc>
              </a:tr>
              <a:tr h="528735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1|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wek¦we`¨vjq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wkÿv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2|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wPwKrmv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wkÿv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3|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cÖ‡KŠkj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wkÿv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4| Z_¨ cÖhyw³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wkÿv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5|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e¨emvq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wkÿv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6| K…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wl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wkÿv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7|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AvBb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wkÿv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8|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bvix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wkÿv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9|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PviæKjv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wkÿv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10| ¯^v¯’¨ I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kvixwiK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wkÿv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11| µ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xov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wkÿv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12|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MÖš’vMvi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wkÿv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1| 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wkÿvi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nvi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e„w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× </a:t>
                      </a:r>
                    </a:p>
                    <a:p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2|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gvbexq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¸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Yvewji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weKvk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3|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m‡PZbZv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m„wó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4|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mybvMwiK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wnmv‡e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M‡o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Zvjv</a:t>
                      </a:r>
                      <a:endParaRPr lang="en-US" sz="2800" baseline="0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5| ‰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elg¨nxb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mgvR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m„wó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Kiv</a:t>
                      </a:r>
                      <a:endParaRPr lang="en-US" sz="2800" baseline="0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6|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MYZvwš¿K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BwZevPK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`„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wó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fw½ </a:t>
                      </a:r>
                    </a:p>
                    <a:p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7|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cÖwZfve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weKvk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8|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wWwRUvj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evsjv‡`k</a:t>
                      </a:r>
                      <a:endParaRPr lang="en-US" sz="2800" baseline="0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9|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e„wËg~jK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wkÿvq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`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ÿZv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AR©b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10|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Ab¨vb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¨|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</a:t>
            </a:r>
            <a:r>
              <a:rPr lang="en-US" dirty="0" err="1" smtClean="0"/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১)</a:t>
            </a:r>
            <a:r>
              <a:rPr lang="en-US" dirty="0" err="1" smtClean="0"/>
              <a:t>শিক্ষানীতি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সালে</a:t>
            </a:r>
            <a:r>
              <a:rPr lang="en-US" dirty="0" smtClean="0"/>
              <a:t> </a:t>
            </a:r>
            <a:r>
              <a:rPr lang="en-US" dirty="0" err="1" smtClean="0"/>
              <a:t>প্রনিত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শিক্ষানীতির</a:t>
            </a:r>
            <a:r>
              <a:rPr lang="en-US" dirty="0" smtClean="0"/>
              <a:t> </a:t>
            </a:r>
            <a:r>
              <a:rPr lang="en-US" dirty="0" err="1" smtClean="0"/>
              <a:t>গুরুত্বপূর্ন</a:t>
            </a:r>
            <a:r>
              <a:rPr lang="en-US" dirty="0" smtClean="0"/>
              <a:t> </a:t>
            </a:r>
            <a:r>
              <a:rPr lang="en-US" dirty="0" err="1" smtClean="0"/>
              <a:t>দিক</a:t>
            </a:r>
            <a:r>
              <a:rPr lang="en-US" dirty="0" smtClean="0"/>
              <a:t> </a:t>
            </a:r>
            <a:r>
              <a:rPr lang="en-US" dirty="0" err="1" smtClean="0"/>
              <a:t>গুলি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শিক্ষার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উন্নয়নে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ভূমিকা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টুকু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তোমার</a:t>
            </a:r>
            <a:r>
              <a:rPr lang="en-US" dirty="0" smtClean="0"/>
              <a:t> </a:t>
            </a:r>
            <a:r>
              <a:rPr lang="en-US" dirty="0" err="1" smtClean="0"/>
              <a:t>দৃষ্টিকোন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সমালোচনা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616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ownload (4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85" y="1371602"/>
            <a:ext cx="6499163" cy="4784343"/>
          </a:xfrm>
          <a:prstGeom prst="ellipse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66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6840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382000" cy="6096000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l"/>
            <a:endParaRPr lang="en-US" dirty="0"/>
          </a:p>
        </p:txBody>
      </p:sp>
      <p:sp>
        <p:nvSpPr>
          <p:cNvPr id="4" name="Curved Down Ribbon 3"/>
          <p:cNvSpPr/>
          <p:nvPr/>
        </p:nvSpPr>
        <p:spPr>
          <a:xfrm>
            <a:off x="673100" y="952500"/>
            <a:ext cx="7907628" cy="1080394"/>
          </a:xfrm>
          <a:prstGeom prst="ellipseRibbon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590800"/>
            <a:ext cx="6400800" cy="40626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cxh~l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KvwšÍ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kxj</a:t>
            </a:r>
            <a:endParaRPr lang="en-US" sz="8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Aa¨vcK</a:t>
            </a:r>
            <a:endParaRPr lang="en-US" sz="8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mgvRKg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©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ath finder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905000"/>
            <a:ext cx="25146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089722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69" tIns="33334" rIns="66669" bIns="33334" rtlCol="0" anchor="ctr"/>
          <a:lstStyle/>
          <a:p>
            <a:pPr algn="ctr"/>
            <a:endParaRPr lang="en-US"/>
          </a:p>
        </p:txBody>
      </p:sp>
      <p:pic>
        <p:nvPicPr>
          <p:cNvPr id="8" name="Picture 7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775" y="1271985"/>
            <a:ext cx="6158677" cy="5233859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37968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669" tIns="33334" rIns="66669" bIns="33334" rtlCol="0" anchor="ctr"/>
          <a:lstStyle/>
          <a:p>
            <a:pPr algn="ctr"/>
            <a:r>
              <a:rPr lang="en-US" sz="5200" b="1" dirty="0" err="1"/>
              <a:t>বাড়ীর</a:t>
            </a:r>
            <a:r>
              <a:rPr lang="en-US" sz="5200" b="1" dirty="0"/>
              <a:t> </a:t>
            </a:r>
            <a:r>
              <a:rPr lang="en-US" sz="5200" b="1" dirty="0" err="1"/>
              <a:t>কাজ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33483442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জীবন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উন্নয়নে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জাতীয়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শিক্ষানীতি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২০১০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কতটা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সামর্থ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রাখে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তুমি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মনে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?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/>
              <a:t>  </a:t>
            </a:r>
            <a:endParaRPr lang="en-US" sz="10000" b="1" dirty="0">
              <a:solidFill>
                <a:srgbClr val="00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28600"/>
            <a:ext cx="84698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702C22B-E004-460A-BDD5-266A37368B2D}" type="datetime1">
              <a:rPr lang="en-US" smtClean="0"/>
              <a:pPr algn="r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3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Pictures\প্রতিষ্ঠানের ছব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44"/>
            <a:ext cx="9296400" cy="7504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15628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4267201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4572000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08721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19400"/>
            <a:ext cx="6705600" cy="3237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1"/>
            <a:ext cx="4337894" cy="2271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"/>
            <a:ext cx="3657600" cy="2271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664705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¨: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RvwZmsN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AwaKvi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Kb‡fkb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KZ©„K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AwaKvi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ZvwM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gvZv‡eK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wkÿvbxwZi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*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gvbeZvi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RbgyLx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AMÖMwZ‡Z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Z¡`v‡bi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Dc‡hvMx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gvbekxj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hyw³ev`x,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bxwZevb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kÖ×vkxj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Kzms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¯‹vi gy³,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cigZmwnòz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AmcÖ`vwqK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†`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k‡cÖwgK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Kg©Kzkj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bvMwiK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685800"/>
            <a:ext cx="8382000" cy="7620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wkÿvbxwZ-2010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458200" cy="45720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 ¯^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fŠgZ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iÿvi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wkÿv_©x‡`i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m‡PZb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L) ˆ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bwZK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ms¯‹…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M) gyw³hy‡×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PZbvq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DØy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N)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m„RbkxjZv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Nwbô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weKv‡k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mnvqZ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O)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Yvewji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weKv‡k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P)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gvbevwaKv‡ii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kÖ×vkxj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Q)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mK‡ji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jv‡fi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838200"/>
            <a:ext cx="8458200" cy="914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Av‡jv‡K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wkÿvi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R)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`„wófw½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weKv‡k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S)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gyL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we`¨vi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Kcøbvkw³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weKv‡k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T)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D”Pgv‡bi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ÿZv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U)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Zix‡Z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V)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Rvi`vi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e„wËg~jK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W)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bxwZi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wkÿvi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¨‡g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Pwi‡Îi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914401"/>
            <a:ext cx="86106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wkÿv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838200"/>
            <a:ext cx="8229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pic>
        <p:nvPicPr>
          <p:cNvPr id="10" name="Content Placeholder 9" descr="8797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343400"/>
          </a:xfrm>
        </p:spPr>
      </p:pic>
      <p:cxnSp>
        <p:nvCxnSpPr>
          <p:cNvPr id="14" name="Straight Arrow Connector 13"/>
          <p:cNvCxnSpPr/>
          <p:nvPr/>
        </p:nvCxnSpPr>
        <p:spPr>
          <a:xfrm rot="5400000">
            <a:off x="4347067" y="1734419"/>
            <a:ext cx="457994" cy="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6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508</TotalTime>
  <Words>523</Words>
  <Application>Microsoft Office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cÖvK-cÖv_wgK I cÖv_wgK</vt:lpstr>
      <vt:lpstr>Slide 13</vt:lpstr>
      <vt:lpstr>Slide 14</vt:lpstr>
      <vt:lpstr>Slide 15</vt:lpstr>
      <vt:lpstr>Slide 16</vt:lpstr>
      <vt:lpstr>Slide 17</vt:lpstr>
      <vt:lpstr>   মূল্যায়ন</vt:lpstr>
      <vt:lpstr>Slide 19</vt:lpstr>
      <vt:lpstr>Slide 20</vt:lpstr>
      <vt:lpstr>Slide 21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PITC</dc:creator>
  <cp:lastModifiedBy>Path finder</cp:lastModifiedBy>
  <cp:revision>78</cp:revision>
  <dcterms:created xsi:type="dcterms:W3CDTF">2019-06-14T04:43:40Z</dcterms:created>
  <dcterms:modified xsi:type="dcterms:W3CDTF">2021-04-16T04:50:55Z</dcterms:modified>
</cp:coreProperties>
</file>