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7"/>
  </p:notesMasterIdLst>
  <p:sldIdLst>
    <p:sldId id="299" r:id="rId2"/>
    <p:sldId id="279" r:id="rId3"/>
    <p:sldId id="280" r:id="rId4"/>
    <p:sldId id="281" r:id="rId5"/>
    <p:sldId id="282" r:id="rId6"/>
    <p:sldId id="300" r:id="rId7"/>
    <p:sldId id="325" r:id="rId8"/>
    <p:sldId id="301" r:id="rId9"/>
    <p:sldId id="317" r:id="rId10"/>
    <p:sldId id="324" r:id="rId11"/>
    <p:sldId id="327" r:id="rId12"/>
    <p:sldId id="326" r:id="rId13"/>
    <p:sldId id="323" r:id="rId14"/>
    <p:sldId id="311" r:id="rId15"/>
    <p:sldId id="312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4660"/>
  </p:normalViewPr>
  <p:slideViewPr>
    <p:cSldViewPr>
      <p:cViewPr varScale="1">
        <p:scale>
          <a:sx n="48" d="100"/>
          <a:sy n="48" d="100"/>
        </p:scale>
        <p:origin x="-126" y="-52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883A0-A3CD-40C5-A5BF-8C2567DEFF7A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62C11-C57B-49A8-B224-03DF93A1A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62C11-C57B-49A8-B224-03DF93A1A51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41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90" y="274641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3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3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" y="381000"/>
            <a:ext cx="11201400" cy="6019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08212" y="1242060"/>
            <a:ext cx="7721986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0812" y="228600"/>
            <a:ext cx="11734800" cy="6477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5012" y="304800"/>
            <a:ext cx="594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অপরিচিত শব্দের অর্থ শিখি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012" y="990600"/>
            <a:ext cx="21336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প্রত্নতাত্ত্বিক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012" y="2514600"/>
            <a:ext cx="21336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012" y="3954959"/>
            <a:ext cx="21336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ঢিবি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012" y="5250359"/>
            <a:ext cx="21336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প্রবাহিত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6812" y="990600"/>
            <a:ext cx="54864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প্রাচীনকালের জিনিসপত্র, অট্টালিকা ইত্যাদি ইতিহাস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খুঁজে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বের করাকে বলে প্রত্নতাত্ত্বিক।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6812" y="2514600"/>
            <a:ext cx="5486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প্রমাণ, চিহ্ন বা উদাহরণ।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6812" y="3954959"/>
            <a:ext cx="5486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স্তূপ, উচু ভূমি।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6812" y="5250359"/>
            <a:ext cx="5486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বয়ে চলা, গড়িয়ে গড়িয়ে চলা।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212" y="990600"/>
            <a:ext cx="3048000" cy="14478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7" name="Picture 16" descr="0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12" y="2514600"/>
            <a:ext cx="3048000" cy="13716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8" name="Picture 17" descr="0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212" y="3962400"/>
            <a:ext cx="3048000" cy="12954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9" name="Picture 18" descr="0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212" y="5314950"/>
            <a:ext cx="3048000" cy="131445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4113212" y="381000"/>
            <a:ext cx="4114800" cy="609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শিক্ষার্থীর একক পাঠ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0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1447800"/>
            <a:ext cx="4343400" cy="4480560"/>
          </a:xfrm>
          <a:prstGeom prst="rect">
            <a:avLst/>
          </a:prstGeom>
          <a:ln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 descr="Screenshot_2021-04-16 Class- 5 Bangla - Class- 5 Bangla com opt pdf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812" y="1524000"/>
            <a:ext cx="3623437" cy="4343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HeroicExtremeLef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2208212" y="381000"/>
            <a:ext cx="7543800" cy="685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প্রশ্নউত্তরের মাধ্যমে বিষয়বস্তু আলোচনা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912812" y="1371600"/>
            <a:ext cx="749808" cy="304800"/>
          </a:xfrm>
          <a:prstGeom prst="rightArrow">
            <a:avLst>
              <a:gd name="adj1" fmla="val 66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1012" y="1219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দুটি প্রত্নতাত্ত্বিক স্থানের নাম বলো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8212" y="1792069"/>
            <a:ext cx="6781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ময়নামতি, পাহাড়পুর।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4812" y="2438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এদেশের মাটির নিচে কী রয়েছে?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8212" y="3048000"/>
            <a:ext cx="6781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এক প্রাচীন </a:t>
            </a:r>
            <a:r>
              <a:rPr lang="en-US" sz="3600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নগর সভ্যতা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4812" y="3657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কোন কোন অঞ্চলের ভূমির গঠন এক?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8212" y="4267200"/>
            <a:ext cx="6705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লালমাই, পাহাড়পুর, মহাস্থানগড় ও মধুপুর গড়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4813" y="4953000"/>
            <a:ext cx="10134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কত সাল পর্যন্ত ব্রহ্মপুত্র নদ সোনারগাঁ নগরের পাশ দিয়ে প্রবাহিত ছিলো?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8212" y="5715000"/>
            <a:ext cx="66294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১৯৭০ সাল পর্যন্ত।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912812" y="2590800"/>
            <a:ext cx="749808" cy="304800"/>
          </a:xfrm>
          <a:prstGeom prst="rightArrow">
            <a:avLst>
              <a:gd name="adj1" fmla="val 66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293812" y="3200400"/>
            <a:ext cx="749808" cy="304800"/>
          </a:xfrm>
          <a:prstGeom prst="rightArrow">
            <a:avLst>
              <a:gd name="adj1" fmla="val 66000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912812" y="3810000"/>
            <a:ext cx="749808" cy="304800"/>
          </a:xfrm>
          <a:prstGeom prst="rightArrow">
            <a:avLst>
              <a:gd name="adj1" fmla="val 66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293812" y="4495800"/>
            <a:ext cx="749808" cy="304800"/>
          </a:xfrm>
          <a:prstGeom prst="rightArrow">
            <a:avLst>
              <a:gd name="adj1" fmla="val 66000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912812" y="5105400"/>
            <a:ext cx="749808" cy="304800"/>
          </a:xfrm>
          <a:prstGeom prst="rightArrow">
            <a:avLst>
              <a:gd name="adj1" fmla="val 66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1293812" y="5867400"/>
            <a:ext cx="749808" cy="304800"/>
          </a:xfrm>
          <a:prstGeom prst="rightArrow">
            <a:avLst>
              <a:gd name="adj1" fmla="val 66000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306004" y="1981200"/>
            <a:ext cx="749808" cy="304800"/>
          </a:xfrm>
          <a:prstGeom prst="rightArrow">
            <a:avLst>
              <a:gd name="adj1" fmla="val 66000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1" grpId="0"/>
      <p:bldP spid="13" grpId="0" animBg="1"/>
      <p:bldP spid="15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4612" y="304800"/>
            <a:ext cx="3886200" cy="830997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মূল্যায়ন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5812" y="1211759"/>
            <a:ext cx="80772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খালি জায়গায় শব্দ বসিয়ে বাক্য তৈরি কর?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5812" y="1828800"/>
            <a:ext cx="1828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প্রাচীনতম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180012" y="1828800"/>
            <a:ext cx="1447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বেলাবো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23212" y="1828800"/>
            <a:ext cx="1295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1412" y="2819400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5812" y="2797314"/>
            <a:ext cx="7696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মধুপুর গড়ের মাটি ............... বছরের পুরানো।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8516" y="3886200"/>
            <a:ext cx="490096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612" y="3886200"/>
            <a:ext cx="9448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পাহাড়পুড় আমাদের দেশে অতি ............... একটি বিহার।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8230" y="5029200"/>
            <a:ext cx="460382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612" y="5077361"/>
            <a:ext cx="9372599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নরসিংদী জেলার .................. উপজেলা দিয়ে ব্রহ্মপুত্র নদ 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প্রবাহিত ছিলো।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6212" y="2667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5012" y="3810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প্রাচীনতম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1412" y="49309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বেলাবো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3656013" y="1219200"/>
            <a:ext cx="4164515" cy="106680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418781" y="3200400"/>
            <a:ext cx="637031" cy="101803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0612" y="2895600"/>
            <a:ext cx="89916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তোমার জানা যেকোন একটি প্রত্নতাত্ত্বিক স্থান সম্পর্কে পাঁচটি বাক্য লিখ?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ll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3" y="457200"/>
            <a:ext cx="11125200" cy="58674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6414" y="2532995"/>
            <a:ext cx="83819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45331" y="1906012"/>
            <a:ext cx="5611681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মুন্সী রুহুল আমিন 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সহকারি শিক্ষক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ফুলতলী সঃ প্রাঃ বিদ্যালয় 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দেবিদ্বার,কুমিল্লা।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FILE47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75" y="906519"/>
            <a:ext cx="5541937" cy="49687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275014" y="304800"/>
            <a:ext cx="5181601" cy="7620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1412" y="1676400"/>
            <a:ext cx="7085013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শ্রেণিঃ পঞ্চম </a:t>
            </a:r>
          </a:p>
          <a:p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বিষয়ঃআমার বাংলা বই 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অধ্যায়ঃ ১৫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পাঠঃ 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মাটির নিচে যে শহর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বাংলাদেশের মধ্যে বেশ ..................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প্রবাহিত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ছিলো।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shot_2021-04-16 Class- 5 Bangla - Class- 5 Bangla com opt p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2" y="1143000"/>
            <a:ext cx="4191000" cy="522922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7" name="Rectangle 6"/>
          <p:cNvSpPr/>
          <p:nvPr/>
        </p:nvSpPr>
        <p:spPr>
          <a:xfrm>
            <a:off x="684212" y="772954"/>
            <a:ext cx="762000" cy="5170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98612" y="815400"/>
            <a:ext cx="10058400" cy="501675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শোনাঃ উচ্চারিত পঠিত বাক্য, কথা মনোযোগসহ শুনবে, নির্দেশনা শুনে পালন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করবে,শুদ্ধ উচ্চারণে প্রশ্ন করতে ও উত্তর দিতে পারবে।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বলাঃ পাঠে ব্যবহৃত যুক্তবর্ণ সহযোগে তৈরি শব্দ, বাক্য স্পষ্ট ও শুদ্ধভাবে বলতে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পারবে। প্রমিত উচ্চারণে কথা বলতে পারবে, বিভিন্ন বিষয়ে অনুভূতি প্রকাশ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করতে পারবে।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পড়াঃ পাঠে ব্যবহৃত যুক্তবর্ণ সহযোগে তৈরি শব্দ, বাক্য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স্শুদ্ধ ও সাবলীলভাবে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পড়তে পারবে।পাঠ্য পুস্তকের পাঠ এবং সমমানের বইয়ের পাঠ শ্রবণযোগ্য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স্পষ্ট স্বরে ও প্রমিত উচ্চারণে সাবলীলভাবে পড়তে পারবে।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লিখাঃ যুক্তবর্ণ ভেঙে লিখতে পারবে।যুক্তবর্ণ ব্যবহার করে নতুন শব্দ ও বাক্য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লিখতে পারবে।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2013" y="-10418"/>
            <a:ext cx="4818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কিছু ছবি </a:t>
            </a:r>
            <a:r>
              <a:rPr lang="bn-BD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চিন্তা করি...</a:t>
            </a:r>
            <a:r>
              <a:rPr lang="en-US" sz="32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endParaRPr lang="en-US" sz="32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8602" y="304800"/>
            <a:ext cx="2911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দেখতে পেলাম?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21" y="838200"/>
            <a:ext cx="5674491" cy="324802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217612" y="838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শালবন বৌদ্ধ বিহার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0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212" y="838200"/>
            <a:ext cx="6019800" cy="32766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923212" y="8382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মহাস্থানগড়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812" y="4190999"/>
            <a:ext cx="4724400" cy="257374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265612" y="41910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পাহাড়পুর বৌদ্ধ বিহার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98812" y="1524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2132012" y="838200"/>
            <a:ext cx="7696200" cy="1219200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মাটির নিচে যে শহর</a:t>
            </a:r>
          </a:p>
        </p:txBody>
      </p:sp>
      <p:pic>
        <p:nvPicPr>
          <p:cNvPr id="7" name="Picture 6" descr="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12" y="2133600"/>
            <a:ext cx="7696200" cy="41910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2212" y="3048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2" y="1676400"/>
            <a:ext cx="5715000" cy="381000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perspectiveHeroicExtremeRightFacing"/>
            <a:lightRig rig="threePt" dir="t"/>
          </a:scene3d>
        </p:spPr>
      </p:pic>
      <p:pic>
        <p:nvPicPr>
          <p:cNvPr id="12" name="Picture 11" descr="Screenshot_2021-04-16 Class- 5 Bangla - Class- 5 Bangla com opt pdf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575" y="1676400"/>
            <a:ext cx="4872037" cy="381000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9012" y="1219200"/>
            <a:ext cx="19812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ত্ত্বি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012" y="2721114"/>
            <a:ext cx="19812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মহা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নগড়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012" y="3483114"/>
            <a:ext cx="19812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অ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ঞ্চ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9012" y="4245114"/>
            <a:ext cx="19812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ভূপৃ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9012" y="5007114"/>
            <a:ext cx="19812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ঙ্গা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9012" y="5769114"/>
            <a:ext cx="19812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ব্র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হ্ম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পুত্র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4612" y="1219200"/>
            <a:ext cx="533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ত্ন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5812" y="1197114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08812" y="1197114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4412" y="1197114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যত্ন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4612" y="1981200"/>
            <a:ext cx="533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ত্ত্ব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5812" y="1981200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8812" y="1981200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91758" y="1981200"/>
            <a:ext cx="1245854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ব-ফলা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04412" y="1959114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সত্ত্ব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3414" y="2743200"/>
            <a:ext cx="54459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83468" y="2743200"/>
            <a:ext cx="439544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08812" y="2743200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থ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4412" y="2721114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দুঃস্থ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99921" y="3483114"/>
            <a:ext cx="518091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ঞ্চ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65812" y="3483114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ঞ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8812" y="3483114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চ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4412" y="3483114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কাঞ্চন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84612" y="4245114"/>
            <a:ext cx="533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86674" y="4245114"/>
            <a:ext cx="43633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ষ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8812" y="4245114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ঠ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04412" y="4267200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শ্রেষ্ঠ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66258" y="5007114"/>
            <a:ext cx="551754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85072" y="5007114"/>
            <a:ext cx="43794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ঙ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08812" y="5029200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04412" y="5029200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অঙ্গ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96715" y="5769114"/>
            <a:ext cx="521297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হ্ম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5812" y="5791200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হ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18454" y="5791200"/>
            <a:ext cx="44755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4412" y="5769114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ব্রাহ্মণ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Flowchart: Terminator 47"/>
          <p:cNvSpPr/>
          <p:nvPr/>
        </p:nvSpPr>
        <p:spPr>
          <a:xfrm>
            <a:off x="1370012" y="304800"/>
            <a:ext cx="9220200" cy="685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যুক্তবর্ণ ভেঙ্গে শিখি ও নতুন শব্দ তৈরি করি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1446212" y="609600"/>
            <a:ext cx="9067800" cy="762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যুক্তবর্ণ যুক্ত শব্দ দিয়ে বাক্য তৈরি করি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412" y="1600200"/>
            <a:ext cx="1340432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যুক্তবর্ণ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4012" y="1600200"/>
            <a:ext cx="1864613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গঠিত শব্দ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5387" y="1600200"/>
            <a:ext cx="2084225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গঠিত বাক্য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1412" y="2438400"/>
            <a:ext cx="533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ত্ন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1412" y="3406914"/>
            <a:ext cx="54459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1412" y="4397514"/>
            <a:ext cx="533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1412" y="5311914"/>
            <a:ext cx="551754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4012" y="2438400"/>
            <a:ext cx="1828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যত্ন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2894012" y="3429000"/>
            <a:ext cx="1828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দুঃস্থ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4012" y="4397514"/>
            <a:ext cx="179990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শ্রেষ্ঠ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4012" y="5311914"/>
            <a:ext cx="1828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অঙ্গ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8612" y="2438400"/>
            <a:ext cx="6248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নিয়মিত শরীরের যত্ন নেয়া উচিত।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08612" y="3429000"/>
            <a:ext cx="6248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 দুঃস্থদের সহায়তা করব।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08612" y="4412159"/>
            <a:ext cx="6248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মুক্তিযুদ্ধারা জাতির শ্রেষ্ঠ সন্তান।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08612" y="5334000"/>
            <a:ext cx="6248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শরীরের প্রতিটি অঙ্গই গুরুত্বপূর্ণ।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2519</TotalTime>
  <Words>445</Words>
  <Application>Microsoft Office PowerPoint</Application>
  <PresentationFormat>Custom</PresentationFormat>
  <Paragraphs>121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Munshi Al Amin Momen</dc:creator>
  <cp:lastModifiedBy>Munshi Al Amin Momen</cp:lastModifiedBy>
  <cp:revision>506</cp:revision>
  <dcterms:created xsi:type="dcterms:W3CDTF">2006-08-16T00:00:00Z</dcterms:created>
  <dcterms:modified xsi:type="dcterms:W3CDTF">2021-04-16T10:23:14Z</dcterms:modified>
</cp:coreProperties>
</file>