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36" r:id="rId2"/>
    <p:sldId id="300" r:id="rId3"/>
    <p:sldId id="303" r:id="rId4"/>
    <p:sldId id="334" r:id="rId5"/>
    <p:sldId id="323" r:id="rId6"/>
    <p:sldId id="301" r:id="rId7"/>
    <p:sldId id="314" r:id="rId8"/>
    <p:sldId id="327" r:id="rId9"/>
    <p:sldId id="328" r:id="rId10"/>
    <p:sldId id="315" r:id="rId11"/>
    <p:sldId id="316" r:id="rId12"/>
    <p:sldId id="319" r:id="rId13"/>
    <p:sldId id="320" r:id="rId14"/>
    <p:sldId id="330" r:id="rId15"/>
    <p:sldId id="329" r:id="rId16"/>
    <p:sldId id="305" r:id="rId17"/>
    <p:sldId id="306" r:id="rId18"/>
    <p:sldId id="307" r:id="rId19"/>
    <p:sldId id="309" r:id="rId20"/>
    <p:sldId id="310" r:id="rId21"/>
    <p:sldId id="338" r:id="rId22"/>
    <p:sldId id="304" r:id="rId23"/>
    <p:sldId id="302" r:id="rId24"/>
    <p:sldId id="311" r:id="rId25"/>
    <p:sldId id="332" r:id="rId26"/>
    <p:sldId id="324" r:id="rId27"/>
    <p:sldId id="276" r:id="rId28"/>
    <p:sldId id="277" r:id="rId29"/>
    <p:sldId id="33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45B664"/>
    <a:srgbClr val="43BEB9"/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>
        <p:scale>
          <a:sx n="66" d="100"/>
          <a:sy n="66" d="100"/>
        </p:scale>
        <p:origin x="142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776BE-9AD6-436A-BB1B-39B2C7239583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17B0A1-2E4A-41B3-863A-A3AFD73CFF89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PAN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B8F377-681B-42F8-8D7E-8CFC9ED3FDA9}" type="parTrans" cxnId="{06AD2529-4C28-462A-8410-CADC79657811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17B587-C4F1-4F1E-AB2D-4799844A16A8}" type="sibTrans" cxnId="{06AD2529-4C28-462A-8410-CADC79657811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942FF0-A56F-4FFC-8F12-9397A98174D1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LAN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62F256-9027-4271-896B-DF4758C93C1C}" type="parTrans" cxnId="{F59C4ACA-174A-44EF-97B0-2CEE356DE8EE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75B070-4325-49B0-8A8B-ACFD613D4F3D}" type="sibTrans" cxnId="{F59C4ACA-174A-44EF-97B0-2CEE356DE8EE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4C796D-C28C-4EC5-981E-64A2BE4C8D9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MAN</a:t>
          </a:r>
          <a:endParaRPr lang="en-US" sz="1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43D31-D378-447D-B645-021BC7A2955D}" type="parTrans" cxnId="{580F433D-A0DD-447D-A96F-63EAAA6EA917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3B56E1-7A11-46BE-906D-00758D8CFA62}" type="sibTrans" cxnId="{580F433D-A0DD-447D-A96F-63EAAA6EA917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24562B-8654-45C6-9136-77600D3E58B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WAN</a:t>
          </a:r>
          <a:endParaRPr lang="en-US" sz="1800" b="1" dirty="0">
            <a:solidFill>
              <a:srgbClr val="FF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E2D11-B447-4853-BAF4-F437D3875D66}" type="parTrans" cxnId="{6CC49615-A39A-4917-BDFB-FA107467504F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E2E365-9F43-4AEA-B9C1-B935E52BA064}" type="sibTrans" cxnId="{6CC49615-A39A-4917-BDFB-FA107467504F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B1AACA-CFE9-4508-9992-35BB90BF573D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Net</a:t>
          </a:r>
        </a:p>
        <a:p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work</a:t>
          </a:r>
          <a:endParaRPr lang="en-US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60BCBA-3883-48F7-8ED9-4F5FA5C32BFF}" type="sibTrans" cxnId="{5BD825D5-B141-4C21-B3E3-C33A975165FC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263E6D-280F-4CA8-96B2-E569C44A303B}" type="parTrans" cxnId="{5BD825D5-B141-4C21-B3E3-C33A975165FC}">
      <dgm:prSet/>
      <dgm:spPr/>
      <dgm:t>
        <a:bodyPr/>
        <a:lstStyle/>
        <a:p>
          <a:endParaRPr lang="en-US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FDAC4C-6B28-4F46-9F91-C4F649590109}" type="pres">
      <dgm:prSet presAssocID="{40B776BE-9AD6-436A-BB1B-39B2C72395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2086D-014E-4DF4-BF17-844E87188CE0}" type="pres">
      <dgm:prSet presAssocID="{ADB1AACA-CFE9-4508-9992-35BB90BF573D}" presName="centerShape" presStyleLbl="node0" presStyleIdx="0" presStyleCnt="1" custScaleX="115386" custScaleY="121947"/>
      <dgm:spPr/>
      <dgm:t>
        <a:bodyPr/>
        <a:lstStyle/>
        <a:p>
          <a:endParaRPr lang="en-US"/>
        </a:p>
      </dgm:t>
    </dgm:pt>
    <dgm:pt modelId="{70202B5C-1AA3-4F2C-8D3F-09605B5BFD2E}" type="pres">
      <dgm:prSet presAssocID="{2AB8F377-681B-42F8-8D7E-8CFC9ED3FDA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2A33406-F5A0-41E8-A6D5-906D3E01D0BF}" type="pres">
      <dgm:prSet presAssocID="{2AB8F377-681B-42F8-8D7E-8CFC9ED3FDA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9BB3157-1D9E-4006-BC1F-50224FCD371E}" type="pres">
      <dgm:prSet presAssocID="{0C17B0A1-2E4A-41B3-863A-A3AFD73CFF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C5171-2182-4ADA-8DAD-63F20F8A314C}" type="pres">
      <dgm:prSet presAssocID="{6262F256-9027-4271-896B-DF4758C93C1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893528C-B79C-42B0-BBCD-5932C9B83071}" type="pres">
      <dgm:prSet presAssocID="{6262F256-9027-4271-896B-DF4758C93C1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C446916-9063-40C9-9C81-23410EB91B44}" type="pres">
      <dgm:prSet presAssocID="{1A942FF0-A56F-4FFC-8F12-9397A98174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D07AC-54B6-4B5A-95A8-48565288598A}" type="pres">
      <dgm:prSet presAssocID="{7EA43D31-D378-447D-B645-021BC7A2955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24E14403-A130-474D-BDE3-E1B4A0B015BD}" type="pres">
      <dgm:prSet presAssocID="{7EA43D31-D378-447D-B645-021BC7A2955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FF71BBF-B50D-4B23-960C-2B29BD653228}" type="pres">
      <dgm:prSet presAssocID="{D34C796D-C28C-4EC5-981E-64A2BE4C8D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5C8AD-CA15-4AA3-9BC6-3F3867F79722}" type="pres">
      <dgm:prSet presAssocID="{84DE2D11-B447-4853-BAF4-F437D3875D6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9A366E4-7B13-4468-A4CB-453705EBA1F4}" type="pres">
      <dgm:prSet presAssocID="{84DE2D11-B447-4853-BAF4-F437D3875D6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AD94A2D-CB4F-4BE1-9C9B-DAB3B35627FA}" type="pres">
      <dgm:prSet presAssocID="{7A24562B-8654-45C6-9136-77600D3E58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47F4F7-4352-43E6-9BC7-4CBB628E4DD3}" type="presOf" srcId="{1A942FF0-A56F-4FFC-8F12-9397A98174D1}" destId="{2C446916-9063-40C9-9C81-23410EB91B44}" srcOrd="0" destOrd="0" presId="urn:microsoft.com/office/officeart/2005/8/layout/radial5"/>
    <dgm:cxn modelId="{48C90CBC-B592-4255-BD54-17876811F107}" type="presOf" srcId="{84DE2D11-B447-4853-BAF4-F437D3875D66}" destId="{F9A366E4-7B13-4468-A4CB-453705EBA1F4}" srcOrd="1" destOrd="0" presId="urn:microsoft.com/office/officeart/2005/8/layout/radial5"/>
    <dgm:cxn modelId="{EF31C890-02DC-460F-83E9-53AE9A9A6311}" type="presOf" srcId="{7EA43D31-D378-447D-B645-021BC7A2955D}" destId="{24E14403-A130-474D-BDE3-E1B4A0B015BD}" srcOrd="1" destOrd="0" presId="urn:microsoft.com/office/officeart/2005/8/layout/radial5"/>
    <dgm:cxn modelId="{A8F28B10-B417-4476-BD9A-05FF7D9CEAAD}" type="presOf" srcId="{6262F256-9027-4271-896B-DF4758C93C1C}" destId="{B26C5171-2182-4ADA-8DAD-63F20F8A314C}" srcOrd="0" destOrd="0" presId="urn:microsoft.com/office/officeart/2005/8/layout/radial5"/>
    <dgm:cxn modelId="{F59C4ACA-174A-44EF-97B0-2CEE356DE8EE}" srcId="{ADB1AACA-CFE9-4508-9992-35BB90BF573D}" destId="{1A942FF0-A56F-4FFC-8F12-9397A98174D1}" srcOrd="1" destOrd="0" parTransId="{6262F256-9027-4271-896B-DF4758C93C1C}" sibTransId="{C975B070-4325-49B0-8A8B-ACFD613D4F3D}"/>
    <dgm:cxn modelId="{06AD2529-4C28-462A-8410-CADC79657811}" srcId="{ADB1AACA-CFE9-4508-9992-35BB90BF573D}" destId="{0C17B0A1-2E4A-41B3-863A-A3AFD73CFF89}" srcOrd="0" destOrd="0" parTransId="{2AB8F377-681B-42F8-8D7E-8CFC9ED3FDA9}" sibTransId="{0617B587-C4F1-4F1E-AB2D-4799844A16A8}"/>
    <dgm:cxn modelId="{6F86823E-81A3-416D-B970-C7655E0464FC}" type="presOf" srcId="{40B776BE-9AD6-436A-BB1B-39B2C7239583}" destId="{AAFDAC4C-6B28-4F46-9F91-C4F649590109}" srcOrd="0" destOrd="0" presId="urn:microsoft.com/office/officeart/2005/8/layout/radial5"/>
    <dgm:cxn modelId="{4BE1EA5D-1AF5-406F-8BFA-A8FB12E558D7}" type="presOf" srcId="{ADB1AACA-CFE9-4508-9992-35BB90BF573D}" destId="{1BE2086D-014E-4DF4-BF17-844E87188CE0}" srcOrd="0" destOrd="0" presId="urn:microsoft.com/office/officeart/2005/8/layout/radial5"/>
    <dgm:cxn modelId="{85F448F4-58CA-454F-ACD7-40A782A36DC2}" type="presOf" srcId="{2AB8F377-681B-42F8-8D7E-8CFC9ED3FDA9}" destId="{82A33406-F5A0-41E8-A6D5-906D3E01D0BF}" srcOrd="1" destOrd="0" presId="urn:microsoft.com/office/officeart/2005/8/layout/radial5"/>
    <dgm:cxn modelId="{B8F50CB9-F375-4D6D-86E6-C173A7944C5F}" type="presOf" srcId="{6262F256-9027-4271-896B-DF4758C93C1C}" destId="{B893528C-B79C-42B0-BBCD-5932C9B83071}" srcOrd="1" destOrd="0" presId="urn:microsoft.com/office/officeart/2005/8/layout/radial5"/>
    <dgm:cxn modelId="{580F433D-A0DD-447D-A96F-63EAAA6EA917}" srcId="{ADB1AACA-CFE9-4508-9992-35BB90BF573D}" destId="{D34C796D-C28C-4EC5-981E-64A2BE4C8D94}" srcOrd="2" destOrd="0" parTransId="{7EA43D31-D378-447D-B645-021BC7A2955D}" sibTransId="{0D3B56E1-7A11-46BE-906D-00758D8CFA62}"/>
    <dgm:cxn modelId="{42824FB6-C050-4017-B2D5-4EC12538A1F8}" type="presOf" srcId="{0C17B0A1-2E4A-41B3-863A-A3AFD73CFF89}" destId="{C9BB3157-1D9E-4006-BC1F-50224FCD371E}" srcOrd="0" destOrd="0" presId="urn:microsoft.com/office/officeart/2005/8/layout/radial5"/>
    <dgm:cxn modelId="{917CF80F-9851-420D-A891-E49A890441CF}" type="presOf" srcId="{D34C796D-C28C-4EC5-981E-64A2BE4C8D94}" destId="{0FF71BBF-B50D-4B23-960C-2B29BD653228}" srcOrd="0" destOrd="0" presId="urn:microsoft.com/office/officeart/2005/8/layout/radial5"/>
    <dgm:cxn modelId="{5BD825D5-B141-4C21-B3E3-C33A975165FC}" srcId="{40B776BE-9AD6-436A-BB1B-39B2C7239583}" destId="{ADB1AACA-CFE9-4508-9992-35BB90BF573D}" srcOrd="0" destOrd="0" parTransId="{36263E6D-280F-4CA8-96B2-E569C44A303B}" sibTransId="{CE60BCBA-3883-48F7-8ED9-4F5FA5C32BFF}"/>
    <dgm:cxn modelId="{A1C28B54-AE9A-49B0-A665-5A6931BD70A6}" type="presOf" srcId="{7A24562B-8654-45C6-9136-77600D3E58B0}" destId="{3AD94A2D-CB4F-4BE1-9C9B-DAB3B35627FA}" srcOrd="0" destOrd="0" presId="urn:microsoft.com/office/officeart/2005/8/layout/radial5"/>
    <dgm:cxn modelId="{6CC49615-A39A-4917-BDFB-FA107467504F}" srcId="{ADB1AACA-CFE9-4508-9992-35BB90BF573D}" destId="{7A24562B-8654-45C6-9136-77600D3E58B0}" srcOrd="3" destOrd="0" parTransId="{84DE2D11-B447-4853-BAF4-F437D3875D66}" sibTransId="{9CE2E365-9F43-4AEA-B9C1-B935E52BA064}"/>
    <dgm:cxn modelId="{E1470D97-AB31-44E3-8B53-E3A2E27E37C9}" type="presOf" srcId="{2AB8F377-681B-42F8-8D7E-8CFC9ED3FDA9}" destId="{70202B5C-1AA3-4F2C-8D3F-09605B5BFD2E}" srcOrd="0" destOrd="0" presId="urn:microsoft.com/office/officeart/2005/8/layout/radial5"/>
    <dgm:cxn modelId="{EF98C9EC-E3DC-48A8-BD0E-2B08E14257E0}" type="presOf" srcId="{84DE2D11-B447-4853-BAF4-F437D3875D66}" destId="{5795C8AD-CA15-4AA3-9BC6-3F3867F79722}" srcOrd="0" destOrd="0" presId="urn:microsoft.com/office/officeart/2005/8/layout/radial5"/>
    <dgm:cxn modelId="{FDD305C2-BA3F-41B9-BD8A-05D7F8101DC8}" type="presOf" srcId="{7EA43D31-D378-447D-B645-021BC7A2955D}" destId="{0BDD07AC-54B6-4B5A-95A8-48565288598A}" srcOrd="0" destOrd="0" presId="urn:microsoft.com/office/officeart/2005/8/layout/radial5"/>
    <dgm:cxn modelId="{B1D018CF-8F0D-42F0-A3C1-2B61FE100A62}" type="presParOf" srcId="{AAFDAC4C-6B28-4F46-9F91-C4F649590109}" destId="{1BE2086D-014E-4DF4-BF17-844E87188CE0}" srcOrd="0" destOrd="0" presId="urn:microsoft.com/office/officeart/2005/8/layout/radial5"/>
    <dgm:cxn modelId="{99A86D64-72C3-4E2F-9987-DB2E22D4DB6A}" type="presParOf" srcId="{AAFDAC4C-6B28-4F46-9F91-C4F649590109}" destId="{70202B5C-1AA3-4F2C-8D3F-09605B5BFD2E}" srcOrd="1" destOrd="0" presId="urn:microsoft.com/office/officeart/2005/8/layout/radial5"/>
    <dgm:cxn modelId="{C9E67B9C-1068-45BD-8E3B-20EB338D7AB2}" type="presParOf" srcId="{70202B5C-1AA3-4F2C-8D3F-09605B5BFD2E}" destId="{82A33406-F5A0-41E8-A6D5-906D3E01D0BF}" srcOrd="0" destOrd="0" presId="urn:microsoft.com/office/officeart/2005/8/layout/radial5"/>
    <dgm:cxn modelId="{31BB5EED-D7ED-41BF-9DD7-0E3B3541945E}" type="presParOf" srcId="{AAFDAC4C-6B28-4F46-9F91-C4F649590109}" destId="{C9BB3157-1D9E-4006-BC1F-50224FCD371E}" srcOrd="2" destOrd="0" presId="urn:microsoft.com/office/officeart/2005/8/layout/radial5"/>
    <dgm:cxn modelId="{6A79B4B6-DC93-4422-928F-9AB902D9D0D9}" type="presParOf" srcId="{AAFDAC4C-6B28-4F46-9F91-C4F649590109}" destId="{B26C5171-2182-4ADA-8DAD-63F20F8A314C}" srcOrd="3" destOrd="0" presId="urn:microsoft.com/office/officeart/2005/8/layout/radial5"/>
    <dgm:cxn modelId="{80578925-62F8-41B7-8D17-BE2E5AD01665}" type="presParOf" srcId="{B26C5171-2182-4ADA-8DAD-63F20F8A314C}" destId="{B893528C-B79C-42B0-BBCD-5932C9B83071}" srcOrd="0" destOrd="0" presId="urn:microsoft.com/office/officeart/2005/8/layout/radial5"/>
    <dgm:cxn modelId="{5A895154-5890-42C3-9CD6-049B9EDB0A98}" type="presParOf" srcId="{AAFDAC4C-6B28-4F46-9F91-C4F649590109}" destId="{2C446916-9063-40C9-9C81-23410EB91B44}" srcOrd="4" destOrd="0" presId="urn:microsoft.com/office/officeart/2005/8/layout/radial5"/>
    <dgm:cxn modelId="{8E313C2F-48ED-4714-A5B9-721C8294EE03}" type="presParOf" srcId="{AAFDAC4C-6B28-4F46-9F91-C4F649590109}" destId="{0BDD07AC-54B6-4B5A-95A8-48565288598A}" srcOrd="5" destOrd="0" presId="urn:microsoft.com/office/officeart/2005/8/layout/radial5"/>
    <dgm:cxn modelId="{730FF694-EE44-4C99-A289-E28DCFEDE6DB}" type="presParOf" srcId="{0BDD07AC-54B6-4B5A-95A8-48565288598A}" destId="{24E14403-A130-474D-BDE3-E1B4A0B015BD}" srcOrd="0" destOrd="0" presId="urn:microsoft.com/office/officeart/2005/8/layout/radial5"/>
    <dgm:cxn modelId="{77161FC0-13CC-40FE-AEC2-84C46D38B5CB}" type="presParOf" srcId="{AAFDAC4C-6B28-4F46-9F91-C4F649590109}" destId="{0FF71BBF-B50D-4B23-960C-2B29BD653228}" srcOrd="6" destOrd="0" presId="urn:microsoft.com/office/officeart/2005/8/layout/radial5"/>
    <dgm:cxn modelId="{221E3A75-7513-457B-8CED-DBE3F31024BF}" type="presParOf" srcId="{AAFDAC4C-6B28-4F46-9F91-C4F649590109}" destId="{5795C8AD-CA15-4AA3-9BC6-3F3867F79722}" srcOrd="7" destOrd="0" presId="urn:microsoft.com/office/officeart/2005/8/layout/radial5"/>
    <dgm:cxn modelId="{4B731EDD-5644-442D-AE76-01616F9EA627}" type="presParOf" srcId="{5795C8AD-CA15-4AA3-9BC6-3F3867F79722}" destId="{F9A366E4-7B13-4468-A4CB-453705EBA1F4}" srcOrd="0" destOrd="0" presId="urn:microsoft.com/office/officeart/2005/8/layout/radial5"/>
    <dgm:cxn modelId="{F41FCFF9-0425-45EC-A738-7C93A58058F7}" type="presParOf" srcId="{AAFDAC4C-6B28-4F46-9F91-C4F649590109}" destId="{3AD94A2D-CB4F-4BE1-9C9B-DAB3B35627F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4EB3F-9833-4CDC-A733-C53FAB3526A2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222A7D-2E9B-41F4-98EA-6B70654FCFF6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43B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LAN </a:t>
          </a:r>
        </a:p>
        <a:p>
          <a:r>
            <a:rPr lang="en-US" sz="1400" b="1" dirty="0" smtClean="0">
              <a:solidFill>
                <a:srgbClr val="43B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(Local Area Network)</a:t>
          </a:r>
          <a:endParaRPr lang="en-US" sz="1400" b="1" dirty="0">
            <a:solidFill>
              <a:srgbClr val="43BEB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72ED83-41B6-4B37-BD66-179D4BAFF75F}" type="parTrans" cxnId="{664FC8A7-4C4E-4447-9F33-BAF6AB8DE9D4}">
      <dgm:prSet/>
      <dgm:spPr/>
      <dgm:t>
        <a:bodyPr/>
        <a:lstStyle/>
        <a:p>
          <a:endParaRPr lang="en-US"/>
        </a:p>
      </dgm:t>
    </dgm:pt>
    <dgm:pt modelId="{A9FD92A7-59E7-4BDC-95F7-84CC4297D03E}" type="sibTrans" cxnId="{664FC8A7-4C4E-4447-9F33-BAF6AB8DE9D4}">
      <dgm:prSet/>
      <dgm:spPr/>
      <dgm:t>
        <a:bodyPr/>
        <a:lstStyle/>
        <a:p>
          <a:endParaRPr lang="en-US"/>
        </a:p>
      </dgm:t>
    </dgm:pt>
    <dgm:pt modelId="{2617CAE7-B52F-435D-AFEB-111C370302CE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45B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MAN.  </a:t>
          </a:r>
        </a:p>
        <a:p>
          <a:r>
            <a:rPr lang="en-US" sz="1400" b="1" dirty="0" smtClean="0">
              <a:solidFill>
                <a:srgbClr val="45B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(Metropolitan Area Network)</a:t>
          </a:r>
          <a:endParaRPr lang="en-US" sz="1400" b="1" dirty="0">
            <a:solidFill>
              <a:srgbClr val="45B66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6B4E12-C290-4FA8-AE8D-6291E13DDA04}" type="parTrans" cxnId="{9D090A33-1BED-4422-8D85-C38182F74FD5}">
      <dgm:prSet/>
      <dgm:spPr/>
      <dgm:t>
        <a:bodyPr/>
        <a:lstStyle/>
        <a:p>
          <a:endParaRPr lang="en-US"/>
        </a:p>
      </dgm:t>
    </dgm:pt>
    <dgm:pt modelId="{06D094B0-0BD9-43FC-B28E-A8910EBBAE33}" type="sibTrans" cxnId="{9D090A33-1BED-4422-8D85-C38182F74FD5}">
      <dgm:prSet/>
      <dgm:spPr/>
      <dgm:t>
        <a:bodyPr/>
        <a:lstStyle/>
        <a:p>
          <a:endParaRPr lang="en-US"/>
        </a:p>
      </dgm:t>
    </dgm:pt>
    <dgm:pt modelId="{2CE67EA2-F564-42F0-983C-336198956F15}">
      <dgm:prSet custT="1"/>
      <dgm:spPr/>
      <dgm:t>
        <a:bodyPr/>
        <a:lstStyle/>
        <a:p>
          <a:r>
            <a:rPr lang="en-US" sz="1400" b="1" dirty="0" smtClean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WAN</a:t>
          </a:r>
        </a:p>
        <a:p>
          <a:r>
            <a:rPr lang="en-US" sz="1400" b="1" dirty="0" smtClean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(Wide Area Network)</a:t>
          </a:r>
          <a:endParaRPr lang="en-US" sz="1400" b="1" dirty="0">
            <a:solidFill>
              <a:srgbClr val="70AD4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/>
          </a:endParaRPr>
        </a:p>
      </dgm:t>
    </dgm:pt>
    <dgm:pt modelId="{5B5C6C3E-A5F7-46F0-A39C-F1DD4B25058C}" type="parTrans" cxnId="{38CADC04-BB2C-40A4-B014-1883952B845B}">
      <dgm:prSet/>
      <dgm:spPr/>
      <dgm:t>
        <a:bodyPr/>
        <a:lstStyle/>
        <a:p>
          <a:endParaRPr lang="en-US"/>
        </a:p>
      </dgm:t>
    </dgm:pt>
    <dgm:pt modelId="{0965B4DC-8C27-4CAE-B1CA-043B854D182B}" type="sibTrans" cxnId="{38CADC04-BB2C-40A4-B014-1883952B845B}">
      <dgm:prSet/>
      <dgm:spPr/>
      <dgm:t>
        <a:bodyPr/>
        <a:lstStyle/>
        <a:p>
          <a:endParaRPr lang="en-US"/>
        </a:p>
      </dgm:t>
    </dgm:pt>
    <dgm:pt modelId="{F9FCF43E-D4B7-4062-A785-7F63780D81A0}">
      <dgm:prSet custT="1"/>
      <dgm:spPr/>
      <dgm:t>
        <a:bodyPr/>
        <a:lstStyle/>
        <a:p>
          <a:r>
            <a: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B0502040204020203" pitchFamily="34" charset="0"/>
            </a:rPr>
            <a:t>PAN </a:t>
          </a:r>
        </a:p>
        <a:p>
          <a:r>
            <a:rPr lang="en-US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B0502040204020203" pitchFamily="34" charset="0"/>
            </a:rPr>
            <a:t>(Personal Area Network).</a:t>
          </a:r>
          <a:endParaRPr lang="en-US" sz="1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/>
            <a:cs typeface="Shonar Bangla" panose="020B0502040204020203" pitchFamily="34" charset="0"/>
          </a:endParaRPr>
        </a:p>
      </dgm:t>
    </dgm:pt>
    <dgm:pt modelId="{79B71E49-DCD6-4E39-B8D3-D26AF22BB8F4}" type="parTrans" cxnId="{4ED6F65D-C2C0-41E6-B3B0-4D26E14F6D83}">
      <dgm:prSet/>
      <dgm:spPr/>
      <dgm:t>
        <a:bodyPr/>
        <a:lstStyle/>
        <a:p>
          <a:endParaRPr lang="en-US"/>
        </a:p>
      </dgm:t>
    </dgm:pt>
    <dgm:pt modelId="{9ECE861D-988C-423C-A2BE-F63326948F4A}" type="sibTrans" cxnId="{4ED6F65D-C2C0-41E6-B3B0-4D26E14F6D83}">
      <dgm:prSet/>
      <dgm:spPr/>
      <dgm:t>
        <a:bodyPr/>
        <a:lstStyle/>
        <a:p>
          <a:endParaRPr lang="en-US"/>
        </a:p>
      </dgm:t>
    </dgm:pt>
    <dgm:pt modelId="{A441A0F5-90F9-4938-92A4-E74454BBAA65}" type="pres">
      <dgm:prSet presAssocID="{BF44EB3F-9833-4CDC-A733-C53FAB3526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BC3C49-2E24-45BD-ABB6-E3CFB16B8EA6}" type="pres">
      <dgm:prSet presAssocID="{F9FCF43E-D4B7-4062-A785-7F63780D81A0}" presName="composite" presStyleCnt="0"/>
      <dgm:spPr/>
    </dgm:pt>
    <dgm:pt modelId="{C3611192-C9ED-4D4F-9EC5-299EAA723927}" type="pres">
      <dgm:prSet presAssocID="{F9FCF43E-D4B7-4062-A785-7F63780D81A0}" presName="bgChev" presStyleLbl="node1" presStyleIdx="0" presStyleCnt="4" custScaleY="123932"/>
      <dgm:spPr/>
    </dgm:pt>
    <dgm:pt modelId="{63F2217A-0F3E-4E35-B355-ED6596288D88}" type="pres">
      <dgm:prSet presAssocID="{F9FCF43E-D4B7-4062-A785-7F63780D81A0}" presName="txNode" presStyleLbl="fgAcc1" presStyleIdx="0" presStyleCnt="4" custScaleY="128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2FF95-CB7F-47BD-982D-0C2EFE1110A5}" type="pres">
      <dgm:prSet presAssocID="{9ECE861D-988C-423C-A2BE-F63326948F4A}" presName="compositeSpace" presStyleCnt="0"/>
      <dgm:spPr/>
    </dgm:pt>
    <dgm:pt modelId="{61934691-109A-4B74-B699-E279D02B65B9}" type="pres">
      <dgm:prSet presAssocID="{9E222A7D-2E9B-41F4-98EA-6B70654FCFF6}" presName="composite" presStyleCnt="0"/>
      <dgm:spPr/>
    </dgm:pt>
    <dgm:pt modelId="{120E0612-D960-42DC-9F3E-35AC461C49E8}" type="pres">
      <dgm:prSet presAssocID="{9E222A7D-2E9B-41F4-98EA-6B70654FCFF6}" presName="bgChev" presStyleLbl="node1" presStyleIdx="1" presStyleCnt="4" custScaleY="123744"/>
      <dgm:spPr/>
    </dgm:pt>
    <dgm:pt modelId="{DF754A21-CBF7-4E84-8C36-E89B39E5CF03}" type="pres">
      <dgm:prSet presAssocID="{9E222A7D-2E9B-41F4-98EA-6B70654FCFF6}" presName="txNode" presStyleLbl="fgAcc1" presStyleIdx="1" presStyleCnt="4" custScaleY="12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783B1-B084-4382-BE8B-0946BE6B26C8}" type="pres">
      <dgm:prSet presAssocID="{A9FD92A7-59E7-4BDC-95F7-84CC4297D03E}" presName="compositeSpace" presStyleCnt="0"/>
      <dgm:spPr/>
    </dgm:pt>
    <dgm:pt modelId="{8979D4EC-89FC-4E47-B152-A5C288C30412}" type="pres">
      <dgm:prSet presAssocID="{2617CAE7-B52F-435D-AFEB-111C370302CE}" presName="composite" presStyleCnt="0"/>
      <dgm:spPr/>
    </dgm:pt>
    <dgm:pt modelId="{BFE87640-BB55-4B0C-8A35-6A1C22256EA9}" type="pres">
      <dgm:prSet presAssocID="{2617CAE7-B52F-435D-AFEB-111C370302CE}" presName="bgChev" presStyleLbl="node1" presStyleIdx="2" presStyleCnt="4" custScaleY="123744"/>
      <dgm:spPr/>
    </dgm:pt>
    <dgm:pt modelId="{9DFC9818-2DC9-43F0-B9F0-83AFCA824289}" type="pres">
      <dgm:prSet presAssocID="{2617CAE7-B52F-435D-AFEB-111C370302CE}" presName="txNode" presStyleLbl="fgAcc1" presStyleIdx="2" presStyleCnt="4" custScaleX="101438" custScaleY="12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60ADD-7430-4329-BE3A-13130348621D}" type="pres">
      <dgm:prSet presAssocID="{06D094B0-0BD9-43FC-B28E-A8910EBBAE33}" presName="compositeSpace" presStyleCnt="0"/>
      <dgm:spPr/>
    </dgm:pt>
    <dgm:pt modelId="{417A8515-0D6B-499C-82DF-D8AB80E69FDA}" type="pres">
      <dgm:prSet presAssocID="{2CE67EA2-F564-42F0-983C-336198956F15}" presName="composite" presStyleCnt="0"/>
      <dgm:spPr/>
    </dgm:pt>
    <dgm:pt modelId="{008DB57E-9853-4E75-8CE6-E8443CB3EC15}" type="pres">
      <dgm:prSet presAssocID="{2CE67EA2-F564-42F0-983C-336198956F15}" presName="bgChev" presStyleLbl="node1" presStyleIdx="3" presStyleCnt="4" custScaleY="123744"/>
      <dgm:spPr/>
    </dgm:pt>
    <dgm:pt modelId="{B58D3FCC-4CDF-4E79-A35E-28AF5496A1BA}" type="pres">
      <dgm:prSet presAssocID="{2CE67EA2-F564-42F0-983C-336198956F15}" presName="txNode" presStyleLbl="fgAcc1" presStyleIdx="3" presStyleCnt="4" custScaleY="12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6F65D-C2C0-41E6-B3B0-4D26E14F6D83}" srcId="{BF44EB3F-9833-4CDC-A733-C53FAB3526A2}" destId="{F9FCF43E-D4B7-4062-A785-7F63780D81A0}" srcOrd="0" destOrd="0" parTransId="{79B71E49-DCD6-4E39-B8D3-D26AF22BB8F4}" sibTransId="{9ECE861D-988C-423C-A2BE-F63326948F4A}"/>
    <dgm:cxn modelId="{38CADC04-BB2C-40A4-B014-1883952B845B}" srcId="{BF44EB3F-9833-4CDC-A733-C53FAB3526A2}" destId="{2CE67EA2-F564-42F0-983C-336198956F15}" srcOrd="3" destOrd="0" parTransId="{5B5C6C3E-A5F7-46F0-A39C-F1DD4B25058C}" sibTransId="{0965B4DC-8C27-4CAE-B1CA-043B854D182B}"/>
    <dgm:cxn modelId="{84F843FD-996F-4FF9-8110-4AE3B7E6D7F9}" type="presOf" srcId="{F9FCF43E-D4B7-4062-A785-7F63780D81A0}" destId="{63F2217A-0F3E-4E35-B355-ED6596288D88}" srcOrd="0" destOrd="0" presId="urn:microsoft.com/office/officeart/2005/8/layout/chevronAccent+Icon"/>
    <dgm:cxn modelId="{23A6120A-6B53-470E-A024-F00D1D8407C4}" type="presOf" srcId="{2617CAE7-B52F-435D-AFEB-111C370302CE}" destId="{9DFC9818-2DC9-43F0-B9F0-83AFCA824289}" srcOrd="0" destOrd="0" presId="urn:microsoft.com/office/officeart/2005/8/layout/chevronAccent+Icon"/>
    <dgm:cxn modelId="{9D090A33-1BED-4422-8D85-C38182F74FD5}" srcId="{BF44EB3F-9833-4CDC-A733-C53FAB3526A2}" destId="{2617CAE7-B52F-435D-AFEB-111C370302CE}" srcOrd="2" destOrd="0" parTransId="{726B4E12-C290-4FA8-AE8D-6291E13DDA04}" sibTransId="{06D094B0-0BD9-43FC-B28E-A8910EBBAE33}"/>
    <dgm:cxn modelId="{122AC703-8BBB-400A-8A51-7CFBA8FE8B0B}" type="presOf" srcId="{9E222A7D-2E9B-41F4-98EA-6B70654FCFF6}" destId="{DF754A21-CBF7-4E84-8C36-E89B39E5CF03}" srcOrd="0" destOrd="0" presId="urn:microsoft.com/office/officeart/2005/8/layout/chevronAccent+Icon"/>
    <dgm:cxn modelId="{3CCB330F-86BC-41A5-844A-1FC3790EF9FB}" type="presOf" srcId="{2CE67EA2-F564-42F0-983C-336198956F15}" destId="{B58D3FCC-4CDF-4E79-A35E-28AF5496A1BA}" srcOrd="0" destOrd="0" presId="urn:microsoft.com/office/officeart/2005/8/layout/chevronAccent+Icon"/>
    <dgm:cxn modelId="{8B793A85-310E-4411-9C12-B895C3CF4AD5}" type="presOf" srcId="{BF44EB3F-9833-4CDC-A733-C53FAB3526A2}" destId="{A441A0F5-90F9-4938-92A4-E74454BBAA65}" srcOrd="0" destOrd="0" presId="urn:microsoft.com/office/officeart/2005/8/layout/chevronAccent+Icon"/>
    <dgm:cxn modelId="{664FC8A7-4C4E-4447-9F33-BAF6AB8DE9D4}" srcId="{BF44EB3F-9833-4CDC-A733-C53FAB3526A2}" destId="{9E222A7D-2E9B-41F4-98EA-6B70654FCFF6}" srcOrd="1" destOrd="0" parTransId="{9872ED83-41B6-4B37-BD66-179D4BAFF75F}" sibTransId="{A9FD92A7-59E7-4BDC-95F7-84CC4297D03E}"/>
    <dgm:cxn modelId="{4A29B0BC-AFD6-45D6-89AF-42177BEDC4F0}" type="presParOf" srcId="{A441A0F5-90F9-4938-92A4-E74454BBAA65}" destId="{FBBC3C49-2E24-45BD-ABB6-E3CFB16B8EA6}" srcOrd="0" destOrd="0" presId="urn:microsoft.com/office/officeart/2005/8/layout/chevronAccent+Icon"/>
    <dgm:cxn modelId="{B205CCA7-96FE-49FB-BD19-3AD4D557F923}" type="presParOf" srcId="{FBBC3C49-2E24-45BD-ABB6-E3CFB16B8EA6}" destId="{C3611192-C9ED-4D4F-9EC5-299EAA723927}" srcOrd="0" destOrd="0" presId="urn:microsoft.com/office/officeart/2005/8/layout/chevronAccent+Icon"/>
    <dgm:cxn modelId="{DD6A522D-448A-4D2D-8729-74286750BD32}" type="presParOf" srcId="{FBBC3C49-2E24-45BD-ABB6-E3CFB16B8EA6}" destId="{63F2217A-0F3E-4E35-B355-ED6596288D88}" srcOrd="1" destOrd="0" presId="urn:microsoft.com/office/officeart/2005/8/layout/chevronAccent+Icon"/>
    <dgm:cxn modelId="{BA05B0F8-A1CD-4ED8-A46A-A024C25FCB5C}" type="presParOf" srcId="{A441A0F5-90F9-4938-92A4-E74454BBAA65}" destId="{4022FF95-CB7F-47BD-982D-0C2EFE1110A5}" srcOrd="1" destOrd="0" presId="urn:microsoft.com/office/officeart/2005/8/layout/chevronAccent+Icon"/>
    <dgm:cxn modelId="{9F5447E4-88EC-4E7E-8052-2C62F9D1BE8D}" type="presParOf" srcId="{A441A0F5-90F9-4938-92A4-E74454BBAA65}" destId="{61934691-109A-4B74-B699-E279D02B65B9}" srcOrd="2" destOrd="0" presId="urn:microsoft.com/office/officeart/2005/8/layout/chevronAccent+Icon"/>
    <dgm:cxn modelId="{DFEB0BEC-B64A-4FEC-9A6A-6E3BDE904787}" type="presParOf" srcId="{61934691-109A-4B74-B699-E279D02B65B9}" destId="{120E0612-D960-42DC-9F3E-35AC461C49E8}" srcOrd="0" destOrd="0" presId="urn:microsoft.com/office/officeart/2005/8/layout/chevronAccent+Icon"/>
    <dgm:cxn modelId="{AE29948F-1A28-4700-874B-7ED959BD170D}" type="presParOf" srcId="{61934691-109A-4B74-B699-E279D02B65B9}" destId="{DF754A21-CBF7-4E84-8C36-E89B39E5CF03}" srcOrd="1" destOrd="0" presId="urn:microsoft.com/office/officeart/2005/8/layout/chevronAccent+Icon"/>
    <dgm:cxn modelId="{BD5ED590-834F-488E-9AEE-5922E9CF66C3}" type="presParOf" srcId="{A441A0F5-90F9-4938-92A4-E74454BBAA65}" destId="{F28783B1-B084-4382-BE8B-0946BE6B26C8}" srcOrd="3" destOrd="0" presId="urn:microsoft.com/office/officeart/2005/8/layout/chevronAccent+Icon"/>
    <dgm:cxn modelId="{54CA2752-4A7E-421A-9628-67CDE6A31BA4}" type="presParOf" srcId="{A441A0F5-90F9-4938-92A4-E74454BBAA65}" destId="{8979D4EC-89FC-4E47-B152-A5C288C30412}" srcOrd="4" destOrd="0" presId="urn:microsoft.com/office/officeart/2005/8/layout/chevronAccent+Icon"/>
    <dgm:cxn modelId="{51AAD178-ABDC-4576-A43B-C0F35C7BEAD4}" type="presParOf" srcId="{8979D4EC-89FC-4E47-B152-A5C288C30412}" destId="{BFE87640-BB55-4B0C-8A35-6A1C22256EA9}" srcOrd="0" destOrd="0" presId="urn:microsoft.com/office/officeart/2005/8/layout/chevronAccent+Icon"/>
    <dgm:cxn modelId="{266D555C-7952-49F7-90D2-35CC8C20AFA1}" type="presParOf" srcId="{8979D4EC-89FC-4E47-B152-A5C288C30412}" destId="{9DFC9818-2DC9-43F0-B9F0-83AFCA824289}" srcOrd="1" destOrd="0" presId="urn:microsoft.com/office/officeart/2005/8/layout/chevronAccent+Icon"/>
    <dgm:cxn modelId="{8A71CC29-F735-45D9-B952-D560F02C48E2}" type="presParOf" srcId="{A441A0F5-90F9-4938-92A4-E74454BBAA65}" destId="{24460ADD-7430-4329-BE3A-13130348621D}" srcOrd="5" destOrd="0" presId="urn:microsoft.com/office/officeart/2005/8/layout/chevronAccent+Icon"/>
    <dgm:cxn modelId="{28D516B0-7DB9-4E53-B263-E3277B5A3254}" type="presParOf" srcId="{A441A0F5-90F9-4938-92A4-E74454BBAA65}" destId="{417A8515-0D6B-499C-82DF-D8AB80E69FDA}" srcOrd="6" destOrd="0" presId="urn:microsoft.com/office/officeart/2005/8/layout/chevronAccent+Icon"/>
    <dgm:cxn modelId="{9F1A2C25-10A0-4B2C-9F38-A8ECF32788F1}" type="presParOf" srcId="{417A8515-0D6B-499C-82DF-D8AB80E69FDA}" destId="{008DB57E-9853-4E75-8CE6-E8443CB3EC15}" srcOrd="0" destOrd="0" presId="urn:microsoft.com/office/officeart/2005/8/layout/chevronAccent+Icon"/>
    <dgm:cxn modelId="{4D388541-F977-48B9-ADA0-2E718AC8D605}" type="presParOf" srcId="{417A8515-0D6B-499C-82DF-D8AB80E69FDA}" destId="{B58D3FCC-4CDF-4E79-A35E-28AF5496A1B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11192-C9ED-4D4F-9EC5-299EAA723927}">
      <dsp:nvSpPr>
        <dsp:cNvPr id="0" name=""/>
        <dsp:cNvSpPr/>
      </dsp:nvSpPr>
      <dsp:spPr>
        <a:xfrm>
          <a:off x="2692" y="1371363"/>
          <a:ext cx="1983255" cy="948744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2217A-0F3E-4E35-B355-ED6596288D88}">
      <dsp:nvSpPr>
        <dsp:cNvPr id="0" name=""/>
        <dsp:cNvSpPr/>
      </dsp:nvSpPr>
      <dsp:spPr>
        <a:xfrm>
          <a:off x="531560" y="1545572"/>
          <a:ext cx="1674749" cy="983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B0502040204020203" pitchFamily="34" charset="0"/>
            </a:rPr>
            <a:t>PAN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B0502040204020203" pitchFamily="34" charset="0"/>
            </a:rPr>
            <a:t>(Personal Area Network).</a:t>
          </a:r>
          <a:endParaRPr lang="en-US" sz="14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/>
            <a:cs typeface="Shonar Bangla" panose="020B0502040204020203" pitchFamily="34" charset="0"/>
          </a:endParaRPr>
        </a:p>
      </dsp:txBody>
      <dsp:txXfrm>
        <a:off x="560354" y="1574366"/>
        <a:ext cx="1617161" cy="925506"/>
      </dsp:txXfrm>
    </dsp:sp>
    <dsp:sp modelId="{120E0612-D960-42DC-9F3E-35AC461C49E8}">
      <dsp:nvSpPr>
        <dsp:cNvPr id="0" name=""/>
        <dsp:cNvSpPr/>
      </dsp:nvSpPr>
      <dsp:spPr>
        <a:xfrm>
          <a:off x="2268011" y="1380670"/>
          <a:ext cx="1983255" cy="947305"/>
        </a:xfrm>
        <a:prstGeom prst="chevron">
          <a:avLst>
            <a:gd name="adj" fmla="val 4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54A21-CBF7-4E84-8C36-E89B39E5CF03}">
      <dsp:nvSpPr>
        <dsp:cNvPr id="0" name=""/>
        <dsp:cNvSpPr/>
      </dsp:nvSpPr>
      <dsp:spPr>
        <a:xfrm>
          <a:off x="2796879" y="1572054"/>
          <a:ext cx="1674749" cy="947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43B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LAN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43B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(Local Area Network)</a:t>
          </a:r>
          <a:endParaRPr lang="en-US" sz="1400" b="1" kern="1200" dirty="0">
            <a:solidFill>
              <a:srgbClr val="43BEB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4625" y="1599800"/>
        <a:ext cx="1619257" cy="891813"/>
      </dsp:txXfrm>
    </dsp:sp>
    <dsp:sp modelId="{BFE87640-BB55-4B0C-8A35-6A1C22256EA9}">
      <dsp:nvSpPr>
        <dsp:cNvPr id="0" name=""/>
        <dsp:cNvSpPr/>
      </dsp:nvSpPr>
      <dsp:spPr>
        <a:xfrm>
          <a:off x="4533329" y="1380670"/>
          <a:ext cx="1983255" cy="947305"/>
        </a:xfrm>
        <a:prstGeom prst="chevron">
          <a:avLst>
            <a:gd name="adj" fmla="val 4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C9818-2DC9-43F0-B9F0-83AFCA824289}">
      <dsp:nvSpPr>
        <dsp:cNvPr id="0" name=""/>
        <dsp:cNvSpPr/>
      </dsp:nvSpPr>
      <dsp:spPr>
        <a:xfrm>
          <a:off x="5050156" y="1572054"/>
          <a:ext cx="1698832" cy="947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45B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MAN.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45B6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(Metropolitan Area Network)</a:t>
          </a:r>
          <a:endParaRPr lang="en-US" sz="1400" b="1" kern="1200" dirty="0">
            <a:solidFill>
              <a:srgbClr val="45B66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7902" y="1599800"/>
        <a:ext cx="1643340" cy="891813"/>
      </dsp:txXfrm>
    </dsp:sp>
    <dsp:sp modelId="{008DB57E-9853-4E75-8CE6-E8443CB3EC15}">
      <dsp:nvSpPr>
        <dsp:cNvPr id="0" name=""/>
        <dsp:cNvSpPr/>
      </dsp:nvSpPr>
      <dsp:spPr>
        <a:xfrm>
          <a:off x="6810690" y="1380670"/>
          <a:ext cx="1983255" cy="947305"/>
        </a:xfrm>
        <a:prstGeom prst="chevron">
          <a:avLst>
            <a:gd name="adj" fmla="val 4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D3FCC-4CDF-4E79-A35E-28AF5496A1BA}">
      <dsp:nvSpPr>
        <dsp:cNvPr id="0" name=""/>
        <dsp:cNvSpPr/>
      </dsp:nvSpPr>
      <dsp:spPr>
        <a:xfrm>
          <a:off x="7339558" y="1572054"/>
          <a:ext cx="1674749" cy="947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WAN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rPr>
            <a:t>(Wide Area Network)</a:t>
          </a:r>
          <a:endParaRPr lang="en-US" sz="1400" b="1" kern="1200" dirty="0">
            <a:solidFill>
              <a:srgbClr val="70AD4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/>
          </a:endParaRPr>
        </a:p>
      </dsp:txBody>
      <dsp:txXfrm>
        <a:off x="7367304" y="1599800"/>
        <a:ext cx="1619257" cy="89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8F2B-6EF5-4279-907F-473D21496A49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358C9-0B19-4866-9A5C-13BC3678B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8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5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5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CB5C-3DF2-4A4A-9161-0E0905B8E74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3B219-FE28-4B6C-B039-9CEA97D3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5.jpeg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5.jpeg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ubKosFZn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245"/>
          <p:cNvGrpSpPr/>
          <p:nvPr/>
        </p:nvGrpSpPr>
        <p:grpSpPr>
          <a:xfrm>
            <a:off x="6492693" y="4482672"/>
            <a:ext cx="2156500" cy="2135057"/>
            <a:chOff x="1354862" y="1607311"/>
            <a:chExt cx="3223474" cy="3578834"/>
          </a:xfrm>
        </p:grpSpPr>
        <p:sp>
          <p:nvSpPr>
            <p:cNvPr id="264" name="Isosceles Triangle 263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65" name="Isosceles Triangle 264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66" name="Isosceles Triangle 265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67" name="Isosceles Triangle 266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68" name="Isosceles Triangle 267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69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077620" y="4471945"/>
            <a:ext cx="2156500" cy="2135057"/>
            <a:chOff x="1354862" y="1607311"/>
            <a:chExt cx="3223474" cy="3578834"/>
          </a:xfrm>
        </p:grpSpPr>
        <p:sp>
          <p:nvSpPr>
            <p:cNvPr id="271" name="Isosceles Triangle 270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72" name="Isosceles Triangle 271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73" name="Isosceles Triangle 272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74" name="Isosceles Triangle 273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75" name="Isosceles Triangle 274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76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3663151" y="4478550"/>
            <a:ext cx="2156500" cy="2135057"/>
            <a:chOff x="1354862" y="1607311"/>
            <a:chExt cx="3223474" cy="3578834"/>
          </a:xfrm>
        </p:grpSpPr>
        <p:sp>
          <p:nvSpPr>
            <p:cNvPr id="278" name="Isosceles Triangle 277"/>
            <p:cNvSpPr/>
            <p:nvPr/>
          </p:nvSpPr>
          <p:spPr>
            <a:xfrm rot="10800000">
              <a:off x="2250561" y="1608983"/>
              <a:ext cx="1778696" cy="1528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79" name="Isosceles Triangle 278"/>
            <p:cNvSpPr/>
            <p:nvPr/>
          </p:nvSpPr>
          <p:spPr>
            <a:xfrm rot="14416074">
              <a:off x="2924900" y="1999285"/>
              <a:ext cx="1778696" cy="1528176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80" name="Isosceles Triangle 279"/>
            <p:cNvSpPr/>
            <p:nvPr/>
          </p:nvSpPr>
          <p:spPr>
            <a:xfrm rot="18036360">
              <a:off x="2918071" y="2761785"/>
              <a:ext cx="1778696" cy="1528176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81" name="Isosceles Triangle 280"/>
            <p:cNvSpPr/>
            <p:nvPr/>
          </p:nvSpPr>
          <p:spPr>
            <a:xfrm>
              <a:off x="1354862" y="1607311"/>
              <a:ext cx="1778696" cy="152817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82" name="Isosceles Triangle 281"/>
            <p:cNvSpPr/>
            <p:nvPr/>
          </p:nvSpPr>
          <p:spPr>
            <a:xfrm rot="3588248">
              <a:off x="1578072" y="2761786"/>
              <a:ext cx="1778696" cy="15281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83" name="Isosceles Triangle 8"/>
            <p:cNvSpPr/>
            <p:nvPr/>
          </p:nvSpPr>
          <p:spPr>
            <a:xfrm rot="7246574">
              <a:off x="2454893" y="3526151"/>
              <a:ext cx="1777653" cy="1542336"/>
            </a:xfrm>
            <a:custGeom>
              <a:avLst/>
              <a:gdLst>
                <a:gd name="connsiteX0" fmla="*/ 0 w 1778696"/>
                <a:gd name="connsiteY0" fmla="*/ 1528176 h 1528176"/>
                <a:gd name="connsiteX1" fmla="*/ 889348 w 1778696"/>
                <a:gd name="connsiteY1" fmla="*/ 0 h 1528176"/>
                <a:gd name="connsiteX2" fmla="*/ 1778696 w 1778696"/>
                <a:gd name="connsiteY2" fmla="*/ 1528176 h 1528176"/>
                <a:gd name="connsiteX3" fmla="*/ 0 w 1778696"/>
                <a:gd name="connsiteY3" fmla="*/ 1528176 h 1528176"/>
                <a:gd name="connsiteX0" fmla="*/ 0 w 1777653"/>
                <a:gd name="connsiteY0" fmla="*/ 1542336 h 1542336"/>
                <a:gd name="connsiteX1" fmla="*/ 888305 w 1777653"/>
                <a:gd name="connsiteY1" fmla="*/ 0 h 1542336"/>
                <a:gd name="connsiteX2" fmla="*/ 1777653 w 1777653"/>
                <a:gd name="connsiteY2" fmla="*/ 1528176 h 1542336"/>
                <a:gd name="connsiteX3" fmla="*/ 0 w 1777653"/>
                <a:gd name="connsiteY3" fmla="*/ 1542336 h 15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653" h="1542336">
                  <a:moveTo>
                    <a:pt x="0" y="1542336"/>
                  </a:moveTo>
                  <a:lnTo>
                    <a:pt x="888305" y="0"/>
                  </a:lnTo>
                  <a:lnTo>
                    <a:pt x="1777653" y="1528176"/>
                  </a:lnTo>
                  <a:lnTo>
                    <a:pt x="0" y="154233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6FCEB1E3-F87A-4CA1-8979-9D4CF81EA01D}"/>
              </a:ext>
            </a:extLst>
          </p:cNvPr>
          <p:cNvSpPr txBox="1"/>
          <p:nvPr/>
        </p:nvSpPr>
        <p:spPr>
          <a:xfrm>
            <a:off x="3415083" y="3987741"/>
            <a:ext cx="5516482" cy="269246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532322" y="3367372"/>
                </a:moveTo>
                <a:lnTo>
                  <a:pt x="3531264" y="3938830"/>
                </a:lnTo>
                <a:lnTo>
                  <a:pt x="3442088" y="3803509"/>
                </a:lnTo>
                <a:lnTo>
                  <a:pt x="3338106" y="3779517"/>
                </a:lnTo>
                <a:lnTo>
                  <a:pt x="3341612" y="3779517"/>
                </a:lnTo>
                <a:cubicBezTo>
                  <a:pt x="3322167" y="3727377"/>
                  <a:pt x="3306302" y="3701307"/>
                  <a:pt x="3294019" y="3701307"/>
                </a:cubicBezTo>
                <a:lnTo>
                  <a:pt x="3276371" y="3739314"/>
                </a:lnTo>
                <a:lnTo>
                  <a:pt x="3087724" y="3610128"/>
                </a:lnTo>
                <a:close/>
                <a:moveTo>
                  <a:pt x="9081284" y="2601418"/>
                </a:moveTo>
                <a:lnTo>
                  <a:pt x="9821829" y="2601418"/>
                </a:lnTo>
                <a:lnTo>
                  <a:pt x="9821829" y="3616339"/>
                </a:lnTo>
                <a:lnTo>
                  <a:pt x="9818259" y="3602070"/>
                </a:lnTo>
                <a:cubicBezTo>
                  <a:pt x="9810499" y="3577327"/>
                  <a:pt x="9796167" y="3551438"/>
                  <a:pt x="9775265" y="3524403"/>
                </a:cubicBezTo>
                <a:cubicBezTo>
                  <a:pt x="9733460" y="3470334"/>
                  <a:pt x="9681293" y="3419771"/>
                  <a:pt x="9618762" y="3372715"/>
                </a:cubicBezTo>
                <a:cubicBezTo>
                  <a:pt x="9625887" y="3334195"/>
                  <a:pt x="9629450" y="3295860"/>
                  <a:pt x="9629450" y="3257711"/>
                </a:cubicBezTo>
                <a:cubicBezTo>
                  <a:pt x="9629450" y="3167311"/>
                  <a:pt x="9612760" y="3085010"/>
                  <a:pt x="9579379" y="3010808"/>
                </a:cubicBezTo>
                <a:cubicBezTo>
                  <a:pt x="9545999" y="2936606"/>
                  <a:pt x="9500148" y="2870337"/>
                  <a:pt x="9441830" y="2812000"/>
                </a:cubicBezTo>
                <a:cubicBezTo>
                  <a:pt x="9383511" y="2753663"/>
                  <a:pt x="9314477" y="2701532"/>
                  <a:pt x="9234728" y="2655609"/>
                </a:cubicBezTo>
                <a:cubicBezTo>
                  <a:pt x="9184884" y="2626906"/>
                  <a:pt x="9136164" y="2609087"/>
                  <a:pt x="9088568" y="2602150"/>
                </a:cubicBezTo>
                <a:close/>
                <a:moveTo>
                  <a:pt x="3003224" y="2601418"/>
                </a:moveTo>
                <a:lnTo>
                  <a:pt x="3507684" y="2601418"/>
                </a:lnTo>
                <a:lnTo>
                  <a:pt x="3523574" y="2620395"/>
                </a:lnTo>
                <a:cubicBezTo>
                  <a:pt x="3544347" y="2645685"/>
                  <a:pt x="3559500" y="2665698"/>
                  <a:pt x="3569033" y="2680435"/>
                </a:cubicBezTo>
                <a:cubicBezTo>
                  <a:pt x="3581743" y="2700085"/>
                  <a:pt x="3588098" y="2729671"/>
                  <a:pt x="3588098" y="2769193"/>
                </a:cubicBezTo>
                <a:lnTo>
                  <a:pt x="3588098" y="2800700"/>
                </a:lnTo>
                <a:cubicBezTo>
                  <a:pt x="3588098" y="2828421"/>
                  <a:pt x="3581316" y="2853007"/>
                  <a:pt x="3567753" y="2874456"/>
                </a:cubicBezTo>
                <a:cubicBezTo>
                  <a:pt x="3554189" y="2895906"/>
                  <a:pt x="3537016" y="2914099"/>
                  <a:pt x="3516235" y="2929036"/>
                </a:cubicBezTo>
                <a:cubicBezTo>
                  <a:pt x="3495453" y="2943973"/>
                  <a:pt x="3472611" y="2955449"/>
                  <a:pt x="3447710" y="2963465"/>
                </a:cubicBezTo>
                <a:cubicBezTo>
                  <a:pt x="3422809" y="2971481"/>
                  <a:pt x="3398985" y="2975489"/>
                  <a:pt x="3376236" y="2975489"/>
                </a:cubicBezTo>
                <a:cubicBezTo>
                  <a:pt x="3340611" y="2975489"/>
                  <a:pt x="3302164" y="2964068"/>
                  <a:pt x="3260898" y="2941227"/>
                </a:cubicBezTo>
                <a:cubicBezTo>
                  <a:pt x="3219631" y="2918385"/>
                  <a:pt x="3179840" y="2888243"/>
                  <a:pt x="3141524" y="2850799"/>
                </a:cubicBezTo>
                <a:cubicBezTo>
                  <a:pt x="3103208" y="2813354"/>
                  <a:pt x="3072462" y="2774500"/>
                  <a:pt x="3049287" y="2734236"/>
                </a:cubicBezTo>
                <a:cubicBezTo>
                  <a:pt x="3026111" y="2693971"/>
                  <a:pt x="3014524" y="2656527"/>
                  <a:pt x="3014524" y="2621903"/>
                </a:cubicBezTo>
                <a:cubicBezTo>
                  <a:pt x="3014524" y="2611995"/>
                  <a:pt x="3014774" y="2606104"/>
                  <a:pt x="3015275" y="2604230"/>
                </a:cubicBezTo>
                <a:cubicBezTo>
                  <a:pt x="3015777" y="2602355"/>
                  <a:pt x="3011759" y="2601418"/>
                  <a:pt x="3003224" y="2601418"/>
                </a:cubicBezTo>
                <a:close/>
                <a:moveTo>
                  <a:pt x="5989440" y="2024282"/>
                </a:moveTo>
                <a:lnTo>
                  <a:pt x="5989440" y="2784669"/>
                </a:lnTo>
                <a:lnTo>
                  <a:pt x="5975741" y="2747065"/>
                </a:lnTo>
                <a:cubicBezTo>
                  <a:pt x="5969106" y="2733182"/>
                  <a:pt x="5960767" y="2718951"/>
                  <a:pt x="5950725" y="2704371"/>
                </a:cubicBezTo>
                <a:cubicBezTo>
                  <a:pt x="5910553" y="2646053"/>
                  <a:pt x="5866169" y="2594451"/>
                  <a:pt x="5817573" y="2549566"/>
                </a:cubicBezTo>
                <a:cubicBezTo>
                  <a:pt x="5768978" y="2504682"/>
                  <a:pt x="5714565" y="2467210"/>
                  <a:pt x="5654335" y="2437150"/>
                </a:cubicBezTo>
                <a:cubicBezTo>
                  <a:pt x="5594105" y="2407091"/>
                  <a:pt x="5538329" y="2402471"/>
                  <a:pt x="5487006" y="2423290"/>
                </a:cubicBezTo>
                <a:lnTo>
                  <a:pt x="5487006" y="2387664"/>
                </a:lnTo>
                <a:lnTo>
                  <a:pt x="5426831" y="2387664"/>
                </a:lnTo>
                <a:cubicBezTo>
                  <a:pt x="5407608" y="2387664"/>
                  <a:pt x="5378774" y="2390141"/>
                  <a:pt x="5340328" y="2395095"/>
                </a:cubicBezTo>
                <a:cubicBezTo>
                  <a:pt x="5301882" y="2400050"/>
                  <a:pt x="5258658" y="2410515"/>
                  <a:pt x="5210656" y="2426491"/>
                </a:cubicBezTo>
                <a:cubicBezTo>
                  <a:pt x="5162654" y="2442467"/>
                  <a:pt x="5112453" y="2467275"/>
                  <a:pt x="5060053" y="2500915"/>
                </a:cubicBezTo>
                <a:cubicBezTo>
                  <a:pt x="5007654" y="2534555"/>
                  <a:pt x="4957110" y="2593496"/>
                  <a:pt x="4908422" y="2677735"/>
                </a:cubicBezTo>
                <a:cubicBezTo>
                  <a:pt x="4880477" y="2695066"/>
                  <a:pt x="4859501" y="2725348"/>
                  <a:pt x="4845492" y="2768581"/>
                </a:cubicBezTo>
                <a:cubicBezTo>
                  <a:pt x="4831483" y="2811814"/>
                  <a:pt x="4824478" y="2852691"/>
                  <a:pt x="4824478" y="2891212"/>
                </a:cubicBezTo>
                <a:cubicBezTo>
                  <a:pt x="4824478" y="2917485"/>
                  <a:pt x="4827725" y="2946886"/>
                  <a:pt x="4834219" y="2979413"/>
                </a:cubicBezTo>
                <a:cubicBezTo>
                  <a:pt x="4840714" y="3011940"/>
                  <a:pt x="4853461" y="3042482"/>
                  <a:pt x="4872462" y="3071038"/>
                </a:cubicBezTo>
                <a:cubicBezTo>
                  <a:pt x="4891462" y="3099594"/>
                  <a:pt x="4917346" y="3123456"/>
                  <a:pt x="4950114" y="3142623"/>
                </a:cubicBezTo>
                <a:cubicBezTo>
                  <a:pt x="4982883" y="3161791"/>
                  <a:pt x="5026079" y="3171374"/>
                  <a:pt x="5079703" y="3171374"/>
                </a:cubicBezTo>
                <a:cubicBezTo>
                  <a:pt x="5109799" y="3171374"/>
                  <a:pt x="5141779" y="3162570"/>
                  <a:pt x="5175642" y="3144962"/>
                </a:cubicBezTo>
                <a:cubicBezTo>
                  <a:pt x="5209505" y="3127353"/>
                  <a:pt x="5245345" y="3109623"/>
                  <a:pt x="5283160" y="3091773"/>
                </a:cubicBezTo>
                <a:cubicBezTo>
                  <a:pt x="5322793" y="3074740"/>
                  <a:pt x="5352713" y="3061621"/>
                  <a:pt x="5372920" y="3052418"/>
                </a:cubicBezTo>
                <a:cubicBezTo>
                  <a:pt x="5393126" y="3043215"/>
                  <a:pt x="5403452" y="3038613"/>
                  <a:pt x="5403898" y="3038613"/>
                </a:cubicBezTo>
                <a:cubicBezTo>
                  <a:pt x="5428947" y="3038613"/>
                  <a:pt x="5441471" y="3045367"/>
                  <a:pt x="5441471" y="3058875"/>
                </a:cubicBezTo>
                <a:cubicBezTo>
                  <a:pt x="5441471" y="3071196"/>
                  <a:pt x="5431053" y="3095614"/>
                  <a:pt x="5410215" y="3132131"/>
                </a:cubicBezTo>
                <a:cubicBezTo>
                  <a:pt x="5389378" y="3168647"/>
                  <a:pt x="5363911" y="3210359"/>
                  <a:pt x="5333815" y="3257266"/>
                </a:cubicBezTo>
                <a:cubicBezTo>
                  <a:pt x="5274179" y="3305175"/>
                  <a:pt x="5228877" y="3341868"/>
                  <a:pt x="5197908" y="3367344"/>
                </a:cubicBezTo>
                <a:cubicBezTo>
                  <a:pt x="5166940" y="3392820"/>
                  <a:pt x="5141214" y="3413277"/>
                  <a:pt x="5120728" y="3428715"/>
                </a:cubicBezTo>
                <a:lnTo>
                  <a:pt x="5082431" y="3462281"/>
                </a:lnTo>
                <a:lnTo>
                  <a:pt x="5337878" y="3758197"/>
                </a:lnTo>
                <a:cubicBezTo>
                  <a:pt x="5474073" y="3621001"/>
                  <a:pt x="5569807" y="3497025"/>
                  <a:pt x="5625084" y="3386270"/>
                </a:cubicBezTo>
                <a:cubicBezTo>
                  <a:pt x="5680359" y="3275515"/>
                  <a:pt x="5707996" y="3192008"/>
                  <a:pt x="5707996" y="3135749"/>
                </a:cubicBezTo>
                <a:cubicBezTo>
                  <a:pt x="5707996" y="3035551"/>
                  <a:pt x="5675534" y="2956238"/>
                  <a:pt x="5610610" y="2897808"/>
                </a:cubicBezTo>
                <a:cubicBezTo>
                  <a:pt x="5545686" y="2839378"/>
                  <a:pt x="5438447" y="2810163"/>
                  <a:pt x="5288893" y="2810163"/>
                </a:cubicBezTo>
                <a:cubicBezTo>
                  <a:pt x="5239722" y="2810163"/>
                  <a:pt x="5208624" y="2815989"/>
                  <a:pt x="5195598" y="2827642"/>
                </a:cubicBezTo>
                <a:cubicBezTo>
                  <a:pt x="5222985" y="2793018"/>
                  <a:pt x="5261942" y="2761308"/>
                  <a:pt x="5312467" y="2732510"/>
                </a:cubicBezTo>
                <a:cubicBezTo>
                  <a:pt x="5362993" y="2703713"/>
                  <a:pt x="5417220" y="2689314"/>
                  <a:pt x="5475149" y="2689314"/>
                </a:cubicBezTo>
                <a:cubicBezTo>
                  <a:pt x="5509772" y="2689314"/>
                  <a:pt x="5547653" y="2697413"/>
                  <a:pt x="5588789" y="2713612"/>
                </a:cubicBezTo>
                <a:cubicBezTo>
                  <a:pt x="5629926" y="2729810"/>
                  <a:pt x="5669124" y="2751019"/>
                  <a:pt x="5706382" y="2777237"/>
                </a:cubicBezTo>
                <a:cubicBezTo>
                  <a:pt x="5743641" y="2803455"/>
                  <a:pt x="5776436" y="2831232"/>
                  <a:pt x="5804770" y="2860568"/>
                </a:cubicBezTo>
                <a:cubicBezTo>
                  <a:pt x="5833104" y="2889903"/>
                  <a:pt x="5852781" y="2917745"/>
                  <a:pt x="5863803" y="2944094"/>
                </a:cubicBezTo>
                <a:cubicBezTo>
                  <a:pt x="5910265" y="3002097"/>
                  <a:pt x="5942820" y="3056788"/>
                  <a:pt x="5961468" y="3108167"/>
                </a:cubicBezTo>
                <a:cubicBezTo>
                  <a:pt x="5980116" y="3159546"/>
                  <a:pt x="5989440" y="3195515"/>
                  <a:pt x="5989440" y="3216074"/>
                </a:cubicBezTo>
                <a:lnTo>
                  <a:pt x="5989440" y="4231184"/>
                </a:lnTo>
                <a:lnTo>
                  <a:pt x="6249508" y="4418331"/>
                </a:lnTo>
                <a:lnTo>
                  <a:pt x="6249508" y="2601418"/>
                </a:lnTo>
                <a:lnTo>
                  <a:pt x="6482237" y="2601418"/>
                </a:lnTo>
                <a:lnTo>
                  <a:pt x="6517488" y="2601418"/>
                </a:lnTo>
                <a:lnTo>
                  <a:pt x="6534884" y="2681852"/>
                </a:lnTo>
                <a:cubicBezTo>
                  <a:pt x="6584024" y="2899820"/>
                  <a:pt x="6639108" y="3080696"/>
                  <a:pt x="6700138" y="3224479"/>
                </a:cubicBezTo>
                <a:cubicBezTo>
                  <a:pt x="6769887" y="3388803"/>
                  <a:pt x="6843383" y="3526797"/>
                  <a:pt x="6920628" y="3638461"/>
                </a:cubicBezTo>
                <a:cubicBezTo>
                  <a:pt x="6997873" y="3750125"/>
                  <a:pt x="7076073" y="3838791"/>
                  <a:pt x="7155229" y="3904457"/>
                </a:cubicBezTo>
                <a:cubicBezTo>
                  <a:pt x="7234385" y="3970124"/>
                  <a:pt x="7309978" y="4019953"/>
                  <a:pt x="7382009" y="4053946"/>
                </a:cubicBezTo>
                <a:cubicBezTo>
                  <a:pt x="7454040" y="4087939"/>
                  <a:pt x="7519205" y="4109667"/>
                  <a:pt x="7577506" y="4119130"/>
                </a:cubicBezTo>
                <a:cubicBezTo>
                  <a:pt x="7635805" y="4128593"/>
                  <a:pt x="7684457" y="4133325"/>
                  <a:pt x="7723459" y="4133325"/>
                </a:cubicBezTo>
                <a:cubicBezTo>
                  <a:pt x="7835086" y="4133325"/>
                  <a:pt x="7931453" y="4112163"/>
                  <a:pt x="8012557" y="4069839"/>
                </a:cubicBezTo>
                <a:cubicBezTo>
                  <a:pt x="8093661" y="4027515"/>
                  <a:pt x="8161350" y="3972489"/>
                  <a:pt x="8215624" y="3904763"/>
                </a:cubicBezTo>
                <a:cubicBezTo>
                  <a:pt x="8269897" y="3837038"/>
                  <a:pt x="8309799" y="3761862"/>
                  <a:pt x="8335331" y="3679236"/>
                </a:cubicBezTo>
                <a:cubicBezTo>
                  <a:pt x="8360863" y="3596610"/>
                  <a:pt x="8373629" y="3513103"/>
                  <a:pt x="8373629" y="3428715"/>
                </a:cubicBezTo>
                <a:cubicBezTo>
                  <a:pt x="8373629" y="3267508"/>
                  <a:pt x="8343802" y="3135814"/>
                  <a:pt x="8284147" y="3033631"/>
                </a:cubicBezTo>
                <a:cubicBezTo>
                  <a:pt x="8224493" y="2931448"/>
                  <a:pt x="8154132" y="2850901"/>
                  <a:pt x="8073065" y="2791988"/>
                </a:cubicBezTo>
                <a:cubicBezTo>
                  <a:pt x="7991998" y="2733076"/>
                  <a:pt x="7909539" y="2692524"/>
                  <a:pt x="7825689" y="2670332"/>
                </a:cubicBezTo>
                <a:cubicBezTo>
                  <a:pt x="7741838" y="2648140"/>
                  <a:pt x="7676663" y="2637044"/>
                  <a:pt x="7630165" y="2637044"/>
                </a:cubicBezTo>
                <a:cubicBezTo>
                  <a:pt x="7553272" y="2637044"/>
                  <a:pt x="7485203" y="2650933"/>
                  <a:pt x="7425957" y="2678710"/>
                </a:cubicBezTo>
                <a:cubicBezTo>
                  <a:pt x="7366710" y="2706487"/>
                  <a:pt x="7316826" y="2741315"/>
                  <a:pt x="7276301" y="2783193"/>
                </a:cubicBezTo>
                <a:cubicBezTo>
                  <a:pt x="7235777" y="2825072"/>
                  <a:pt x="7205467" y="2869929"/>
                  <a:pt x="7185372" y="2917764"/>
                </a:cubicBezTo>
                <a:cubicBezTo>
                  <a:pt x="7165277" y="2965599"/>
                  <a:pt x="7155229" y="3012005"/>
                  <a:pt x="7155229" y="3056982"/>
                </a:cubicBezTo>
                <a:cubicBezTo>
                  <a:pt x="7155229" y="3159629"/>
                  <a:pt x="7189333" y="3247710"/>
                  <a:pt x="7257542" y="3321225"/>
                </a:cubicBezTo>
                <a:cubicBezTo>
                  <a:pt x="7325750" y="3394741"/>
                  <a:pt x="7418582" y="3431498"/>
                  <a:pt x="7536035" y="3431498"/>
                </a:cubicBezTo>
                <a:cubicBezTo>
                  <a:pt x="7570584" y="3431498"/>
                  <a:pt x="7608372" y="3425718"/>
                  <a:pt x="7649397" y="3414158"/>
                </a:cubicBezTo>
                <a:cubicBezTo>
                  <a:pt x="7690422" y="3402598"/>
                  <a:pt x="7728247" y="3384145"/>
                  <a:pt x="7762870" y="3358799"/>
                </a:cubicBezTo>
                <a:cubicBezTo>
                  <a:pt x="7797494" y="3333453"/>
                  <a:pt x="7826598" y="3300416"/>
                  <a:pt x="7850181" y="3259687"/>
                </a:cubicBezTo>
                <a:cubicBezTo>
                  <a:pt x="7873765" y="3218959"/>
                  <a:pt x="7885557" y="3170020"/>
                  <a:pt x="7885557" y="3112870"/>
                </a:cubicBezTo>
                <a:cubicBezTo>
                  <a:pt x="7885557" y="3089343"/>
                  <a:pt x="7882653" y="3066223"/>
                  <a:pt x="7876845" y="3043511"/>
                </a:cubicBezTo>
                <a:lnTo>
                  <a:pt x="7854481" y="2986256"/>
                </a:lnTo>
                <a:lnTo>
                  <a:pt x="7882286" y="2988182"/>
                </a:lnTo>
                <a:cubicBezTo>
                  <a:pt x="7910703" y="2992194"/>
                  <a:pt x="7937492" y="3002222"/>
                  <a:pt x="7962653" y="3018267"/>
                </a:cubicBezTo>
                <a:cubicBezTo>
                  <a:pt x="7996200" y="3039661"/>
                  <a:pt x="8025619" y="3067763"/>
                  <a:pt x="8050910" y="3102572"/>
                </a:cubicBezTo>
                <a:cubicBezTo>
                  <a:pt x="8076201" y="3137382"/>
                  <a:pt x="8096528" y="3175651"/>
                  <a:pt x="8111892" y="3217382"/>
                </a:cubicBezTo>
                <a:cubicBezTo>
                  <a:pt x="8127255" y="3259112"/>
                  <a:pt x="8134937" y="3297011"/>
                  <a:pt x="8134937" y="3331078"/>
                </a:cubicBezTo>
                <a:cubicBezTo>
                  <a:pt x="8134937" y="3374015"/>
                  <a:pt x="8126216" y="3422174"/>
                  <a:pt x="8108774" y="3475557"/>
                </a:cubicBezTo>
                <a:cubicBezTo>
                  <a:pt x="8091332" y="3528940"/>
                  <a:pt x="8064808" y="3578816"/>
                  <a:pt x="8029201" y="3625185"/>
                </a:cubicBezTo>
                <a:cubicBezTo>
                  <a:pt x="7993594" y="3671554"/>
                  <a:pt x="7947975" y="3710242"/>
                  <a:pt x="7892348" y="3741247"/>
                </a:cubicBezTo>
                <a:cubicBezTo>
                  <a:pt x="7836719" y="3772253"/>
                  <a:pt x="7768771" y="3787755"/>
                  <a:pt x="7688502" y="3787755"/>
                </a:cubicBezTo>
                <a:cubicBezTo>
                  <a:pt x="7601812" y="3787755"/>
                  <a:pt x="7515253" y="3771353"/>
                  <a:pt x="7428824" y="3738547"/>
                </a:cubicBezTo>
                <a:cubicBezTo>
                  <a:pt x="7342394" y="3705742"/>
                  <a:pt x="7257811" y="3647423"/>
                  <a:pt x="7175074" y="3563591"/>
                </a:cubicBezTo>
                <a:cubicBezTo>
                  <a:pt x="7092336" y="3479760"/>
                  <a:pt x="7011984" y="3366166"/>
                  <a:pt x="6934016" y="3222809"/>
                </a:cubicBezTo>
                <a:cubicBezTo>
                  <a:pt x="6856047" y="3079453"/>
                  <a:pt x="6783330" y="2893382"/>
                  <a:pt x="6715863" y="2664598"/>
                </a:cubicBezTo>
                <a:lnTo>
                  <a:pt x="6553407" y="2601418"/>
                </a:lnTo>
                <a:lnTo>
                  <a:pt x="8540472" y="2601418"/>
                </a:lnTo>
                <a:lnTo>
                  <a:pt x="8558674" y="2601418"/>
                </a:lnTo>
                <a:lnTo>
                  <a:pt x="8611834" y="2747540"/>
                </a:lnTo>
                <a:cubicBezTo>
                  <a:pt x="8648684" y="2760936"/>
                  <a:pt x="8682918" y="2770669"/>
                  <a:pt x="8714536" y="2776736"/>
                </a:cubicBezTo>
                <a:cubicBezTo>
                  <a:pt x="8746154" y="2782804"/>
                  <a:pt x="8779442" y="2789344"/>
                  <a:pt x="8814400" y="2796358"/>
                </a:cubicBezTo>
                <a:cubicBezTo>
                  <a:pt x="8872588" y="2807973"/>
                  <a:pt x="8934442" y="2822252"/>
                  <a:pt x="8999960" y="2839192"/>
                </a:cubicBezTo>
                <a:cubicBezTo>
                  <a:pt x="9065478" y="2856133"/>
                  <a:pt x="9125643" y="2878845"/>
                  <a:pt x="9180454" y="2907327"/>
                </a:cubicBezTo>
                <a:cubicBezTo>
                  <a:pt x="9235266" y="2935809"/>
                  <a:pt x="9279863" y="2971388"/>
                  <a:pt x="9314245" y="3014065"/>
                </a:cubicBezTo>
                <a:cubicBezTo>
                  <a:pt x="9348628" y="3056741"/>
                  <a:pt x="9365819" y="3109772"/>
                  <a:pt x="9365819" y="3173156"/>
                </a:cubicBezTo>
                <a:cubicBezTo>
                  <a:pt x="9365819" y="3192268"/>
                  <a:pt x="9364094" y="3208726"/>
                  <a:pt x="9360642" y="3222531"/>
                </a:cubicBezTo>
                <a:cubicBezTo>
                  <a:pt x="9359780" y="3225982"/>
                  <a:pt x="9359235" y="3228909"/>
                  <a:pt x="9359011" y="3231312"/>
                </a:cubicBezTo>
                <a:lnTo>
                  <a:pt x="9359281" y="3236725"/>
                </a:lnTo>
                <a:lnTo>
                  <a:pt x="9352207" y="3234417"/>
                </a:lnTo>
                <a:cubicBezTo>
                  <a:pt x="9337842" y="3230385"/>
                  <a:pt x="9320549" y="3227360"/>
                  <a:pt x="9300329" y="3225342"/>
                </a:cubicBezTo>
                <a:cubicBezTo>
                  <a:pt x="9273368" y="3222651"/>
                  <a:pt x="9247698" y="3221306"/>
                  <a:pt x="9223316" y="3221306"/>
                </a:cubicBezTo>
                <a:cubicBezTo>
                  <a:pt x="9154922" y="3221306"/>
                  <a:pt x="9096251" y="3233571"/>
                  <a:pt x="9047303" y="3258101"/>
                </a:cubicBezTo>
                <a:cubicBezTo>
                  <a:pt x="8998354" y="3282631"/>
                  <a:pt x="8957868" y="3312235"/>
                  <a:pt x="8925842" y="3346915"/>
                </a:cubicBezTo>
                <a:cubicBezTo>
                  <a:pt x="8893816" y="3381594"/>
                  <a:pt x="8870668" y="3419725"/>
                  <a:pt x="8856400" y="3461307"/>
                </a:cubicBezTo>
                <a:cubicBezTo>
                  <a:pt x="8842130" y="3502888"/>
                  <a:pt x="8834996" y="3540936"/>
                  <a:pt x="8834996" y="3575448"/>
                </a:cubicBezTo>
                <a:cubicBezTo>
                  <a:pt x="8834996" y="3663065"/>
                  <a:pt x="8868784" y="3738167"/>
                  <a:pt x="8936362" y="3800753"/>
                </a:cubicBezTo>
                <a:cubicBezTo>
                  <a:pt x="9003940" y="3863339"/>
                  <a:pt x="9084339" y="3894632"/>
                  <a:pt x="9177560" y="3894632"/>
                </a:cubicBezTo>
                <a:cubicBezTo>
                  <a:pt x="9215783" y="3894632"/>
                  <a:pt x="9254424" y="3886812"/>
                  <a:pt x="9293483" y="3871169"/>
                </a:cubicBezTo>
                <a:cubicBezTo>
                  <a:pt x="9332541" y="3855528"/>
                  <a:pt x="9368529" y="3834403"/>
                  <a:pt x="9401445" y="3807795"/>
                </a:cubicBezTo>
                <a:cubicBezTo>
                  <a:pt x="9434362" y="3781187"/>
                  <a:pt x="9464217" y="3749355"/>
                  <a:pt x="9491011" y="3712301"/>
                </a:cubicBezTo>
                <a:cubicBezTo>
                  <a:pt x="9517804" y="3675247"/>
                  <a:pt x="9533947" y="3642877"/>
                  <a:pt x="9539439" y="3615193"/>
                </a:cubicBezTo>
                <a:cubicBezTo>
                  <a:pt x="9567865" y="3632894"/>
                  <a:pt x="9606191" y="3670283"/>
                  <a:pt x="9654416" y="3727359"/>
                </a:cubicBezTo>
                <a:cubicBezTo>
                  <a:pt x="9702640" y="3784434"/>
                  <a:pt x="9744658" y="3847707"/>
                  <a:pt x="9780470" y="3917177"/>
                </a:cubicBezTo>
                <a:cubicBezTo>
                  <a:pt x="9816281" y="3986647"/>
                  <a:pt x="9844383" y="4054837"/>
                  <a:pt x="9864774" y="4121746"/>
                </a:cubicBezTo>
                <a:cubicBezTo>
                  <a:pt x="9885166" y="4188656"/>
                  <a:pt x="9895363" y="4243338"/>
                  <a:pt x="9895363" y="4285792"/>
                </a:cubicBezTo>
                <a:lnTo>
                  <a:pt x="10078334" y="4425456"/>
                </a:lnTo>
                <a:lnTo>
                  <a:pt x="10078334" y="2601418"/>
                </a:lnTo>
                <a:lnTo>
                  <a:pt x="10452126" y="2601418"/>
                </a:lnTo>
                <a:lnTo>
                  <a:pt x="10303555" y="2362726"/>
                </a:lnTo>
                <a:lnTo>
                  <a:pt x="8432356" y="2362726"/>
                </a:lnTo>
                <a:lnTo>
                  <a:pt x="8408768" y="2362726"/>
                </a:lnTo>
                <a:lnTo>
                  <a:pt x="6390563" y="2362726"/>
                </a:lnTo>
                <a:lnTo>
                  <a:pt x="6350533" y="2362726"/>
                </a:lnTo>
                <a:lnTo>
                  <a:pt x="6238186" y="2362726"/>
                </a:lnTo>
                <a:lnTo>
                  <a:pt x="6236941" y="2355364"/>
                </a:lnTo>
                <a:cubicBezTo>
                  <a:pt x="6235540" y="2350289"/>
                  <a:pt x="6233439" y="2344282"/>
                  <a:pt x="6230637" y="2337343"/>
                </a:cubicBezTo>
                <a:cubicBezTo>
                  <a:pt x="6219281" y="2289879"/>
                  <a:pt x="6201357" y="2233945"/>
                  <a:pt x="6176864" y="2169540"/>
                </a:cubicBezTo>
                <a:cubicBezTo>
                  <a:pt x="6152372" y="2105135"/>
                  <a:pt x="6089897" y="2056716"/>
                  <a:pt x="5989440" y="2024282"/>
                </a:cubicBezTo>
                <a:close/>
                <a:moveTo>
                  <a:pt x="4226282" y="2020719"/>
                </a:moveTo>
                <a:lnTo>
                  <a:pt x="4226282" y="2440227"/>
                </a:lnTo>
                <a:lnTo>
                  <a:pt x="4219844" y="2434978"/>
                </a:lnTo>
                <a:cubicBezTo>
                  <a:pt x="4196155" y="2416118"/>
                  <a:pt x="4164383" y="2392034"/>
                  <a:pt x="4124527" y="2362726"/>
                </a:cubicBezTo>
                <a:lnTo>
                  <a:pt x="3900769" y="2362726"/>
                </a:lnTo>
                <a:lnTo>
                  <a:pt x="3761756" y="2362726"/>
                </a:lnTo>
                <a:lnTo>
                  <a:pt x="1863256" y="2362726"/>
                </a:lnTo>
                <a:lnTo>
                  <a:pt x="1994960" y="2601418"/>
                </a:lnTo>
                <a:lnTo>
                  <a:pt x="2663110" y="2601418"/>
                </a:lnTo>
                <a:cubicBezTo>
                  <a:pt x="2625072" y="2608729"/>
                  <a:pt x="2591700" y="2637202"/>
                  <a:pt x="2562995" y="2686837"/>
                </a:cubicBezTo>
                <a:cubicBezTo>
                  <a:pt x="2534291" y="2736472"/>
                  <a:pt x="2508064" y="2779993"/>
                  <a:pt x="2484313" y="2817399"/>
                </a:cubicBezTo>
                <a:cubicBezTo>
                  <a:pt x="2459560" y="2862637"/>
                  <a:pt x="2437656" y="2899107"/>
                  <a:pt x="2418600" y="2926809"/>
                </a:cubicBezTo>
                <a:cubicBezTo>
                  <a:pt x="2399544" y="2954512"/>
                  <a:pt x="2379996" y="2968363"/>
                  <a:pt x="2359956" y="2968363"/>
                </a:cubicBezTo>
                <a:cubicBezTo>
                  <a:pt x="2353945" y="2968363"/>
                  <a:pt x="2339462" y="2954494"/>
                  <a:pt x="2316510" y="2926754"/>
                </a:cubicBezTo>
                <a:cubicBezTo>
                  <a:pt x="2293558" y="2899014"/>
                  <a:pt x="2269389" y="2860484"/>
                  <a:pt x="2244006" y="2811165"/>
                </a:cubicBezTo>
                <a:lnTo>
                  <a:pt x="2058863" y="2889931"/>
                </a:lnTo>
                <a:cubicBezTo>
                  <a:pt x="2136312" y="3050321"/>
                  <a:pt x="2213808" y="3156929"/>
                  <a:pt x="2291349" y="3209756"/>
                </a:cubicBezTo>
                <a:cubicBezTo>
                  <a:pt x="2368891" y="3262582"/>
                  <a:pt x="2430169" y="3288995"/>
                  <a:pt x="2475184" y="3288995"/>
                </a:cubicBezTo>
                <a:cubicBezTo>
                  <a:pt x="2523427" y="3288995"/>
                  <a:pt x="2563256" y="3268510"/>
                  <a:pt x="2594669" y="3227541"/>
                </a:cubicBezTo>
                <a:cubicBezTo>
                  <a:pt x="2618229" y="3196814"/>
                  <a:pt x="2629750" y="3163331"/>
                  <a:pt x="2629232" y="3127093"/>
                </a:cubicBezTo>
                <a:lnTo>
                  <a:pt x="2625086" y="3093098"/>
                </a:lnTo>
                <a:lnTo>
                  <a:pt x="2671360" y="3058341"/>
                </a:lnTo>
                <a:cubicBezTo>
                  <a:pt x="2714608" y="3022928"/>
                  <a:pt x="2747623" y="2986413"/>
                  <a:pt x="2770404" y="2948797"/>
                </a:cubicBezTo>
                <a:cubicBezTo>
                  <a:pt x="2800778" y="2898643"/>
                  <a:pt x="2821217" y="2851374"/>
                  <a:pt x="2831719" y="2806990"/>
                </a:cubicBezTo>
                <a:cubicBezTo>
                  <a:pt x="2832870" y="2839870"/>
                  <a:pt x="2849170" y="2882305"/>
                  <a:pt x="2880621" y="2934296"/>
                </a:cubicBezTo>
                <a:cubicBezTo>
                  <a:pt x="2912072" y="2986288"/>
                  <a:pt x="2948524" y="3035468"/>
                  <a:pt x="2989976" y="3081837"/>
                </a:cubicBezTo>
                <a:cubicBezTo>
                  <a:pt x="3031428" y="3128206"/>
                  <a:pt x="3076284" y="3170085"/>
                  <a:pt x="3124546" y="3207473"/>
                </a:cubicBezTo>
                <a:cubicBezTo>
                  <a:pt x="3172808" y="3244862"/>
                  <a:pt x="3215772" y="3264781"/>
                  <a:pt x="3253439" y="3267230"/>
                </a:cubicBezTo>
                <a:lnTo>
                  <a:pt x="2687602" y="3581683"/>
                </a:lnTo>
                <a:lnTo>
                  <a:pt x="2913547" y="3863905"/>
                </a:lnTo>
                <a:cubicBezTo>
                  <a:pt x="2923474" y="3860417"/>
                  <a:pt x="2930481" y="3857801"/>
                  <a:pt x="2934567" y="3856056"/>
                </a:cubicBezTo>
                <a:lnTo>
                  <a:pt x="2938014" y="3853480"/>
                </a:lnTo>
                <a:lnTo>
                  <a:pt x="2963778" y="3855632"/>
                </a:lnTo>
                <a:cubicBezTo>
                  <a:pt x="2971214" y="3855924"/>
                  <a:pt x="2977339" y="3855778"/>
                  <a:pt x="2982155" y="3855194"/>
                </a:cubicBezTo>
                <a:cubicBezTo>
                  <a:pt x="2991784" y="3854025"/>
                  <a:pt x="3005840" y="3854405"/>
                  <a:pt x="3024321" y="3856335"/>
                </a:cubicBezTo>
                <a:cubicBezTo>
                  <a:pt x="3043729" y="3859081"/>
                  <a:pt x="3058240" y="3861772"/>
                  <a:pt x="3067851" y="3864406"/>
                </a:cubicBezTo>
                <a:cubicBezTo>
                  <a:pt x="3077463" y="3867041"/>
                  <a:pt x="3091036" y="3871476"/>
                  <a:pt x="3108570" y="3877710"/>
                </a:cubicBezTo>
                <a:cubicBezTo>
                  <a:pt x="3126105" y="3883945"/>
                  <a:pt x="3144771" y="3891450"/>
                  <a:pt x="3164569" y="3900227"/>
                </a:cubicBezTo>
                <a:cubicBezTo>
                  <a:pt x="3184368" y="3909003"/>
                  <a:pt x="3209241" y="3919793"/>
                  <a:pt x="3239188" y="3932596"/>
                </a:cubicBezTo>
                <a:cubicBezTo>
                  <a:pt x="3273923" y="3955716"/>
                  <a:pt x="3297080" y="3970430"/>
                  <a:pt x="3308659" y="3976739"/>
                </a:cubicBezTo>
                <a:cubicBezTo>
                  <a:pt x="3320237" y="3983047"/>
                  <a:pt x="3327121" y="3987315"/>
                  <a:pt x="3329311" y="3989542"/>
                </a:cubicBezTo>
                <a:lnTo>
                  <a:pt x="3383918" y="4033962"/>
                </a:lnTo>
                <a:lnTo>
                  <a:pt x="3394049" y="4050829"/>
                </a:lnTo>
                <a:cubicBezTo>
                  <a:pt x="3406481" y="4063261"/>
                  <a:pt x="3415276" y="4069477"/>
                  <a:pt x="3420434" y="4069477"/>
                </a:cubicBezTo>
                <a:lnTo>
                  <a:pt x="3619320" y="4211491"/>
                </a:lnTo>
                <a:lnTo>
                  <a:pt x="3606635" y="4274158"/>
                </a:lnTo>
                <a:cubicBezTo>
                  <a:pt x="3609864" y="4277386"/>
                  <a:pt x="3611700" y="4279223"/>
                  <a:pt x="3612145" y="4279669"/>
                </a:cubicBezTo>
                <a:cubicBezTo>
                  <a:pt x="3612591" y="4280114"/>
                  <a:pt x="3613054" y="4281153"/>
                  <a:pt x="3613537" y="4282786"/>
                </a:cubicBezTo>
                <a:lnTo>
                  <a:pt x="3631462" y="4332439"/>
                </a:lnTo>
                <a:lnTo>
                  <a:pt x="3787436" y="4400518"/>
                </a:lnTo>
                <a:lnTo>
                  <a:pt x="3791165" y="3072903"/>
                </a:lnTo>
                <a:lnTo>
                  <a:pt x="3791165" y="3100958"/>
                </a:lnTo>
                <a:cubicBezTo>
                  <a:pt x="3793540" y="3100958"/>
                  <a:pt x="3794728" y="3092441"/>
                  <a:pt x="3794728" y="3075408"/>
                </a:cubicBezTo>
                <a:cubicBezTo>
                  <a:pt x="3797362" y="3072847"/>
                  <a:pt x="3800350" y="3064961"/>
                  <a:pt x="3803690" y="3051750"/>
                </a:cubicBezTo>
                <a:lnTo>
                  <a:pt x="3833916" y="2970200"/>
                </a:lnTo>
                <a:cubicBezTo>
                  <a:pt x="3833916" y="2972798"/>
                  <a:pt x="3823544" y="2967343"/>
                  <a:pt x="3802799" y="2953835"/>
                </a:cubicBezTo>
                <a:cubicBezTo>
                  <a:pt x="3825918" y="2932237"/>
                  <a:pt x="3837478" y="2921438"/>
                  <a:pt x="3837478" y="2921438"/>
                </a:cubicBezTo>
                <a:cubicBezTo>
                  <a:pt x="3841560" y="2931903"/>
                  <a:pt x="3844956" y="2926522"/>
                  <a:pt x="3847665" y="2905295"/>
                </a:cubicBezTo>
                <a:cubicBezTo>
                  <a:pt x="3850374" y="2884068"/>
                  <a:pt x="3851728" y="2864065"/>
                  <a:pt x="3851728" y="2845288"/>
                </a:cubicBezTo>
                <a:cubicBezTo>
                  <a:pt x="3851728" y="2796636"/>
                  <a:pt x="3842980" y="2745452"/>
                  <a:pt x="3825483" y="2691735"/>
                </a:cubicBezTo>
                <a:cubicBezTo>
                  <a:pt x="3807985" y="2638018"/>
                  <a:pt x="3787602" y="2607913"/>
                  <a:pt x="3764334" y="2601418"/>
                </a:cubicBezTo>
                <a:lnTo>
                  <a:pt x="3912275" y="2601418"/>
                </a:lnTo>
                <a:lnTo>
                  <a:pt x="4064704" y="2601418"/>
                </a:lnTo>
                <a:lnTo>
                  <a:pt x="4075875" y="2601418"/>
                </a:lnTo>
                <a:cubicBezTo>
                  <a:pt x="4082777" y="2604387"/>
                  <a:pt x="4094820" y="2615975"/>
                  <a:pt x="4112001" y="2636181"/>
                </a:cubicBezTo>
                <a:cubicBezTo>
                  <a:pt x="4129184" y="2656388"/>
                  <a:pt x="4146783" y="2680018"/>
                  <a:pt x="4164800" y="2707071"/>
                </a:cubicBezTo>
                <a:cubicBezTo>
                  <a:pt x="4182817" y="2734124"/>
                  <a:pt x="4197568" y="2760185"/>
                  <a:pt x="4209054" y="2785253"/>
                </a:cubicBezTo>
                <a:cubicBezTo>
                  <a:pt x="4220540" y="2810321"/>
                  <a:pt x="4226282" y="2828013"/>
                  <a:pt x="4226282" y="2838330"/>
                </a:cubicBezTo>
                <a:lnTo>
                  <a:pt x="4226282" y="4231407"/>
                </a:lnTo>
                <a:lnTo>
                  <a:pt x="4482787" y="4418331"/>
                </a:lnTo>
                <a:lnTo>
                  <a:pt x="4482787" y="2601418"/>
                </a:lnTo>
                <a:lnTo>
                  <a:pt x="4874002" y="2601418"/>
                </a:lnTo>
                <a:lnTo>
                  <a:pt x="4721702" y="2362726"/>
                </a:lnTo>
                <a:lnTo>
                  <a:pt x="4469595" y="2362726"/>
                </a:lnTo>
                <a:lnTo>
                  <a:pt x="4460243" y="2332834"/>
                </a:lnTo>
                <a:cubicBezTo>
                  <a:pt x="4449184" y="2288487"/>
                  <a:pt x="4430249" y="2234473"/>
                  <a:pt x="4403436" y="2170792"/>
                </a:cubicBezTo>
                <a:cubicBezTo>
                  <a:pt x="4376625" y="2107111"/>
                  <a:pt x="4317573" y="2057087"/>
                  <a:pt x="4226282" y="20207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99000">
                <a:schemeClr val="bg1"/>
              </a:gs>
              <a:gs pos="0">
                <a:schemeClr val="bg1"/>
              </a:gs>
            </a:gsLst>
            <a:lin ang="5400000" scaled="1"/>
          </a:gradFill>
          <a:ln w="12700">
            <a:noFill/>
            <a:prstDash val="solid"/>
          </a:ln>
          <a:effectLst>
            <a:outerShdw dist="38100" dir="2640000" algn="bl" rotWithShape="0">
              <a:schemeClr val="accent1"/>
            </a:outerShdw>
          </a:effectLst>
        </p:spPr>
        <p:txBody>
          <a:bodyPr rot="0" spcFirstLastPara="0" vertOverflow="overflow" horzOverflow="overflow" vert="horz" wrap="square" lIns="66502" tIns="33251" rIns="66502" bIns="3325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874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Road rage" pitchFamily="50" charset="0"/>
              <a:cs typeface="NikoshBAN" panose="02000000000000000000" pitchFamily="2" charset="0"/>
            </a:endParaRPr>
          </a:p>
        </p:txBody>
      </p:sp>
      <p:cxnSp>
        <p:nvCxnSpPr>
          <p:cNvPr id="107" name="Straight Connector 106"/>
          <p:cNvCxnSpPr>
            <a:stCxn id="254" idx="3"/>
          </p:cNvCxnSpPr>
          <p:nvPr/>
        </p:nvCxnSpPr>
        <p:spPr>
          <a:xfrm>
            <a:off x="1817935" y="1827877"/>
            <a:ext cx="3677" cy="37569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 83"/>
          <p:cNvSpPr/>
          <p:nvPr/>
        </p:nvSpPr>
        <p:spPr>
          <a:xfrm flipH="1">
            <a:off x="1811959" y="2944741"/>
            <a:ext cx="1780229" cy="4516993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9"/>
          </a:p>
        </p:txBody>
      </p:sp>
      <p:grpSp>
        <p:nvGrpSpPr>
          <p:cNvPr id="62" name="Group 61"/>
          <p:cNvGrpSpPr/>
          <p:nvPr/>
        </p:nvGrpSpPr>
        <p:grpSpPr>
          <a:xfrm>
            <a:off x="90712" y="3072201"/>
            <a:ext cx="2408472" cy="1887321"/>
            <a:chOff x="1900072" y="2139112"/>
            <a:chExt cx="3311649" cy="2595067"/>
          </a:xfrm>
        </p:grpSpPr>
        <p:grpSp>
          <p:nvGrpSpPr>
            <p:cNvPr id="28" name="Group 27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</p:grpSpPr>
          <p:sp>
            <p:nvSpPr>
              <p:cNvPr id="26" name="Arc 25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7" name="Arc 26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cxnSp>
          <p:nvCxnSpPr>
            <p:cNvPr id="33" name="Straight Connector 32"/>
            <p:cNvCxnSpPr>
              <a:stCxn id="27" idx="2"/>
              <a:endCxn id="27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6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40" name="Arc 39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41" name="Arc 40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42" name="Arc 41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43" name="Arc 42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44" name="Arc 43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45" name="Arc 44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46" name="Arc 45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6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27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flipH="1">
            <a:off x="1066336" y="2921776"/>
            <a:ext cx="2567718" cy="2166089"/>
            <a:chOff x="1900072" y="2139112"/>
            <a:chExt cx="3311649" cy="2595067"/>
          </a:xfrm>
          <a:noFill/>
        </p:grpSpPr>
        <p:grpSp>
          <p:nvGrpSpPr>
            <p:cNvPr id="64" name="Group 63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81" name="Arc 80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82" name="Arc 81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cxnSp>
          <p:nvCxnSpPr>
            <p:cNvPr id="65" name="Straight Connector 64"/>
            <p:cNvCxnSpPr>
              <a:stCxn id="82" idx="2"/>
              <a:endCxn id="82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81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68" name="Arc 67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69" name="Arc 68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70" name="Arc 69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71" name="Arc 70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72" name="Arc 71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73" name="Arc 72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74" name="Arc 73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1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2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Arc 82"/>
          <p:cNvSpPr/>
          <p:nvPr/>
        </p:nvSpPr>
        <p:spPr>
          <a:xfrm>
            <a:off x="28982" y="2844516"/>
            <a:ext cx="1781972" cy="4516993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9"/>
          </a:p>
        </p:txBody>
      </p:sp>
      <p:grpSp>
        <p:nvGrpSpPr>
          <p:cNvPr id="85" name="Group 84"/>
          <p:cNvGrpSpPr/>
          <p:nvPr/>
        </p:nvGrpSpPr>
        <p:grpSpPr>
          <a:xfrm>
            <a:off x="328311" y="2157833"/>
            <a:ext cx="1186315" cy="1365968"/>
            <a:chOff x="3898161" y="922030"/>
            <a:chExt cx="3043355" cy="3419571"/>
          </a:xfrm>
        </p:grpSpPr>
        <p:sp>
          <p:nvSpPr>
            <p:cNvPr id="86" name="Isosceles Triangle 85"/>
            <p:cNvSpPr/>
            <p:nvPr/>
          </p:nvSpPr>
          <p:spPr>
            <a:xfrm rot="3482386">
              <a:off x="4768781" y="1025644"/>
              <a:ext cx="1484884" cy="12776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87" name="Isosceles Triangle 86"/>
            <p:cNvSpPr/>
            <p:nvPr/>
          </p:nvSpPr>
          <p:spPr>
            <a:xfrm rot="7060819">
              <a:off x="4028800" y="1703015"/>
              <a:ext cx="1515650" cy="1277655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88" name="Isosceles Triangle 87"/>
            <p:cNvSpPr/>
            <p:nvPr/>
          </p:nvSpPr>
          <p:spPr>
            <a:xfrm rot="14309407">
              <a:off x="5152438" y="1669270"/>
              <a:ext cx="1515650" cy="1277655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89" name="Isosceles Triangle 6"/>
            <p:cNvSpPr/>
            <p:nvPr/>
          </p:nvSpPr>
          <p:spPr>
            <a:xfrm rot="3557661">
              <a:off x="5570606" y="2315155"/>
              <a:ext cx="1473541" cy="1268279"/>
            </a:xfrm>
            <a:custGeom>
              <a:avLst/>
              <a:gdLst>
                <a:gd name="connsiteX0" fmla="*/ 0 w 1464217"/>
                <a:gd name="connsiteY0" fmla="*/ 1242391 h 1242391"/>
                <a:gd name="connsiteX1" fmla="*/ 732109 w 1464217"/>
                <a:gd name="connsiteY1" fmla="*/ 0 h 1242391"/>
                <a:gd name="connsiteX2" fmla="*/ 1464217 w 1464217"/>
                <a:gd name="connsiteY2" fmla="*/ 1242391 h 1242391"/>
                <a:gd name="connsiteX3" fmla="*/ 0 w 1464217"/>
                <a:gd name="connsiteY3" fmla="*/ 1242391 h 1242391"/>
                <a:gd name="connsiteX0" fmla="*/ 0 w 1481455"/>
                <a:gd name="connsiteY0" fmla="*/ 1283852 h 1283852"/>
                <a:gd name="connsiteX1" fmla="*/ 749347 w 1481455"/>
                <a:gd name="connsiteY1" fmla="*/ 0 h 1283852"/>
                <a:gd name="connsiteX2" fmla="*/ 1481455 w 1481455"/>
                <a:gd name="connsiteY2" fmla="*/ 1242391 h 1283852"/>
                <a:gd name="connsiteX3" fmla="*/ 0 w 1481455"/>
                <a:gd name="connsiteY3" fmla="*/ 1283852 h 1283852"/>
                <a:gd name="connsiteX0" fmla="*/ 0 w 1481455"/>
                <a:gd name="connsiteY0" fmla="*/ 1294388 h 1294388"/>
                <a:gd name="connsiteX1" fmla="*/ 744373 w 1481455"/>
                <a:gd name="connsiteY1" fmla="*/ 0 h 1294388"/>
                <a:gd name="connsiteX2" fmla="*/ 1481455 w 1481455"/>
                <a:gd name="connsiteY2" fmla="*/ 1252927 h 1294388"/>
                <a:gd name="connsiteX3" fmla="*/ 0 w 1481455"/>
                <a:gd name="connsiteY3" fmla="*/ 1294388 h 12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455" h="1294388">
                  <a:moveTo>
                    <a:pt x="0" y="1294388"/>
                  </a:moveTo>
                  <a:lnTo>
                    <a:pt x="744373" y="0"/>
                  </a:lnTo>
                  <a:lnTo>
                    <a:pt x="1481455" y="1252927"/>
                  </a:lnTo>
                  <a:lnTo>
                    <a:pt x="0" y="1294388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90" name="Isosceles Triangle 89"/>
            <p:cNvSpPr/>
            <p:nvPr/>
          </p:nvSpPr>
          <p:spPr>
            <a:xfrm rot="7047884">
              <a:off x="4854105" y="2956120"/>
              <a:ext cx="1493306" cy="1277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91" name="Isosceles Triangle 90"/>
            <p:cNvSpPr/>
            <p:nvPr/>
          </p:nvSpPr>
          <p:spPr>
            <a:xfrm rot="10613362">
              <a:off x="3898161" y="2679957"/>
              <a:ext cx="1504024" cy="12776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92" name="Group 91"/>
          <p:cNvGrpSpPr/>
          <p:nvPr/>
        </p:nvGrpSpPr>
        <p:grpSpPr>
          <a:xfrm flipH="1">
            <a:off x="2008457" y="2239066"/>
            <a:ext cx="1243274" cy="1365968"/>
            <a:chOff x="3898161" y="922030"/>
            <a:chExt cx="3043355" cy="3419571"/>
          </a:xfrm>
        </p:grpSpPr>
        <p:sp>
          <p:nvSpPr>
            <p:cNvPr id="93" name="Isosceles Triangle 92"/>
            <p:cNvSpPr/>
            <p:nvPr/>
          </p:nvSpPr>
          <p:spPr>
            <a:xfrm rot="3482386">
              <a:off x="4768781" y="1025644"/>
              <a:ext cx="1484884" cy="12776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94" name="Isosceles Triangle 93"/>
            <p:cNvSpPr/>
            <p:nvPr/>
          </p:nvSpPr>
          <p:spPr>
            <a:xfrm rot="7060819">
              <a:off x="4028800" y="1703015"/>
              <a:ext cx="1515650" cy="1277655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95" name="Isosceles Triangle 94"/>
            <p:cNvSpPr/>
            <p:nvPr/>
          </p:nvSpPr>
          <p:spPr>
            <a:xfrm rot="14309407">
              <a:off x="5152438" y="1669270"/>
              <a:ext cx="1515650" cy="1277655"/>
            </a:xfrm>
            <a:prstGeom prst="triangle">
              <a:avLst/>
            </a:prstGeom>
            <a:solidFill>
              <a:srgbClr val="FF33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96" name="Isosceles Triangle 6"/>
            <p:cNvSpPr/>
            <p:nvPr/>
          </p:nvSpPr>
          <p:spPr>
            <a:xfrm rot="3557661">
              <a:off x="5570606" y="2315155"/>
              <a:ext cx="1473541" cy="1268279"/>
            </a:xfrm>
            <a:custGeom>
              <a:avLst/>
              <a:gdLst>
                <a:gd name="connsiteX0" fmla="*/ 0 w 1464217"/>
                <a:gd name="connsiteY0" fmla="*/ 1242391 h 1242391"/>
                <a:gd name="connsiteX1" fmla="*/ 732109 w 1464217"/>
                <a:gd name="connsiteY1" fmla="*/ 0 h 1242391"/>
                <a:gd name="connsiteX2" fmla="*/ 1464217 w 1464217"/>
                <a:gd name="connsiteY2" fmla="*/ 1242391 h 1242391"/>
                <a:gd name="connsiteX3" fmla="*/ 0 w 1464217"/>
                <a:gd name="connsiteY3" fmla="*/ 1242391 h 1242391"/>
                <a:gd name="connsiteX0" fmla="*/ 0 w 1481455"/>
                <a:gd name="connsiteY0" fmla="*/ 1283852 h 1283852"/>
                <a:gd name="connsiteX1" fmla="*/ 749347 w 1481455"/>
                <a:gd name="connsiteY1" fmla="*/ 0 h 1283852"/>
                <a:gd name="connsiteX2" fmla="*/ 1481455 w 1481455"/>
                <a:gd name="connsiteY2" fmla="*/ 1242391 h 1283852"/>
                <a:gd name="connsiteX3" fmla="*/ 0 w 1481455"/>
                <a:gd name="connsiteY3" fmla="*/ 1283852 h 1283852"/>
                <a:gd name="connsiteX0" fmla="*/ 0 w 1481455"/>
                <a:gd name="connsiteY0" fmla="*/ 1294388 h 1294388"/>
                <a:gd name="connsiteX1" fmla="*/ 744373 w 1481455"/>
                <a:gd name="connsiteY1" fmla="*/ 0 h 1294388"/>
                <a:gd name="connsiteX2" fmla="*/ 1481455 w 1481455"/>
                <a:gd name="connsiteY2" fmla="*/ 1252927 h 1294388"/>
                <a:gd name="connsiteX3" fmla="*/ 0 w 1481455"/>
                <a:gd name="connsiteY3" fmla="*/ 1294388 h 12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455" h="1294388">
                  <a:moveTo>
                    <a:pt x="0" y="1294388"/>
                  </a:moveTo>
                  <a:lnTo>
                    <a:pt x="744373" y="0"/>
                  </a:lnTo>
                  <a:lnTo>
                    <a:pt x="1481455" y="1252927"/>
                  </a:lnTo>
                  <a:lnTo>
                    <a:pt x="0" y="1294388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97" name="Isosceles Triangle 96"/>
            <p:cNvSpPr/>
            <p:nvPr/>
          </p:nvSpPr>
          <p:spPr>
            <a:xfrm rot="7047884">
              <a:off x="4854105" y="2956120"/>
              <a:ext cx="1493306" cy="1277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98" name="Isosceles Triangle 97"/>
            <p:cNvSpPr/>
            <p:nvPr/>
          </p:nvSpPr>
          <p:spPr>
            <a:xfrm rot="10613362">
              <a:off x="3898161" y="2679957"/>
              <a:ext cx="1504024" cy="12776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108" name="Group 107"/>
          <p:cNvGrpSpPr/>
          <p:nvPr/>
        </p:nvGrpSpPr>
        <p:grpSpPr>
          <a:xfrm flipH="1">
            <a:off x="1350762" y="1184018"/>
            <a:ext cx="836306" cy="938712"/>
            <a:chOff x="3898161" y="922030"/>
            <a:chExt cx="3043355" cy="3419571"/>
          </a:xfrm>
        </p:grpSpPr>
        <p:sp>
          <p:nvSpPr>
            <p:cNvPr id="109" name="Isosceles Triangle 108"/>
            <p:cNvSpPr/>
            <p:nvPr/>
          </p:nvSpPr>
          <p:spPr>
            <a:xfrm rot="3482386">
              <a:off x="4768781" y="1025644"/>
              <a:ext cx="1484884" cy="127765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10" name="Isosceles Triangle 109"/>
            <p:cNvSpPr/>
            <p:nvPr/>
          </p:nvSpPr>
          <p:spPr>
            <a:xfrm rot="7060819">
              <a:off x="4028800" y="1703015"/>
              <a:ext cx="1515650" cy="1277655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11" name="Isosceles Triangle 110"/>
            <p:cNvSpPr/>
            <p:nvPr/>
          </p:nvSpPr>
          <p:spPr>
            <a:xfrm rot="14309407">
              <a:off x="5152438" y="1669270"/>
              <a:ext cx="1515650" cy="1277655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12" name="Isosceles Triangle 6"/>
            <p:cNvSpPr/>
            <p:nvPr/>
          </p:nvSpPr>
          <p:spPr>
            <a:xfrm rot="3557661">
              <a:off x="5570606" y="2315155"/>
              <a:ext cx="1473541" cy="1268279"/>
            </a:xfrm>
            <a:custGeom>
              <a:avLst/>
              <a:gdLst>
                <a:gd name="connsiteX0" fmla="*/ 0 w 1464217"/>
                <a:gd name="connsiteY0" fmla="*/ 1242391 h 1242391"/>
                <a:gd name="connsiteX1" fmla="*/ 732109 w 1464217"/>
                <a:gd name="connsiteY1" fmla="*/ 0 h 1242391"/>
                <a:gd name="connsiteX2" fmla="*/ 1464217 w 1464217"/>
                <a:gd name="connsiteY2" fmla="*/ 1242391 h 1242391"/>
                <a:gd name="connsiteX3" fmla="*/ 0 w 1464217"/>
                <a:gd name="connsiteY3" fmla="*/ 1242391 h 1242391"/>
                <a:gd name="connsiteX0" fmla="*/ 0 w 1481455"/>
                <a:gd name="connsiteY0" fmla="*/ 1283852 h 1283852"/>
                <a:gd name="connsiteX1" fmla="*/ 749347 w 1481455"/>
                <a:gd name="connsiteY1" fmla="*/ 0 h 1283852"/>
                <a:gd name="connsiteX2" fmla="*/ 1481455 w 1481455"/>
                <a:gd name="connsiteY2" fmla="*/ 1242391 h 1283852"/>
                <a:gd name="connsiteX3" fmla="*/ 0 w 1481455"/>
                <a:gd name="connsiteY3" fmla="*/ 1283852 h 1283852"/>
                <a:gd name="connsiteX0" fmla="*/ 0 w 1481455"/>
                <a:gd name="connsiteY0" fmla="*/ 1294388 h 1294388"/>
                <a:gd name="connsiteX1" fmla="*/ 744373 w 1481455"/>
                <a:gd name="connsiteY1" fmla="*/ 0 h 1294388"/>
                <a:gd name="connsiteX2" fmla="*/ 1481455 w 1481455"/>
                <a:gd name="connsiteY2" fmla="*/ 1252927 h 1294388"/>
                <a:gd name="connsiteX3" fmla="*/ 0 w 1481455"/>
                <a:gd name="connsiteY3" fmla="*/ 1294388 h 12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455" h="1294388">
                  <a:moveTo>
                    <a:pt x="0" y="1294388"/>
                  </a:moveTo>
                  <a:lnTo>
                    <a:pt x="744373" y="0"/>
                  </a:lnTo>
                  <a:lnTo>
                    <a:pt x="1481455" y="1252927"/>
                  </a:lnTo>
                  <a:lnTo>
                    <a:pt x="0" y="1294388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13" name="Isosceles Triangle 112"/>
            <p:cNvSpPr/>
            <p:nvPr/>
          </p:nvSpPr>
          <p:spPr>
            <a:xfrm rot="7047884">
              <a:off x="4854105" y="2956120"/>
              <a:ext cx="1493306" cy="1277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14" name="Isosceles Triangle 113"/>
            <p:cNvSpPr/>
            <p:nvPr/>
          </p:nvSpPr>
          <p:spPr>
            <a:xfrm rot="10613362">
              <a:off x="3898161" y="2679957"/>
              <a:ext cx="1504024" cy="12776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115" name="Group 114"/>
          <p:cNvGrpSpPr/>
          <p:nvPr/>
        </p:nvGrpSpPr>
        <p:grpSpPr>
          <a:xfrm flipH="1">
            <a:off x="1352171" y="4141105"/>
            <a:ext cx="1455150" cy="1027365"/>
            <a:chOff x="1900072" y="2139112"/>
            <a:chExt cx="3311649" cy="2595067"/>
          </a:xfrm>
          <a:noFill/>
        </p:grpSpPr>
        <p:grpSp>
          <p:nvGrpSpPr>
            <p:cNvPr id="116" name="Group 115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133" name="Arc 132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134" name="Arc 133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cxnSp>
          <p:nvCxnSpPr>
            <p:cNvPr id="117" name="Straight Connector 116"/>
            <p:cNvCxnSpPr>
              <a:stCxn id="134" idx="2"/>
              <a:endCxn id="134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33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Arc 118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20" name="Arc 119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21" name="Arc 120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22" name="Arc 121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23" name="Arc 122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24" name="Arc 123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25" name="Arc 124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26" name="Arc 125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3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4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757519" y="4106549"/>
            <a:ext cx="1520474" cy="1052755"/>
            <a:chOff x="1900072" y="2139112"/>
            <a:chExt cx="3311649" cy="2595067"/>
          </a:xfrm>
        </p:grpSpPr>
        <p:grpSp>
          <p:nvGrpSpPr>
            <p:cNvPr id="136" name="Group 135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</p:grpSpPr>
          <p:sp>
            <p:nvSpPr>
              <p:cNvPr id="153" name="Arc 152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154" name="Arc 153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cxnSp>
          <p:nvCxnSpPr>
            <p:cNvPr id="137" name="Straight Connector 136"/>
            <p:cNvCxnSpPr>
              <a:stCxn id="154" idx="2"/>
              <a:endCxn id="154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endCxn id="153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Arc 138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40" name="Arc 139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41" name="Arc 140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42" name="Arc 141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43" name="Arc 142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44" name="Arc 143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45" name="Arc 144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46" name="Arc 145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3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4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 rot="611156">
            <a:off x="891255" y="3224947"/>
            <a:ext cx="1182514" cy="868061"/>
            <a:chOff x="1900072" y="2139112"/>
            <a:chExt cx="3311649" cy="2595067"/>
          </a:xfrm>
          <a:noFill/>
        </p:grpSpPr>
        <p:grpSp>
          <p:nvGrpSpPr>
            <p:cNvPr id="163" name="Group 16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180" name="Arc 17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181" name="Arc 18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cxnSp>
          <p:nvCxnSpPr>
            <p:cNvPr id="164" name="Straight Connector 163"/>
            <p:cNvCxnSpPr>
              <a:stCxn id="181" idx="2"/>
              <a:endCxn id="18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endCxn id="18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Arc 16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67" name="Arc 16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68" name="Arc 16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69" name="Arc 16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70" name="Arc 16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71" name="Arc 17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72" name="Arc 17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73" name="Arc 17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 rot="21094307" flipH="1">
            <a:off x="1491512" y="3549029"/>
            <a:ext cx="934966" cy="748533"/>
            <a:chOff x="1900072" y="2139112"/>
            <a:chExt cx="3311649" cy="2595067"/>
          </a:xfrm>
        </p:grpSpPr>
        <p:grpSp>
          <p:nvGrpSpPr>
            <p:cNvPr id="223" name="Group 22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</p:grpSpPr>
          <p:sp>
            <p:nvSpPr>
              <p:cNvPr id="240" name="Arc 23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41" name="Arc 24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cxnSp>
          <p:nvCxnSpPr>
            <p:cNvPr id="224" name="Straight Connector 223"/>
            <p:cNvCxnSpPr>
              <a:stCxn id="241" idx="2"/>
              <a:endCxn id="24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endCxn id="24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Arc 22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27" name="Arc 22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28" name="Arc 22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29" name="Arc 22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30" name="Arc 22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31" name="Arc 23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32" name="Arc 23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33" name="Arc 23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4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4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>
            <a:off x="735680" y="2676206"/>
            <a:ext cx="337878" cy="345765"/>
            <a:chOff x="1192228" y="5118003"/>
            <a:chExt cx="464582" cy="475428"/>
          </a:xfrm>
        </p:grpSpPr>
        <p:grpSp>
          <p:nvGrpSpPr>
            <p:cNvPr id="247" name="Group 246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42" name="7-Point Star 241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44" name="7-Point Star 243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45" name="7-Point Star 244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248" name="Oval 247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1653884" y="1466917"/>
            <a:ext cx="337878" cy="345765"/>
            <a:chOff x="1192228" y="5118003"/>
            <a:chExt cx="464582" cy="475428"/>
          </a:xfrm>
        </p:grpSpPr>
        <p:grpSp>
          <p:nvGrpSpPr>
            <p:cNvPr id="251" name="Group 250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53" name="7-Point Star 252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54" name="7-Point Star 253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55" name="7-Point Star 254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252" name="Oval 251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495343" y="2774440"/>
            <a:ext cx="337878" cy="345765"/>
            <a:chOff x="1192228" y="5118003"/>
            <a:chExt cx="464582" cy="475428"/>
          </a:xfrm>
        </p:grpSpPr>
        <p:grpSp>
          <p:nvGrpSpPr>
            <p:cNvPr id="257" name="Group 256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59" name="7-Point Star 258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60" name="7-Point Star 259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61" name="7-Point Star 260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1348268" y="5101571"/>
            <a:ext cx="986896" cy="830010"/>
          </a:xfrm>
          <a:custGeom>
            <a:avLst/>
            <a:gdLst>
              <a:gd name="connsiteX0" fmla="*/ 0 w 1281827"/>
              <a:gd name="connsiteY0" fmla="*/ 0 h 1021752"/>
              <a:gd name="connsiteX1" fmla="*/ 1281827 w 1281827"/>
              <a:gd name="connsiteY1" fmla="*/ 0 h 1021752"/>
              <a:gd name="connsiteX2" fmla="*/ 1281827 w 1281827"/>
              <a:gd name="connsiteY2" fmla="*/ 1021752 h 1021752"/>
              <a:gd name="connsiteX3" fmla="*/ 0 w 1281827"/>
              <a:gd name="connsiteY3" fmla="*/ 1021752 h 1021752"/>
              <a:gd name="connsiteX4" fmla="*/ 0 w 1281827"/>
              <a:gd name="connsiteY4" fmla="*/ 0 h 1021752"/>
              <a:gd name="connsiteX0" fmla="*/ 0 w 1331931"/>
              <a:gd name="connsiteY0" fmla="*/ 75156 h 1096908"/>
              <a:gd name="connsiteX1" fmla="*/ 1331931 w 1331931"/>
              <a:gd name="connsiteY1" fmla="*/ 0 h 1096908"/>
              <a:gd name="connsiteX2" fmla="*/ 1281827 w 1331931"/>
              <a:gd name="connsiteY2" fmla="*/ 1096908 h 1096908"/>
              <a:gd name="connsiteX3" fmla="*/ 0 w 1331931"/>
              <a:gd name="connsiteY3" fmla="*/ 1096908 h 1096908"/>
              <a:gd name="connsiteX4" fmla="*/ 0 w 1331931"/>
              <a:gd name="connsiteY4" fmla="*/ 75156 h 1096908"/>
              <a:gd name="connsiteX0" fmla="*/ 0 w 1356983"/>
              <a:gd name="connsiteY0" fmla="*/ 12526 h 1096908"/>
              <a:gd name="connsiteX1" fmla="*/ 1356983 w 1356983"/>
              <a:gd name="connsiteY1" fmla="*/ 0 h 1096908"/>
              <a:gd name="connsiteX2" fmla="*/ 1306879 w 1356983"/>
              <a:gd name="connsiteY2" fmla="*/ 1096908 h 1096908"/>
              <a:gd name="connsiteX3" fmla="*/ 25052 w 1356983"/>
              <a:gd name="connsiteY3" fmla="*/ 1096908 h 1096908"/>
              <a:gd name="connsiteX4" fmla="*/ 0 w 1356983"/>
              <a:gd name="connsiteY4" fmla="*/ 12526 h 1096908"/>
              <a:gd name="connsiteX0" fmla="*/ 0 w 1356983"/>
              <a:gd name="connsiteY0" fmla="*/ 12526 h 1096908"/>
              <a:gd name="connsiteX1" fmla="*/ 1356983 w 1356983"/>
              <a:gd name="connsiteY1" fmla="*/ 0 h 1096908"/>
              <a:gd name="connsiteX2" fmla="*/ 1306879 w 1356983"/>
              <a:gd name="connsiteY2" fmla="*/ 1096908 h 1096908"/>
              <a:gd name="connsiteX3" fmla="*/ 25052 w 1356983"/>
              <a:gd name="connsiteY3" fmla="*/ 1096908 h 1096908"/>
              <a:gd name="connsiteX4" fmla="*/ 0 w 1356983"/>
              <a:gd name="connsiteY4" fmla="*/ 12526 h 1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983" h="1096908">
                <a:moveTo>
                  <a:pt x="0" y="12526"/>
                </a:moveTo>
                <a:cubicBezTo>
                  <a:pt x="677796" y="146137"/>
                  <a:pt x="904655" y="4175"/>
                  <a:pt x="1356983" y="0"/>
                </a:cubicBezTo>
                <a:lnTo>
                  <a:pt x="1306879" y="1096908"/>
                </a:lnTo>
                <a:lnTo>
                  <a:pt x="25052" y="1096908"/>
                </a:lnTo>
                <a:lnTo>
                  <a:pt x="0" y="12526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9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82" name="Group 181"/>
          <p:cNvGrpSpPr/>
          <p:nvPr/>
        </p:nvGrpSpPr>
        <p:grpSpPr>
          <a:xfrm rot="16411347" flipH="1">
            <a:off x="1093020" y="2550654"/>
            <a:ext cx="1079635" cy="896055"/>
            <a:chOff x="1900072" y="2139112"/>
            <a:chExt cx="3311649" cy="2595067"/>
          </a:xfrm>
          <a:noFill/>
        </p:grpSpPr>
        <p:grpSp>
          <p:nvGrpSpPr>
            <p:cNvPr id="183" name="Group 18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200" name="Arc 19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01" name="Arc 20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cxnSp>
          <p:nvCxnSpPr>
            <p:cNvPr id="184" name="Straight Connector 183"/>
            <p:cNvCxnSpPr>
              <a:stCxn id="201" idx="2"/>
              <a:endCxn id="20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endCxn id="20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Arc 18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87" name="Arc 18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88" name="Arc 18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89" name="Arc 18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90" name="Arc 18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91" name="Arc 19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92" name="Arc 19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193" name="Arc 19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0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0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 rot="20472268" flipH="1">
            <a:off x="1384610" y="3103980"/>
            <a:ext cx="1190568" cy="722918"/>
            <a:chOff x="1900072" y="2139112"/>
            <a:chExt cx="3311649" cy="2595067"/>
          </a:xfrm>
          <a:noFill/>
        </p:grpSpPr>
        <p:grpSp>
          <p:nvGrpSpPr>
            <p:cNvPr id="203" name="Group 202"/>
            <p:cNvGrpSpPr/>
            <p:nvPr/>
          </p:nvGrpSpPr>
          <p:grpSpPr>
            <a:xfrm>
              <a:off x="1900072" y="2139112"/>
              <a:ext cx="3311649" cy="2595067"/>
              <a:chOff x="2101174" y="2910788"/>
              <a:chExt cx="3311649" cy="2595067"/>
            </a:xfrm>
            <a:grpFill/>
          </p:grpSpPr>
          <p:sp>
            <p:nvSpPr>
              <p:cNvPr id="220" name="Arc 219"/>
              <p:cNvSpPr/>
              <p:nvPr/>
            </p:nvSpPr>
            <p:spPr>
              <a:xfrm>
                <a:off x="2101174" y="3725694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21" name="Arc 220"/>
              <p:cNvSpPr/>
              <p:nvPr/>
            </p:nvSpPr>
            <p:spPr>
              <a:xfrm rot="11008442">
                <a:off x="3201299" y="2910788"/>
                <a:ext cx="2211524" cy="1780161"/>
              </a:xfrm>
              <a:prstGeom prst="arc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cxnSp>
          <p:nvCxnSpPr>
            <p:cNvPr id="204" name="Straight Connector 203"/>
            <p:cNvCxnSpPr>
              <a:stCxn id="221" idx="2"/>
              <a:endCxn id="221" idx="0"/>
            </p:cNvCxnSpPr>
            <p:nvPr/>
          </p:nvCxnSpPr>
          <p:spPr>
            <a:xfrm>
              <a:off x="3002229" y="2962187"/>
              <a:ext cx="1049795" cy="95545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endCxn id="220" idx="2"/>
            </p:cNvCxnSpPr>
            <p:nvPr/>
          </p:nvCxnSpPr>
          <p:spPr>
            <a:xfrm>
              <a:off x="2998729" y="2954018"/>
              <a:ext cx="1112867" cy="890081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rc 205"/>
            <p:cNvSpPr/>
            <p:nvPr/>
          </p:nvSpPr>
          <p:spPr>
            <a:xfrm rot="2442520">
              <a:off x="3084524" y="3009997"/>
              <a:ext cx="613088" cy="490538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07" name="Arc 206"/>
            <p:cNvSpPr/>
            <p:nvPr/>
          </p:nvSpPr>
          <p:spPr>
            <a:xfrm rot="8822360">
              <a:off x="3047960" y="2870331"/>
              <a:ext cx="684594" cy="680037"/>
            </a:xfrm>
            <a:prstGeom prst="arc">
              <a:avLst>
                <a:gd name="adj1" fmla="val 16200000"/>
                <a:gd name="adj2" fmla="val 20912251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08" name="Arc 207"/>
            <p:cNvSpPr/>
            <p:nvPr/>
          </p:nvSpPr>
          <p:spPr>
            <a:xfrm rot="2442520">
              <a:off x="3018827" y="2971959"/>
              <a:ext cx="518873" cy="408106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09" name="Arc 208"/>
            <p:cNvSpPr/>
            <p:nvPr/>
          </p:nvSpPr>
          <p:spPr>
            <a:xfrm rot="2442520" flipV="1">
              <a:off x="2991833" y="2953674"/>
              <a:ext cx="518873" cy="476614"/>
            </a:xfrm>
            <a:prstGeom prst="arc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10" name="Arc 209"/>
            <p:cNvSpPr/>
            <p:nvPr/>
          </p:nvSpPr>
          <p:spPr>
            <a:xfrm rot="589569">
              <a:off x="3432532" y="3235707"/>
              <a:ext cx="550797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11" name="Arc 210"/>
            <p:cNvSpPr/>
            <p:nvPr/>
          </p:nvSpPr>
          <p:spPr>
            <a:xfrm rot="15471208" flipH="1">
              <a:off x="3622050" y="3095960"/>
              <a:ext cx="486448" cy="918535"/>
            </a:xfrm>
            <a:prstGeom prst="arc">
              <a:avLst>
                <a:gd name="adj1" fmla="val 17368289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12" name="Arc 211"/>
            <p:cNvSpPr/>
            <p:nvPr/>
          </p:nvSpPr>
          <p:spPr>
            <a:xfrm rot="2947577">
              <a:off x="3255265" y="3126934"/>
              <a:ext cx="668740" cy="462488"/>
            </a:xfrm>
            <a:prstGeom prst="arc">
              <a:avLst>
                <a:gd name="adj1" fmla="val 15849366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sp>
          <p:nvSpPr>
            <p:cNvPr id="213" name="Arc 212"/>
            <p:cNvSpPr/>
            <p:nvPr/>
          </p:nvSpPr>
          <p:spPr>
            <a:xfrm rot="2947577" flipV="1">
              <a:off x="3216620" y="3092038"/>
              <a:ext cx="668740" cy="638532"/>
            </a:xfrm>
            <a:prstGeom prst="arc">
              <a:avLst>
                <a:gd name="adj1" fmla="val 16530032"/>
                <a:gd name="adj2" fmla="val 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3248025" y="2974174"/>
              <a:ext cx="94549" cy="25631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3025265" y="3206840"/>
              <a:ext cx="303797" cy="52073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3115944" y="2956721"/>
              <a:ext cx="91271" cy="168358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04268" y="3087562"/>
              <a:ext cx="184185" cy="4574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20" idx="2"/>
            </p:cNvCxnSpPr>
            <p:nvPr/>
          </p:nvCxnSpPr>
          <p:spPr>
            <a:xfrm>
              <a:off x="4111596" y="3844099"/>
              <a:ext cx="92104" cy="140544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21" idx="0"/>
            </p:cNvCxnSpPr>
            <p:nvPr/>
          </p:nvCxnSpPr>
          <p:spPr>
            <a:xfrm>
              <a:off x="4052024" y="3917637"/>
              <a:ext cx="151676" cy="67006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308656" y="4192220"/>
            <a:ext cx="571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আজকের</a:t>
            </a:r>
            <a:r>
              <a:rPr lang="en-US" sz="32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</a:t>
            </a:r>
            <a:r>
              <a:rPr lang="en-US" sz="32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কার্যক্রমে</a:t>
            </a:r>
            <a:r>
              <a:rPr lang="en-US" sz="32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</a:t>
            </a:r>
            <a:r>
              <a:rPr lang="en-US" sz="32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</a:t>
            </a:r>
            <a:r>
              <a:rPr lang="en-US" sz="32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কে</a:t>
            </a:r>
            <a:r>
              <a:rPr lang="en-US" sz="3200" dirty="0">
                <a:ln>
                  <a:solidFill>
                    <a:srgbClr val="FF3399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grpSp>
        <p:nvGrpSpPr>
          <p:cNvPr id="263" name="Group 262"/>
          <p:cNvGrpSpPr/>
          <p:nvPr/>
        </p:nvGrpSpPr>
        <p:grpSpPr>
          <a:xfrm>
            <a:off x="8112276" y="5774080"/>
            <a:ext cx="759717" cy="741885"/>
            <a:chOff x="1192228" y="5118003"/>
            <a:chExt cx="464582" cy="475428"/>
          </a:xfrm>
        </p:grpSpPr>
        <p:grpSp>
          <p:nvGrpSpPr>
            <p:cNvPr id="284" name="Group 283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86" name="7-Point Star 285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87" name="7-Point Star 286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88" name="7-Point Star 287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285" name="Oval 284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5029348" y="5978247"/>
            <a:ext cx="337878" cy="345765"/>
            <a:chOff x="1192228" y="5118003"/>
            <a:chExt cx="464582" cy="475428"/>
          </a:xfrm>
        </p:grpSpPr>
        <p:grpSp>
          <p:nvGrpSpPr>
            <p:cNvPr id="290" name="Group 289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92" name="7-Point Star 291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93" name="7-Point Star 292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94" name="7-Point Star 293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291" name="Oval 290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4585235" y="5981438"/>
            <a:ext cx="337878" cy="345765"/>
            <a:chOff x="1192228" y="5118003"/>
            <a:chExt cx="464582" cy="475428"/>
          </a:xfrm>
        </p:grpSpPr>
        <p:grpSp>
          <p:nvGrpSpPr>
            <p:cNvPr id="296" name="Group 295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298" name="7-Point Star 297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299" name="7-Point Star 298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00" name="7-Point Star 299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297" name="Oval 296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5453901" y="5886738"/>
            <a:ext cx="511290" cy="526687"/>
            <a:chOff x="1192228" y="5118003"/>
            <a:chExt cx="464582" cy="475428"/>
          </a:xfrm>
        </p:grpSpPr>
        <p:grpSp>
          <p:nvGrpSpPr>
            <p:cNvPr id="302" name="Group 301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04" name="7-Point Star 303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05" name="7-Point Star 304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06" name="7-Point Star 305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303" name="Oval 302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6035132" y="5881751"/>
            <a:ext cx="577158" cy="566157"/>
            <a:chOff x="1192228" y="5118003"/>
            <a:chExt cx="464582" cy="475428"/>
          </a:xfrm>
        </p:grpSpPr>
        <p:grpSp>
          <p:nvGrpSpPr>
            <p:cNvPr id="308" name="Group 307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10" name="7-Point Star 309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11" name="7-Point Star 310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12" name="7-Point Star 311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698538" y="5879904"/>
            <a:ext cx="607878" cy="551752"/>
            <a:chOff x="1192228" y="5118003"/>
            <a:chExt cx="464582" cy="475428"/>
          </a:xfrm>
        </p:grpSpPr>
        <p:grpSp>
          <p:nvGrpSpPr>
            <p:cNvPr id="314" name="Group 313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16" name="7-Point Star 315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17" name="7-Point Star 316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18" name="7-Point Star 317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315" name="Oval 314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7432079" y="5818301"/>
            <a:ext cx="624305" cy="671824"/>
            <a:chOff x="1192228" y="5118003"/>
            <a:chExt cx="464582" cy="475428"/>
          </a:xfrm>
        </p:grpSpPr>
        <p:grpSp>
          <p:nvGrpSpPr>
            <p:cNvPr id="320" name="Group 319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22" name="7-Point Star 321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23" name="7-Point Star 322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24" name="7-Point Star 323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321" name="Oval 320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243110" y="6010566"/>
            <a:ext cx="245075" cy="283528"/>
            <a:chOff x="1192228" y="5118003"/>
            <a:chExt cx="464582" cy="475428"/>
          </a:xfrm>
        </p:grpSpPr>
        <p:grpSp>
          <p:nvGrpSpPr>
            <p:cNvPr id="333" name="Group 332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35" name="7-Point Star 334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36" name="7-Point Star 335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37" name="7-Point Star 336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334" name="Oval 333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3906244" y="6019476"/>
            <a:ext cx="245075" cy="283528"/>
            <a:chOff x="1192228" y="5118003"/>
            <a:chExt cx="464582" cy="475428"/>
          </a:xfrm>
        </p:grpSpPr>
        <p:grpSp>
          <p:nvGrpSpPr>
            <p:cNvPr id="339" name="Group 338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41" name="7-Point Star 340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42" name="7-Point Star 341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43" name="7-Point Star 342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340" name="Oval 339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3550812" y="6037189"/>
            <a:ext cx="249966" cy="233579"/>
            <a:chOff x="1192228" y="5118003"/>
            <a:chExt cx="464582" cy="475428"/>
          </a:xfrm>
        </p:grpSpPr>
        <p:grpSp>
          <p:nvGrpSpPr>
            <p:cNvPr id="345" name="Group 344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47" name="7-Point Star 346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48" name="7-Point Star 347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49" name="7-Point Star 348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346" name="Oval 345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3330594" y="6067905"/>
            <a:ext cx="174982" cy="176698"/>
            <a:chOff x="1192228" y="5118003"/>
            <a:chExt cx="464582" cy="475428"/>
          </a:xfrm>
        </p:grpSpPr>
        <p:grpSp>
          <p:nvGrpSpPr>
            <p:cNvPr id="351" name="Group 350"/>
            <p:cNvGrpSpPr/>
            <p:nvPr/>
          </p:nvGrpSpPr>
          <p:grpSpPr>
            <a:xfrm>
              <a:off x="1192228" y="5118003"/>
              <a:ext cx="464582" cy="475428"/>
              <a:chOff x="1930422" y="4109716"/>
              <a:chExt cx="698446" cy="706970"/>
            </a:xfrm>
          </p:grpSpPr>
          <p:sp>
            <p:nvSpPr>
              <p:cNvPr id="353" name="7-Point Star 352"/>
              <p:cNvSpPr/>
              <p:nvPr/>
            </p:nvSpPr>
            <p:spPr>
              <a:xfrm>
                <a:off x="1941535" y="4126543"/>
                <a:ext cx="683630" cy="688105"/>
              </a:xfrm>
              <a:prstGeom prst="star7">
                <a:avLst>
                  <a:gd name="adj" fmla="val 29338"/>
                  <a:gd name="hf" fmla="val 102572"/>
                  <a:gd name="vf" fmla="val 10521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54" name="7-Point Star 353"/>
              <p:cNvSpPr/>
              <p:nvPr/>
            </p:nvSpPr>
            <p:spPr>
              <a:xfrm rot="20341373">
                <a:off x="1945238" y="4128581"/>
                <a:ext cx="683630" cy="688105"/>
              </a:xfrm>
              <a:prstGeom prst="star7">
                <a:avLst>
                  <a:gd name="adj" fmla="val 26996"/>
                  <a:gd name="hf" fmla="val 102572"/>
                  <a:gd name="vf" fmla="val 10521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  <p:sp>
            <p:nvSpPr>
              <p:cNvPr id="355" name="7-Point Star 354"/>
              <p:cNvSpPr/>
              <p:nvPr/>
            </p:nvSpPr>
            <p:spPr>
              <a:xfrm rot="19054554">
                <a:off x="1930422" y="4109716"/>
                <a:ext cx="683630" cy="688105"/>
              </a:xfrm>
              <a:prstGeom prst="star7">
                <a:avLst>
                  <a:gd name="adj" fmla="val 15955"/>
                  <a:gd name="hf" fmla="val 102572"/>
                  <a:gd name="vf" fmla="val 105210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9"/>
              </a:p>
            </p:txBody>
          </p:sp>
        </p:grpSp>
        <p:sp>
          <p:nvSpPr>
            <p:cNvPr id="352" name="Oval 351"/>
            <p:cNvSpPr/>
            <p:nvPr/>
          </p:nvSpPr>
          <p:spPr>
            <a:xfrm>
              <a:off x="1384544" y="5294639"/>
              <a:ext cx="84878" cy="8927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9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712" y="150811"/>
            <a:ext cx="5832502" cy="3275597"/>
            <a:chOff x="90712" y="150811"/>
            <a:chExt cx="5832502" cy="327559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90712" y="150811"/>
              <a:ext cx="5832502" cy="142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90712" y="150811"/>
              <a:ext cx="0" cy="32755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6" name="Picture 3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62"/>
          <a:stretch/>
        </p:blipFill>
        <p:spPr>
          <a:xfrm>
            <a:off x="3905315" y="352324"/>
            <a:ext cx="1161649" cy="1723132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" name="Picture 3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r="52174"/>
          <a:stretch/>
        </p:blipFill>
        <p:spPr>
          <a:xfrm>
            <a:off x="5098351" y="936830"/>
            <a:ext cx="1464516" cy="1723132"/>
          </a:xfrm>
          <a:prstGeom prst="rect">
            <a:avLst/>
          </a:prstGeom>
          <a:ln w="28575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8" name="Picture 3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4" r="25193"/>
          <a:stretch/>
        </p:blipFill>
        <p:spPr>
          <a:xfrm>
            <a:off x="6586361" y="1338252"/>
            <a:ext cx="1216554" cy="1723132"/>
          </a:xfrm>
          <a:prstGeom prst="rect">
            <a:avLst/>
          </a:prstGeom>
          <a:ln w="28575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9" name="Picture 3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9"/>
          <a:stretch/>
        </p:blipFill>
        <p:spPr>
          <a:xfrm>
            <a:off x="7818899" y="1775744"/>
            <a:ext cx="1124054" cy="1723132"/>
          </a:xfrm>
          <a:prstGeom prst="rect">
            <a:avLst/>
          </a:prstGeom>
          <a:ln w="285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7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4995" y="444371"/>
            <a:ext cx="2981325" cy="5358279"/>
            <a:chOff x="3254995" y="383999"/>
            <a:chExt cx="2981325" cy="54186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9" r="33868"/>
            <a:stretch/>
          </p:blipFill>
          <p:spPr>
            <a:xfrm rot="560710">
              <a:off x="3503053" y="383999"/>
              <a:ext cx="2009105" cy="32194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2" b="18017"/>
            <a:stretch/>
          </p:blipFill>
          <p:spPr>
            <a:xfrm>
              <a:off x="3254995" y="3149603"/>
              <a:ext cx="2981325" cy="265304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3" r="55737" b="43968"/>
          <a:stretch/>
        </p:blipFill>
        <p:spPr>
          <a:xfrm>
            <a:off x="2373726" y="40111"/>
            <a:ext cx="4267758" cy="404261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257578" y="5899776"/>
            <a:ext cx="8654601" cy="817808"/>
          </a:xfrm>
          <a:prstGeom prst="roundRect">
            <a:avLst>
              <a:gd name="adj" fmla="val 339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ব্যক্তিগত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পর্যায়ে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ব্লু-টুথ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মাধ্যমে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) 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তৈরি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হলো</a:t>
            </a:r>
            <a:r>
              <a:rPr lang="en-US" sz="24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PAN (Personal Area Network).</a:t>
            </a:r>
            <a:endParaRPr lang="en-US" sz="24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0" y="541498"/>
            <a:ext cx="6067425" cy="31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52516" r="59315" b="30211"/>
          <a:stretch/>
        </p:blipFill>
        <p:spPr>
          <a:xfrm>
            <a:off x="2501169" y="71548"/>
            <a:ext cx="4197769" cy="410817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73" r="563"/>
          <a:stretch/>
        </p:blipFill>
        <p:spPr>
          <a:xfrm>
            <a:off x="47477" y="708338"/>
            <a:ext cx="9105151" cy="40509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4546" y="5217051"/>
            <a:ext cx="8847786" cy="1384995"/>
            <a:chOff x="180304" y="4985231"/>
            <a:chExt cx="8847786" cy="1384995"/>
          </a:xfrm>
        </p:grpSpPr>
        <p:sp>
          <p:nvSpPr>
            <p:cNvPr id="4" name="Rounded Rectangle 3"/>
            <p:cNvSpPr/>
            <p:nvPr/>
          </p:nvSpPr>
          <p:spPr>
            <a:xfrm>
              <a:off x="180304" y="4997003"/>
              <a:ext cx="8847786" cy="1373223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941" y="4985231"/>
              <a:ext cx="87318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/>
                </a:rPr>
                <a:t>স্কুল</a:t>
              </a:r>
              <a:r>
                <a:rPr lang="en-US" sz="2800" b="1" dirty="0" smtClean="0">
                  <a:latin typeface="NikoshBAN"/>
                </a:rPr>
                <a:t>, </a:t>
              </a:r>
              <a:r>
                <a:rPr lang="en-US" sz="2800" b="1" dirty="0" err="1" smtClean="0">
                  <a:latin typeface="NikoshBAN"/>
                </a:rPr>
                <a:t>কলেজ</a:t>
              </a:r>
              <a:r>
                <a:rPr lang="en-US" sz="2800" b="1" dirty="0" smtClean="0">
                  <a:latin typeface="NikoshBAN"/>
                </a:rPr>
                <a:t>, </a:t>
              </a:r>
              <a:r>
                <a:rPr lang="en-US" sz="2800" b="1" dirty="0" err="1" smtClean="0">
                  <a:latin typeface="NikoshBAN"/>
                </a:rPr>
                <a:t>বিশ্ববিদ্যালয়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বা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বিভিন্ন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প্রতিষ্ঠানে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যে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নেটওয়ার্ক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ব্যবহার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করতে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দেখা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যায়</a:t>
              </a:r>
              <a:r>
                <a:rPr lang="en-US" sz="2800" b="1" dirty="0" smtClean="0">
                  <a:latin typeface="NikoshBAN"/>
                </a:rPr>
                <a:t>, </a:t>
              </a:r>
              <a:r>
                <a:rPr lang="en-US" sz="2800" b="1" dirty="0" err="1" smtClean="0">
                  <a:latin typeface="NikoshBAN"/>
                </a:rPr>
                <a:t>এগুলো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সবই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লোকাল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এরিয়া</a:t>
              </a:r>
              <a:r>
                <a:rPr lang="en-US" sz="2800" b="1" dirty="0" smtClean="0">
                  <a:latin typeface="NikoshBAN"/>
                </a:rPr>
                <a:t> </a:t>
              </a:r>
              <a:r>
                <a:rPr lang="en-US" sz="2800" b="1" dirty="0" err="1" smtClean="0">
                  <a:latin typeface="NikoshBAN"/>
                </a:rPr>
                <a:t>নেটওয়ার্ক</a:t>
              </a:r>
              <a:r>
                <a:rPr lang="en-US" sz="2800" b="1" dirty="0" smtClean="0">
                  <a:latin typeface="NikoshBAN"/>
                </a:rPr>
                <a:t> </a:t>
              </a:r>
            </a:p>
            <a:p>
              <a:pPr algn="ctr"/>
              <a:r>
                <a:rPr lang="en-US" sz="2800" b="1" dirty="0" smtClean="0">
                  <a:latin typeface="NikoshBAN"/>
                </a:rPr>
                <a:t>(LAN= Local Area Network)</a:t>
              </a:r>
              <a:endParaRPr lang="en-US" sz="2800" b="1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1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1" r="49014" b="15656"/>
          <a:stretch/>
        </p:blipFill>
        <p:spPr>
          <a:xfrm>
            <a:off x="604029" y="41346"/>
            <a:ext cx="8168550" cy="710218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7" y="2901109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29" y="2411095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26" y="1319219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64" y="1915902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19" y="4095780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29" y="3764402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79" y="4647734"/>
            <a:ext cx="630606" cy="5519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3582735" y="1871173"/>
            <a:ext cx="2780632" cy="2776561"/>
            <a:chOff x="3582735" y="1871173"/>
            <a:chExt cx="2780632" cy="2776561"/>
          </a:xfrm>
        </p:grpSpPr>
        <p:cxnSp>
          <p:nvCxnSpPr>
            <p:cNvPr id="33" name="Straight Connector 32"/>
            <p:cNvCxnSpPr>
              <a:endCxn id="28" idx="2"/>
            </p:cNvCxnSpPr>
            <p:nvPr/>
          </p:nvCxnSpPr>
          <p:spPr>
            <a:xfrm flipV="1">
              <a:off x="5906836" y="2467856"/>
              <a:ext cx="456531" cy="1627925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0"/>
            </p:cNvCxnSpPr>
            <p:nvPr/>
          </p:nvCxnSpPr>
          <p:spPr>
            <a:xfrm flipV="1">
              <a:off x="4572000" y="1871173"/>
              <a:ext cx="137982" cy="1029936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582735" y="1871173"/>
              <a:ext cx="2780632" cy="2776561"/>
              <a:chOff x="3582735" y="1871173"/>
              <a:chExt cx="2780632" cy="2776561"/>
            </a:xfrm>
          </p:grpSpPr>
          <p:cxnSp>
            <p:nvCxnSpPr>
              <p:cNvPr id="36" name="Straight Connector 35"/>
              <p:cNvCxnSpPr>
                <a:stCxn id="29" idx="1"/>
                <a:endCxn id="30" idx="3"/>
              </p:cNvCxnSpPr>
              <p:nvPr/>
            </p:nvCxnSpPr>
            <p:spPr>
              <a:xfrm flipH="1" flipV="1">
                <a:off x="3582735" y="4040379"/>
                <a:ext cx="1984984" cy="331378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1" idx="0"/>
                <a:endCxn id="28" idx="2"/>
              </p:cNvCxnSpPr>
              <p:nvPr/>
            </p:nvCxnSpPr>
            <p:spPr>
              <a:xfrm flipV="1">
                <a:off x="4709982" y="2467856"/>
                <a:ext cx="1653385" cy="2179878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3582735" y="1871173"/>
                <a:ext cx="2780632" cy="2776561"/>
                <a:chOff x="3582735" y="1871173"/>
                <a:chExt cx="2780632" cy="2776561"/>
              </a:xfrm>
            </p:grpSpPr>
            <p:cxnSp>
              <p:nvCxnSpPr>
                <p:cNvPr id="39" name="Straight Connector 38"/>
                <p:cNvCxnSpPr>
                  <a:endCxn id="31" idx="0"/>
                </p:cNvCxnSpPr>
                <p:nvPr/>
              </p:nvCxnSpPr>
              <p:spPr>
                <a:xfrm>
                  <a:off x="3582735" y="2753789"/>
                  <a:ext cx="1127247" cy="1893945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endCxn id="29" idx="0"/>
                </p:cNvCxnSpPr>
                <p:nvPr/>
              </p:nvCxnSpPr>
              <p:spPr>
                <a:xfrm>
                  <a:off x="4688304" y="1880476"/>
                  <a:ext cx="1194718" cy="2215304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28" idx="2"/>
                </p:cNvCxnSpPr>
                <p:nvPr/>
              </p:nvCxnSpPr>
              <p:spPr>
                <a:xfrm flipH="1">
                  <a:off x="3582735" y="2467856"/>
                  <a:ext cx="2780632" cy="285933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endCxn id="31" idx="0"/>
                </p:cNvCxnSpPr>
                <p:nvPr/>
              </p:nvCxnSpPr>
              <p:spPr>
                <a:xfrm>
                  <a:off x="4569309" y="3434768"/>
                  <a:ext cx="140673" cy="1212966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30" idx="3"/>
                  <a:endCxn id="27" idx="2"/>
                </p:cNvCxnSpPr>
                <p:nvPr/>
              </p:nvCxnSpPr>
              <p:spPr>
                <a:xfrm flipV="1">
                  <a:off x="3582735" y="1871173"/>
                  <a:ext cx="1134694" cy="2169206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25" idx="3"/>
                  <a:endCxn id="29" idx="0"/>
                </p:cNvCxnSpPr>
                <p:nvPr/>
              </p:nvCxnSpPr>
              <p:spPr>
                <a:xfrm>
                  <a:off x="4887303" y="3177086"/>
                  <a:ext cx="995719" cy="918694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5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4190" y="2939983"/>
            <a:ext cx="365760" cy="365760"/>
          </a:xfrm>
          <a:prstGeom prst="rect">
            <a:avLst/>
          </a:prstGeom>
          <a:noFill/>
        </p:spPr>
      </p:pic>
      <p:sp>
        <p:nvSpPr>
          <p:cNvPr id="46" name="Rounded Rectangle 45"/>
          <p:cNvSpPr/>
          <p:nvPr/>
        </p:nvSpPr>
        <p:spPr>
          <a:xfrm>
            <a:off x="604029" y="5812072"/>
            <a:ext cx="8017457" cy="1002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সচরাচর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একটি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শহরের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মধ্যে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যে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নেটওয়ার্ক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তৈরি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তা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হলো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MAN.  (Metropolitan Area Network)</a:t>
            </a:r>
            <a:endParaRPr lang="en-US" sz="24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391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2593E-6 L 0.01319 -0.2067 L -0.13177 0.1507 L 0.14357 0.18357 L 0.19566 -0.12175 L 0.00295 0.26459 L -0.14045 -0.0618 L 0.18836 -0.11203 L 0.14791 0.16621 L 0.00295 -0.203 L 0.01597 -0.01157 L 0.15364 0.16413 L 0.12899 0.19121 L -0.14618 0.13913 L 0.01892 -0.19907 L 0.14635 0.172 L 0.20156 -0.11203 L 0.00729 0.26274 L -0.13039 -0.06573 L 0.19427 -0.10439 L 0.13767 0.19515 L 0.01753 -0.21249 L 4.44444E-6 5.92593E-6 Z " pathEditMode="relative" ptsTypes="AAAAAAAAAAAAAAAAAAAAAAA">
                                      <p:cBhvr>
                                        <p:cTn id="1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4" r="57911" b="1562"/>
          <a:stretch/>
        </p:blipFill>
        <p:spPr>
          <a:xfrm>
            <a:off x="2146769" y="52891"/>
            <a:ext cx="4741763" cy="464051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990"/>
            <a:ext cx="9183762" cy="475775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 flipV="1">
            <a:off x="5137394" y="2753958"/>
            <a:ext cx="17714" cy="4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55108" y="2753958"/>
            <a:ext cx="3802" cy="32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58215" y="3086214"/>
            <a:ext cx="30078" cy="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46769" y="1701571"/>
            <a:ext cx="0" cy="8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3299" y="999912"/>
            <a:ext cx="1105659" cy="792949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12406" r="5359" b="13505"/>
          <a:stretch/>
        </p:blipFill>
        <p:spPr bwMode="auto">
          <a:xfrm>
            <a:off x="431982" y="1019109"/>
            <a:ext cx="1107228" cy="866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4031735" y="3249605"/>
            <a:ext cx="1105659" cy="792949"/>
          </a:xfrm>
          <a:prstGeom prst="rect">
            <a:avLst/>
          </a:prstGeom>
          <a:blipFill dpi="0" rotWithShape="1"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Content Placeholder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17" y="4106921"/>
            <a:ext cx="1101786" cy="7807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70" y="3749015"/>
            <a:ext cx="1105659" cy="792949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74" y="1550054"/>
            <a:ext cx="1105659" cy="792949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51550" y="1763648"/>
            <a:ext cx="365760" cy="365760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>
            <a:stCxn id="41" idx="2"/>
            <a:endCxn id="45" idx="0"/>
          </p:cNvCxnSpPr>
          <p:nvPr/>
        </p:nvCxnSpPr>
        <p:spPr>
          <a:xfrm>
            <a:off x="985596" y="1885884"/>
            <a:ext cx="1349704" cy="18631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2"/>
          </p:cNvCxnSpPr>
          <p:nvPr/>
        </p:nvCxnSpPr>
        <p:spPr>
          <a:xfrm flipH="1">
            <a:off x="2324945" y="1792861"/>
            <a:ext cx="1751184" cy="195615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0"/>
          </p:cNvCxnSpPr>
          <p:nvPr/>
        </p:nvCxnSpPr>
        <p:spPr>
          <a:xfrm flipH="1" flipV="1">
            <a:off x="4017637" y="1813015"/>
            <a:ext cx="3683273" cy="22939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2" idx="0"/>
            <a:endCxn id="46" idx="1"/>
          </p:cNvCxnSpPr>
          <p:nvPr/>
        </p:nvCxnSpPr>
        <p:spPr>
          <a:xfrm flipV="1">
            <a:off x="4584565" y="1946529"/>
            <a:ext cx="3114409" cy="13030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2" idx="0"/>
          </p:cNvCxnSpPr>
          <p:nvPr/>
        </p:nvCxnSpPr>
        <p:spPr>
          <a:xfrm flipH="1" flipV="1">
            <a:off x="1017864" y="1946528"/>
            <a:ext cx="3566701" cy="13030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109407" y="1895962"/>
            <a:ext cx="515566" cy="134356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654581" y="1946528"/>
            <a:ext cx="0" cy="209602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59657" y="5480411"/>
            <a:ext cx="8795657" cy="133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দেশ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জুড়ে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পৃথিবী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জুড়ে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যে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নেটওয়ার্ক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তৈরি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তা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</a:rPr>
              <a:t>হলো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 WAN.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/>
              </a:rPr>
              <a:t>(Wide Area Network)</a:t>
            </a:r>
            <a:endParaRPr lang="en-US" sz="24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6072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0186 L -0.36667 0.18564 L -0.42396 -0.02269 L -0.03125 0.30648 L -0.03125 0.00231 L -0.36042 0.18981 L -0.75625 -0.00186 L -0.61354 0.25231 L -0.42083 -0.01574 L -0.36146 0.18842 L -0.74583 0.00231 C -0.75608 -0.00232 -0.75382 0.00185 -0.75625 -0.00463 L -0.6125 0.26203 L -0.425 -0.00463 L -0.03958 0.3037 L -0.03125 0.00509 L -0.36146 0.18287 L -0.42396 -0.01991 L -0.03854 0.3037 L -0.02917 0.00092 C -0.03195 0.00324 -0.03507 0.00486 -0.0375 0.00787 C -0.03889 0.00926 -0.04011 0.01504 -0.04063 0.01759 C -0.04028 0.02037 -0.04149 0.02453 -0.03958 0.02592 C -0.0382 0.02685 -0.03733 0.02222 -0.03646 0.02037 C -0.03559 0.01759 -0.03507 0.01481 -0.03438 0.01203 L -0.03333 0.00787 L -0.03438 0.0037 L -0.36875 0.18426 L -0.75417 -0.00602 L -0.61667 0.24398 L -0.41979 -0.01852 L -0.3625 0.1787 L -0.02604 -0.00186 Z " pathEditMode="relative" ptsTypes="AAAAAAAAAAAAAAAAAAAAAAAAAAAAAAAAA">
                                      <p:cBhvr>
                                        <p:cTn id="13" dur="4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27366" y="367844"/>
            <a:ext cx="3271834" cy="444265"/>
            <a:chOff x="42866" y="1790364"/>
            <a:chExt cx="2056292" cy="444265"/>
          </a:xfrm>
        </p:grpSpPr>
        <p:sp>
          <p:nvSpPr>
            <p:cNvPr id="2" name="Rectangle 1"/>
            <p:cNvSpPr/>
            <p:nvPr/>
          </p:nvSpPr>
          <p:spPr>
            <a:xfrm>
              <a:off x="42866" y="1790364"/>
              <a:ext cx="2056292" cy="4252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u="sng" dirty="0" err="1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bn-BD" sz="7200" b="1" u="sng" dirty="0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7200" b="1" u="sng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66" y="2166940"/>
              <a:ext cx="1266822" cy="67689"/>
            </a:xfrm>
            <a:custGeom>
              <a:avLst/>
              <a:gdLst>
                <a:gd name="connsiteX0" fmla="*/ 0 w 957262"/>
                <a:gd name="connsiteY0" fmla="*/ 0 h 223501"/>
                <a:gd name="connsiteX1" fmla="*/ 957262 w 957262"/>
                <a:gd name="connsiteY1" fmla="*/ 0 h 223501"/>
                <a:gd name="connsiteX2" fmla="*/ 957262 w 957262"/>
                <a:gd name="connsiteY2" fmla="*/ 223501 h 223501"/>
                <a:gd name="connsiteX3" fmla="*/ 0 w 957262"/>
                <a:gd name="connsiteY3" fmla="*/ 223501 h 223501"/>
                <a:gd name="connsiteX4" fmla="*/ 0 w 957262"/>
                <a:gd name="connsiteY4" fmla="*/ 0 h 223501"/>
                <a:gd name="connsiteX0" fmla="*/ 0 w 957262"/>
                <a:gd name="connsiteY0" fmla="*/ 0 h 223501"/>
                <a:gd name="connsiteX1" fmla="*/ 714375 w 957262"/>
                <a:gd name="connsiteY1" fmla="*/ 0 h 223501"/>
                <a:gd name="connsiteX2" fmla="*/ 957262 w 957262"/>
                <a:gd name="connsiteY2" fmla="*/ 223501 h 223501"/>
                <a:gd name="connsiteX3" fmla="*/ 0 w 957262"/>
                <a:gd name="connsiteY3" fmla="*/ 223501 h 223501"/>
                <a:gd name="connsiteX4" fmla="*/ 0 w 957262"/>
                <a:gd name="connsiteY4" fmla="*/ 0 h 2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62" h="223501">
                  <a:moveTo>
                    <a:pt x="0" y="0"/>
                  </a:moveTo>
                  <a:lnTo>
                    <a:pt x="714375" y="0"/>
                  </a:lnTo>
                  <a:lnTo>
                    <a:pt x="957262" y="223501"/>
                  </a:lnTo>
                  <a:lnTo>
                    <a:pt x="0" y="223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795340"/>
            <a:ext cx="9017000" cy="4462460"/>
            <a:chOff x="25400" y="541340"/>
            <a:chExt cx="9017000" cy="4462460"/>
          </a:xfrm>
        </p:grpSpPr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1971369062"/>
                </p:ext>
              </p:extLst>
            </p:nvPr>
          </p:nvGraphicFramePr>
          <p:xfrm>
            <a:off x="25400" y="541340"/>
            <a:ext cx="9017000" cy="39000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47700" y="3073400"/>
              <a:ext cx="1473200" cy="1930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50272" y="3073400"/>
              <a:ext cx="1473200" cy="1930400"/>
            </a:xfrm>
            <a:prstGeom prst="rect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30307" y="3073400"/>
              <a:ext cx="1473200" cy="19304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2748" y="3073400"/>
              <a:ext cx="1473200" cy="19304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58900" y="1358732"/>
            <a:ext cx="6269034" cy="425213"/>
            <a:chOff x="42866" y="1790364"/>
            <a:chExt cx="2056292" cy="425213"/>
          </a:xfrm>
        </p:grpSpPr>
        <p:sp>
          <p:nvSpPr>
            <p:cNvPr id="32" name="Rectangle 31"/>
            <p:cNvSpPr/>
            <p:nvPr/>
          </p:nvSpPr>
          <p:spPr>
            <a:xfrm>
              <a:off x="42866" y="1790364"/>
              <a:ext cx="2056292" cy="4252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u="sng" dirty="0" err="1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7200" b="1" u="sng" dirty="0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u="sng" dirty="0" err="1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নেটওয়ার্কগুলোর</a:t>
              </a:r>
              <a:r>
                <a:rPr lang="en-US" sz="7200" b="1" u="sng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u="sng" dirty="0" err="1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বিস্তৃতি</a:t>
              </a:r>
              <a:r>
                <a:rPr lang="en-US" sz="7200" b="1" u="sng" dirty="0" smtClean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u="sng" dirty="0" err="1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endParaRPr lang="en-US" sz="7200" b="1" u="sng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ectangle 6"/>
            <p:cNvSpPr/>
            <p:nvPr/>
          </p:nvSpPr>
          <p:spPr>
            <a:xfrm>
              <a:off x="42866" y="2128840"/>
              <a:ext cx="1266822" cy="67689"/>
            </a:xfrm>
            <a:custGeom>
              <a:avLst/>
              <a:gdLst>
                <a:gd name="connsiteX0" fmla="*/ 0 w 957262"/>
                <a:gd name="connsiteY0" fmla="*/ 0 h 223501"/>
                <a:gd name="connsiteX1" fmla="*/ 957262 w 957262"/>
                <a:gd name="connsiteY1" fmla="*/ 0 h 223501"/>
                <a:gd name="connsiteX2" fmla="*/ 957262 w 957262"/>
                <a:gd name="connsiteY2" fmla="*/ 223501 h 223501"/>
                <a:gd name="connsiteX3" fmla="*/ 0 w 957262"/>
                <a:gd name="connsiteY3" fmla="*/ 223501 h 223501"/>
                <a:gd name="connsiteX4" fmla="*/ 0 w 957262"/>
                <a:gd name="connsiteY4" fmla="*/ 0 h 223501"/>
                <a:gd name="connsiteX0" fmla="*/ 0 w 957262"/>
                <a:gd name="connsiteY0" fmla="*/ 0 h 223501"/>
                <a:gd name="connsiteX1" fmla="*/ 714375 w 957262"/>
                <a:gd name="connsiteY1" fmla="*/ 0 h 223501"/>
                <a:gd name="connsiteX2" fmla="*/ 957262 w 957262"/>
                <a:gd name="connsiteY2" fmla="*/ 223501 h 223501"/>
                <a:gd name="connsiteX3" fmla="*/ 0 w 957262"/>
                <a:gd name="connsiteY3" fmla="*/ 223501 h 223501"/>
                <a:gd name="connsiteX4" fmla="*/ 0 w 957262"/>
                <a:gd name="connsiteY4" fmla="*/ 0 h 2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62" h="223501">
                  <a:moveTo>
                    <a:pt x="0" y="0"/>
                  </a:moveTo>
                  <a:lnTo>
                    <a:pt x="714375" y="0"/>
                  </a:lnTo>
                  <a:lnTo>
                    <a:pt x="957262" y="223501"/>
                  </a:lnTo>
                  <a:lnTo>
                    <a:pt x="0" y="223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475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62"/>
          <a:stretch/>
        </p:blipFill>
        <p:spPr>
          <a:xfrm>
            <a:off x="80282" y="1634669"/>
            <a:ext cx="1414691" cy="3227615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426" y="319313"/>
            <a:ext cx="9028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/>
              </a:rPr>
              <a:t>নেটওয়ার্কের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অন্তর্গত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কম্পিউটারগুলো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জুড়ে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দেওয়ার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জন্য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বিভিন্ন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পদ্ধতি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ব্যবহার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করা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হয়</a:t>
            </a:r>
            <a:r>
              <a:rPr lang="en-US" sz="2800" b="1" dirty="0" smtClean="0">
                <a:latin typeface="NikoshBAN"/>
              </a:rPr>
              <a:t>, </a:t>
            </a:r>
            <a:r>
              <a:rPr lang="en-US" sz="2800" b="1" dirty="0" err="1" smtClean="0">
                <a:latin typeface="NikoshBAN"/>
              </a:rPr>
              <a:t>এই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ভিন্ন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ভিন্ন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পদ্ধতিকে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বলা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হয়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নেটওয়ার্ক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টপোলজি</a:t>
            </a:r>
            <a:r>
              <a:rPr lang="en-US" sz="2800" b="1" dirty="0" smtClean="0">
                <a:latin typeface="NikoshBAN"/>
              </a:rPr>
              <a:t> ।</a:t>
            </a:r>
            <a:endParaRPr lang="en-US" sz="2800" b="1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r="52174"/>
          <a:stretch/>
        </p:blipFill>
        <p:spPr>
          <a:xfrm>
            <a:off x="1654629" y="1634669"/>
            <a:ext cx="2743200" cy="3227615"/>
          </a:xfrm>
          <a:prstGeom prst="rect">
            <a:avLst/>
          </a:prstGeom>
          <a:ln w="28575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4" r="25193"/>
          <a:stretch/>
        </p:blipFill>
        <p:spPr>
          <a:xfrm>
            <a:off x="4513943" y="1634669"/>
            <a:ext cx="2278743" cy="3227615"/>
          </a:xfrm>
          <a:prstGeom prst="rect">
            <a:avLst/>
          </a:prstGeom>
          <a:ln w="28575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9"/>
          <a:stretch/>
        </p:blipFill>
        <p:spPr>
          <a:xfrm>
            <a:off x="6937828" y="1634669"/>
            <a:ext cx="2105479" cy="3227615"/>
          </a:xfrm>
          <a:prstGeom prst="rect">
            <a:avLst/>
          </a:prstGeom>
          <a:ln w="285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92794" y="5629933"/>
            <a:ext cx="8577943" cy="901496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চলো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আমরা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এবার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নেটওয়ার্ক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টপোলজি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সম্পের্কে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জানি</a:t>
            </a:r>
            <a:r>
              <a:rPr lang="en-US" sz="3600" dirty="0" smtClean="0">
                <a:latin typeface="NikoshBAN"/>
              </a:rPr>
              <a:t>...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088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23491" y="2199269"/>
            <a:ext cx="6698125" cy="1843114"/>
            <a:chOff x="1721558" y="2250785"/>
            <a:chExt cx="6239577" cy="1843114"/>
          </a:xfrm>
        </p:grpSpPr>
        <p:sp>
          <p:nvSpPr>
            <p:cNvPr id="10" name="Round Single Corner Rectangle 9"/>
            <p:cNvSpPr/>
            <p:nvPr/>
          </p:nvSpPr>
          <p:spPr>
            <a:xfrm>
              <a:off x="1817537" y="3021936"/>
              <a:ext cx="6046550" cy="300813"/>
            </a:xfrm>
            <a:prstGeom prst="round1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মূল</a:t>
              </a:r>
              <a:r>
                <a:rPr lang="en-US" dirty="0" smtClean="0"/>
                <a:t> </a:t>
              </a:r>
              <a:r>
                <a:rPr lang="en-US" dirty="0" err="1" smtClean="0"/>
                <a:t>ব্যাকবন</a:t>
              </a:r>
              <a:r>
                <a:rPr lang="en-US" dirty="0" smtClean="0"/>
                <a:t> </a:t>
              </a:r>
              <a:r>
                <a:rPr lang="en-US" dirty="0" err="1" smtClean="0"/>
                <a:t>বা</a:t>
              </a:r>
              <a:r>
                <a:rPr lang="en-US" dirty="0" smtClean="0"/>
                <a:t> </a:t>
              </a:r>
              <a:r>
                <a:rPr lang="en-US" dirty="0" err="1" smtClean="0"/>
                <a:t>মূল</a:t>
              </a:r>
              <a:r>
                <a:rPr lang="en-US" dirty="0" smtClean="0"/>
                <a:t> </a:t>
              </a:r>
              <a:r>
                <a:rPr lang="en-US" dirty="0" err="1" smtClean="0"/>
                <a:t>লাইন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1516890" y="2456286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3896455" y="2455453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6259305" y="2456286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677065" y="3528250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5044632" y="3527417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7395485" y="3528250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2529" y="2969587"/>
            <a:ext cx="365760" cy="365760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785610" y="51516"/>
            <a:ext cx="7511066" cy="63106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বাস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6582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044" y="4018623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737" y="1012730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6545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851" y="409129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021" y="4065265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27000" y="5864315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NikoshBAN"/>
              </a:rPr>
              <a:t>এই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টপোলজিতে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একটা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মূল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ব্যাকবন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বা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মূল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লাইনের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সাথে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সবগুলো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কম্পিউটার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যুক্ত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থাকে</a:t>
            </a:r>
            <a:r>
              <a:rPr lang="en-US" sz="2000" b="1" dirty="0" smtClean="0">
                <a:latin typeface="NikoshBAN"/>
              </a:rPr>
              <a:t> । </a:t>
            </a:r>
            <a:endParaRPr lang="en-US" sz="2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30820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18519E-6 L -2.5E-6 5.18519E-6 C 0.00417 -0.00069 0.00851 -0.00069 0.01268 -0.00208 C 0.01615 -0.00323 0.01893 -0.00694 0.0224 -0.00763 C 0.03229 -0.00948 0.04219 -0.00879 0.05208 -0.00948 C 0.05868 -0.00879 0.06528 -0.00856 0.0717 -0.00763 C 0.08542 -0.00555 0.07361 -0.00578 0.07882 -0.00578 L 0.07465 0.19515 L 0.07882 -0.00763 L 0.22257 -0.01134 L 0.21406 -0.24976 L 0.22257 -0.01134 L 0.35625 -0.00763 L 0.35208 0.21413 L 0.3592 -0.00948 L 0.5 -0.00763 L 0.49722 -0.203 L 0.50278 -0.00948 L 0.63247 -0.00948 L 0.6309 0.18403 L 0.6309 -0.00208 L 0.49722 -0.01134 L 0.49861 -0.23495 L 0.5 -0.01319 L 0.35347 -0.00948 L 0.35486 0.20093 L 0.35625 5.18519E-6 L 0.21962 -0.02083 L 0.21823 -0.2368 L 0.22101 -0.00948 L 0.07743 -0.01319 L 0.07604 0.20649 L 0.07882 -0.00948 L -0.05503 -0.00393 L -0.05642 -0.00578 L -0.06337 -0.22916 L -0.05503 -0.00208 L 0.08438 -0.00393 L 0.07743 0.20093 L 0.07604 -0.00948 L -0.05781 5.18519E-6 L -0.06198 -0.23286 L -0.0592 0.00556 L 0.00695 -0.00393 L 0.01823 5.18519E-6 " pathEditMode="relative" ptsTypes="AAAAAAAAAAAAAAAAAAAAAAAAAAAAAAAAAAAAAAAAAAAAA">
                                      <p:cBhvr>
                                        <p:cTn id="6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23491" y="2199269"/>
            <a:ext cx="6698125" cy="1843114"/>
            <a:chOff x="1721558" y="2250785"/>
            <a:chExt cx="6239577" cy="1843114"/>
          </a:xfrm>
        </p:grpSpPr>
        <p:sp>
          <p:nvSpPr>
            <p:cNvPr id="10" name="Round Single Corner Rectangle 9"/>
            <p:cNvSpPr/>
            <p:nvPr/>
          </p:nvSpPr>
          <p:spPr>
            <a:xfrm>
              <a:off x="1817537" y="3021936"/>
              <a:ext cx="6046550" cy="300813"/>
            </a:xfrm>
            <a:prstGeom prst="round1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মূল</a:t>
              </a:r>
              <a:r>
                <a:rPr lang="en-US" dirty="0" smtClean="0"/>
                <a:t> </a:t>
              </a:r>
              <a:r>
                <a:rPr lang="en-US" dirty="0" err="1" smtClean="0"/>
                <a:t>ব্যাকবন</a:t>
              </a:r>
              <a:r>
                <a:rPr lang="en-US" dirty="0" smtClean="0"/>
                <a:t> </a:t>
              </a:r>
              <a:r>
                <a:rPr lang="en-US" dirty="0" err="1" smtClean="0"/>
                <a:t>বা</a:t>
              </a:r>
              <a:r>
                <a:rPr lang="en-US" dirty="0" smtClean="0"/>
                <a:t> </a:t>
              </a:r>
              <a:r>
                <a:rPr lang="en-US" dirty="0" err="1" smtClean="0"/>
                <a:t>মূল</a:t>
              </a:r>
              <a:r>
                <a:rPr lang="en-US" dirty="0" smtClean="0"/>
                <a:t> </a:t>
              </a:r>
              <a:r>
                <a:rPr lang="en-US" dirty="0" err="1" smtClean="0"/>
                <a:t>লাইন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1516890" y="2456286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3896455" y="2455453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6259305" y="2456286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677065" y="3528250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5044632" y="3527417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7395485" y="3528250"/>
              <a:ext cx="770317" cy="360982"/>
            </a:xfrm>
            <a:prstGeom prst="rightArrow">
              <a:avLst>
                <a:gd name="adj1" fmla="val 44685"/>
                <a:gd name="adj2" fmla="val 1084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143" y="47060"/>
            <a:ext cx="2116878" cy="436559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বাস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6582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044" y="4018623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737" y="1012730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545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851" y="409129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021" y="4065265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Curved Right Arrow 28"/>
          <p:cNvSpPr/>
          <p:nvPr/>
        </p:nvSpPr>
        <p:spPr>
          <a:xfrm rot="20414903">
            <a:off x="455569" y="1895504"/>
            <a:ext cx="1081822" cy="3374365"/>
          </a:xfrm>
          <a:prstGeom prst="curvedRightArrow">
            <a:avLst>
              <a:gd name="adj1" fmla="val 10484"/>
              <a:gd name="adj2" fmla="val 50000"/>
              <a:gd name="adj3" fmla="val 54762"/>
            </a:avLst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73060" y="533360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১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381934" y="5064337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৪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29145" y="5168387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৫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61595" y="5153362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৬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11644" y="354691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7165" y="1185699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400" y="5834832"/>
            <a:ext cx="4546600" cy="894922"/>
          </a:xfrm>
          <a:prstGeom prst="roundRect">
            <a:avLst>
              <a:gd name="adj" fmla="val 31882"/>
            </a:avLst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নং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যদি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৪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নং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যোগাযোগ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তাহলে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শুধু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৪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নং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গ্রহন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করবে</a:t>
            </a:r>
            <a:r>
              <a:rPr lang="en-US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572000" y="5834832"/>
            <a:ext cx="4546600" cy="894922"/>
          </a:xfrm>
          <a:prstGeom prst="roundRect">
            <a:avLst>
              <a:gd name="adj" fmla="val 3188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বাকি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সব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কাছে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পৌছালেও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বাকি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সব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তথ্যগুলোকে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উপেক্ষা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করবে</a:t>
            </a:r>
            <a:r>
              <a:rPr lang="en-US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582865" y="483618"/>
            <a:ext cx="7244380" cy="4030902"/>
            <a:chOff x="1582865" y="483618"/>
            <a:chExt cx="7244380" cy="4030902"/>
          </a:xfrm>
          <a:solidFill>
            <a:srgbClr val="FF0000"/>
          </a:solidFill>
        </p:grpSpPr>
        <p:sp>
          <p:nvSpPr>
            <p:cNvPr id="45" name="Curved Right Arrow 44"/>
            <p:cNvSpPr/>
            <p:nvPr/>
          </p:nvSpPr>
          <p:spPr>
            <a:xfrm rot="19913419" flipH="1">
              <a:off x="2554594" y="1140155"/>
              <a:ext cx="1076796" cy="3374365"/>
            </a:xfrm>
            <a:prstGeom prst="curvedRightArrow">
              <a:avLst>
                <a:gd name="adj1" fmla="val 10484"/>
                <a:gd name="adj2" fmla="val 50000"/>
                <a:gd name="adj3" fmla="val 54762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Curved Right Arrow 45"/>
            <p:cNvSpPr/>
            <p:nvPr/>
          </p:nvSpPr>
          <p:spPr>
            <a:xfrm rot="18463407" flipH="1">
              <a:off x="3475773" y="-65331"/>
              <a:ext cx="1476465" cy="5095107"/>
            </a:xfrm>
            <a:prstGeom prst="curvedRightArrow">
              <a:avLst>
                <a:gd name="adj1" fmla="val 10484"/>
                <a:gd name="adj2" fmla="val 36676"/>
                <a:gd name="adj3" fmla="val 3420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Curved Right Arrow 46"/>
            <p:cNvSpPr/>
            <p:nvPr/>
          </p:nvSpPr>
          <p:spPr>
            <a:xfrm rot="17731784" flipH="1">
              <a:off x="4152333" y="-1743425"/>
              <a:ext cx="2319160" cy="7030664"/>
            </a:xfrm>
            <a:prstGeom prst="curvedRightArrow">
              <a:avLst>
                <a:gd name="adj1" fmla="val 10484"/>
                <a:gd name="adj2" fmla="val 20558"/>
                <a:gd name="adj3" fmla="val 24664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urved Right Arrow 47"/>
            <p:cNvSpPr/>
            <p:nvPr/>
          </p:nvSpPr>
          <p:spPr>
            <a:xfrm rot="16200000" flipH="1">
              <a:off x="2582251" y="-409047"/>
              <a:ext cx="627172" cy="2625944"/>
            </a:xfrm>
            <a:prstGeom prst="curvedRightArrow">
              <a:avLst>
                <a:gd name="adj1" fmla="val 10484"/>
                <a:gd name="adj2" fmla="val 50000"/>
                <a:gd name="adj3" fmla="val 54762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Curved Right Arrow 48"/>
            <p:cNvSpPr/>
            <p:nvPr/>
          </p:nvSpPr>
          <p:spPr>
            <a:xfrm rot="16200000" flipH="1">
              <a:off x="3580728" y="-1511398"/>
              <a:ext cx="719553" cy="4709586"/>
            </a:xfrm>
            <a:prstGeom prst="curvedRightArrow">
              <a:avLst>
                <a:gd name="adj1" fmla="val 10484"/>
                <a:gd name="adj2" fmla="val 50000"/>
                <a:gd name="adj3" fmla="val 54762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55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>
          <a:xfrm>
            <a:off x="1326524" y="2970420"/>
            <a:ext cx="6490912" cy="300813"/>
          </a:xfrm>
          <a:prstGeom prst="round1Rect">
            <a:avLst/>
          </a:prstGeom>
          <a:solidFill>
            <a:schemeClr val="accent2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ব্যাকবন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লাইন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1032086" y="2391506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3586526" y="2390673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6123022" y="2391506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2277523" y="3463470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819083" y="3462638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342707" y="3463470"/>
            <a:ext cx="770317" cy="387511"/>
          </a:xfrm>
          <a:prstGeom prst="rightArrow">
            <a:avLst>
              <a:gd name="adj1" fmla="val 44685"/>
              <a:gd name="adj2" fmla="val 1084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143" y="47060"/>
            <a:ext cx="2116878" cy="436559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বাস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1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6582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044" y="4018623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737" y="1012730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545" y="98278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7851" y="4091291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021" y="4065265"/>
            <a:ext cx="1137632" cy="1137632"/>
          </a:xfrm>
          <a:prstGeom prst="rect">
            <a:avLst/>
          </a:prstGeom>
          <a:ln w="31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" name="Oval 34"/>
          <p:cNvSpPr/>
          <p:nvPr/>
        </p:nvSpPr>
        <p:spPr>
          <a:xfrm>
            <a:off x="973060" y="533360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১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381934" y="5064337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৪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29145" y="5168387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৫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61595" y="5153362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৬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92132" y="533360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634831" y="533360"/>
            <a:ext cx="609805" cy="6129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223490" y="5872932"/>
            <a:ext cx="6847910" cy="894922"/>
          </a:xfrm>
          <a:prstGeom prst="roundRect">
            <a:avLst>
              <a:gd name="adj" fmla="val 318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যাদি</a:t>
            </a:r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মূল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ব্যাকবন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মূল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লাইন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নষ্ট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তাহলে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সম্পূর্ণ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অকেজো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নষ্ট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যাবে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7769" y="1084901"/>
            <a:ext cx="7266760" cy="3893000"/>
            <a:chOff x="897769" y="1084901"/>
            <a:chExt cx="7266760" cy="3893000"/>
          </a:xfrm>
        </p:grpSpPr>
        <p:grpSp>
          <p:nvGrpSpPr>
            <p:cNvPr id="3" name="Group 2"/>
            <p:cNvGrpSpPr/>
            <p:nvPr/>
          </p:nvGrpSpPr>
          <p:grpSpPr>
            <a:xfrm>
              <a:off x="1227942" y="2198438"/>
              <a:ext cx="6698132" cy="1843114"/>
              <a:chOff x="1223489" y="2199270"/>
              <a:chExt cx="6698132" cy="1843114"/>
            </a:xfrm>
          </p:grpSpPr>
          <p:sp>
            <p:nvSpPr>
              <p:cNvPr id="33" name="Round Single Corner Rectangle 32"/>
              <p:cNvSpPr/>
              <p:nvPr/>
            </p:nvSpPr>
            <p:spPr>
              <a:xfrm>
                <a:off x="1326524" y="2970420"/>
                <a:ext cx="6490912" cy="300813"/>
              </a:xfrm>
              <a:prstGeom prst="round1Rect">
                <a:avLst/>
              </a:prstGeom>
              <a:solidFill>
                <a:srgbClr val="FF0000"/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মূল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ব্যাকবন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মূল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লাইন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4" name="Right Arrow 33"/>
              <p:cNvSpPr/>
              <p:nvPr/>
            </p:nvSpPr>
            <p:spPr>
              <a:xfrm rot="16200000">
                <a:off x="1032086" y="2391506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Arrow 40"/>
              <p:cNvSpPr/>
              <p:nvPr/>
            </p:nvSpPr>
            <p:spPr>
              <a:xfrm rot="16200000">
                <a:off x="3586526" y="2390673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ight Arrow 49"/>
              <p:cNvSpPr/>
              <p:nvPr/>
            </p:nvSpPr>
            <p:spPr>
              <a:xfrm rot="16200000">
                <a:off x="6123022" y="2391506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5400000">
                <a:off x="2277523" y="3463470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5400000">
                <a:off x="4819083" y="3462638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ight Arrow 52"/>
              <p:cNvSpPr/>
              <p:nvPr/>
            </p:nvSpPr>
            <p:spPr>
              <a:xfrm rot="5400000">
                <a:off x="7342707" y="3463470"/>
                <a:ext cx="770317" cy="387511"/>
              </a:xfrm>
              <a:prstGeom prst="rightArrow">
                <a:avLst>
                  <a:gd name="adj1" fmla="val 44685"/>
                  <a:gd name="adj2" fmla="val 1084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008504">
              <a:off x="897769" y="1148875"/>
              <a:ext cx="873340" cy="830199"/>
              <a:chOff x="2985540" y="3162850"/>
              <a:chExt cx="873340" cy="830199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 rot="1008504">
              <a:off x="2226010" y="4147702"/>
              <a:ext cx="873340" cy="830199"/>
              <a:chOff x="2985540" y="3162850"/>
              <a:chExt cx="873340" cy="83019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 rot="1008504">
              <a:off x="5960364" y="1141267"/>
              <a:ext cx="873340" cy="830199"/>
              <a:chOff x="2985540" y="3162850"/>
              <a:chExt cx="873340" cy="83019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 rot="1008504">
              <a:off x="3516201" y="1084901"/>
              <a:ext cx="873340" cy="830199"/>
              <a:chOff x="2985540" y="3162850"/>
              <a:chExt cx="873340" cy="83019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rot="1008504">
              <a:off x="7291189" y="4133000"/>
              <a:ext cx="873340" cy="830199"/>
              <a:chOff x="2985540" y="3162850"/>
              <a:chExt cx="873340" cy="830199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 rot="1008504">
              <a:off x="4820765" y="4125599"/>
              <a:ext cx="873340" cy="830199"/>
              <a:chOff x="2985540" y="3162850"/>
              <a:chExt cx="873340" cy="830199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985540" y="3411537"/>
                <a:ext cx="873340" cy="42911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3249780" y="3162850"/>
                <a:ext cx="336825" cy="83019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051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41791" y="1496317"/>
            <a:ext cx="3672542" cy="368971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8961" y="3904580"/>
            <a:ext cx="1105659" cy="7373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5094" y="1965370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3155" y="4641938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04146" y="1127638"/>
            <a:ext cx="1105659" cy="7373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5371" y="3904580"/>
            <a:ext cx="1105659" cy="7373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9963" y="1965370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 rot="21345195">
            <a:off x="5023630" y="164943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13" name="Curved Right Arrow 12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4" name="Curved Right Arrow 13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3846075">
            <a:off x="5352993" y="2185269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17" name="Curved Right Arrow 16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8" name="Curved Right Arrow 17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2180089" y="2641177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20" name="Curved Right Arrow 19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1" name="Curved Right Arrow 20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8073505">
            <a:off x="3020805" y="-151055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23" name="Curved Right Arrow 22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24" name="Curved Right Arrow 23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4605358" y="190580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87573" y="2688750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40945" y="385458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95105" y="448953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44379" y="3782087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74672" y="2650189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৬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41791" y="3077758"/>
            <a:ext cx="3711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প্রতিটি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দিকে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pPr algn="ctr"/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দুটি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337" y="22764"/>
            <a:ext cx="9003763" cy="57643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রিং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111435"/>
            <a:ext cx="9158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রিং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টপোলজিতে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কম্পিউটার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গুলো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বৃত্তাকারে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থাকা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দরকার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নেই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,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এলামেলোভাবেও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থাকতে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পারে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। এ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ক্ষেত্রে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কম্পিউটাগুলো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যদি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সব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সময়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বৃত্তাকারে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যোগাযোগ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করে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তাহলে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সেটা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হবে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রিং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NikoshBAN"/>
                <a:cs typeface="Shonar Bangla" panose="020B0502040204020203" pitchFamily="34" charset="0"/>
              </a:rPr>
              <a:t>টপোলজি</a:t>
            </a:r>
            <a:r>
              <a:rPr lang="en-US" dirty="0" smtClean="0">
                <a:latin typeface="NikoshBAN"/>
                <a:cs typeface="Shonar Bangla" panose="020B0502040204020203" pitchFamily="34" charset="0"/>
              </a:rPr>
              <a:t> । </a:t>
            </a:r>
            <a:endParaRPr lang="en-US" dirty="0">
              <a:latin typeface="NikoshBAN"/>
              <a:cs typeface="Shonar Bangla" panose="020B050204020402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6887956">
            <a:off x="4176443" y="3143318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38" name="Curved Right Arrow 37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39" name="Curved Right Arrow 38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3816165">
            <a:off x="1495651" y="1134012"/>
            <a:ext cx="2297060" cy="3739637"/>
            <a:chOff x="4856787" y="313448"/>
            <a:chExt cx="2297060" cy="3739637"/>
          </a:xfrm>
          <a:solidFill>
            <a:srgbClr val="00CC00"/>
          </a:solidFill>
        </p:grpSpPr>
        <p:sp>
          <p:nvSpPr>
            <p:cNvPr id="41" name="Curved Right Arrow 40"/>
            <p:cNvSpPr/>
            <p:nvPr/>
          </p:nvSpPr>
          <p:spPr>
            <a:xfrm rot="19388812" flipH="1">
              <a:off x="5870405" y="313448"/>
              <a:ext cx="1283442" cy="3739637"/>
            </a:xfrm>
            <a:prstGeom prst="curvedRightArrow">
              <a:avLst>
                <a:gd name="adj1" fmla="val 8060"/>
                <a:gd name="adj2" fmla="val 13374"/>
                <a:gd name="adj3" fmla="val 23126"/>
              </a:avLst>
            </a:prstGeom>
            <a:grpFill/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42" name="Curved Right Arrow 41"/>
            <p:cNvSpPr/>
            <p:nvPr/>
          </p:nvSpPr>
          <p:spPr>
            <a:xfrm rot="18768579" flipH="1">
              <a:off x="5529167" y="724976"/>
              <a:ext cx="429282" cy="1774041"/>
            </a:xfrm>
            <a:prstGeom prst="curvedRightArrow">
              <a:avLst>
                <a:gd name="adj1" fmla="val 8060"/>
                <a:gd name="adj2" fmla="val 50226"/>
                <a:gd name="adj3" fmla="val 39112"/>
              </a:avLst>
            </a:prstGeom>
            <a:solidFill>
              <a:srgbClr val="FF00FF"/>
            </a:solidFill>
            <a:ln>
              <a:solidFill>
                <a:srgbClr val="FF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583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76" b="95560" l="19964" r="83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15" t="26093" r="19437" b="8611"/>
          <a:stretch/>
        </p:blipFill>
        <p:spPr>
          <a:xfrm>
            <a:off x="2115980" y="832520"/>
            <a:ext cx="4997003" cy="42210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15980" y="245270"/>
            <a:ext cx="4902527" cy="857250"/>
          </a:xfrm>
          <a:prstGeom prst="rect">
            <a:avLst/>
          </a:prstGeom>
        </p:spPr>
        <p:txBody>
          <a:bodyPr vert="horz" lIns="68580" tIns="34290" rIns="68580" bIns="34290" numCol="1" rtlCol="0" anchor="ctr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5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49" y="4983241"/>
            <a:ext cx="1117402" cy="16085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7254" y="4753270"/>
            <a:ext cx="2761234" cy="187743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Shonar Bangla" pitchFamily="34" charset="0"/>
                <a:cs typeface="Shonar Bangla" pitchFamily="34" charset="0"/>
              </a:rPr>
              <a:t>মোঃ নুরুল ইসলাম  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সহকারী শিক্ষক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(কৃষি) </a:t>
            </a:r>
          </a:p>
          <a:p>
            <a:pPr algn="ctr"/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জালদিয়া উচ্চ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বিদ্যালয়</a:t>
            </a:r>
          </a:p>
          <a:p>
            <a:pPr algn="ctr"/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রাজবাড়ী সাদর, রাজবাড়ী</a:t>
            </a:r>
          </a:p>
          <a:p>
            <a:pPr algn="ctr"/>
            <a:r>
              <a:rPr lang="bn-BD" sz="1600" b="1" dirty="0">
                <a:latin typeface="Shonar Bangla" pitchFamily="34" charset="0"/>
                <a:cs typeface="Shonar Bangla" pitchFamily="34" charset="0"/>
              </a:rPr>
              <a:t>মোবাঃ 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01711  515476</a:t>
            </a:r>
            <a:endParaRPr lang="bn-BD" sz="16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E-mail: 26kesloy@gmail.com</a:t>
            </a:r>
            <a:endParaRPr lang="bn-BD" sz="16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4553" y="4743467"/>
            <a:ext cx="2978704" cy="19066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11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b="1" dirty="0"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ষ্টম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বিষয়ঃ </a:t>
            </a:r>
            <a:r>
              <a:rPr lang="bn-BD" sz="2000" b="1" dirty="0"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000" b="1" dirty="0" smtClean="0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: </a:t>
            </a:r>
            <a:r>
              <a:rPr lang="bn-BD" sz="2000" b="1" dirty="0">
                <a:latin typeface="Nikosh" pitchFamily="2" charset="0"/>
                <a:cs typeface="Nikosh" pitchFamily="2" charset="0"/>
              </a:rPr>
              <a:t>দ্বিতীয়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b="1" dirty="0" err="1">
                <a:latin typeface="Nikosh" pitchFamily="2" charset="0"/>
                <a:cs typeface="Nikosh" pitchFamily="2" charset="0"/>
              </a:rPr>
              <a:t>পাঠ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: </a:t>
            </a:r>
            <a:r>
              <a:rPr lang="bn-BD" sz="2000" b="1" dirty="0" smtClean="0">
                <a:latin typeface="Nikosh" pitchFamily="2" charset="0"/>
                <a:cs typeface="Nikosh" pitchFamily="2" charset="0"/>
              </a:rPr>
              <a:t>৯</a:t>
            </a:r>
            <a:endParaRPr lang="en-US" sz="20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তারিখঃ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১৬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.০৪.২০২১</a:t>
            </a:r>
            <a:endParaRPr lang="bn-BD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3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41791" y="1432817"/>
            <a:ext cx="3672542" cy="368971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8961" y="3841080"/>
            <a:ext cx="1105659" cy="7373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5094" y="1901870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3155" y="4578438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04146" y="1064138"/>
            <a:ext cx="1105659" cy="7373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55371" y="3841080"/>
            <a:ext cx="1105659" cy="7373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9963" y="1901870"/>
            <a:ext cx="1169914" cy="116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4605358" y="184230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87573" y="2625250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40945" y="379108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95105" y="4426038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44379" y="3718587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৫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74672" y="2586689"/>
            <a:ext cx="354205" cy="3231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৬</a:t>
            </a:r>
            <a:endParaRPr lang="en-U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8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3803" y="1286116"/>
            <a:ext cx="365760" cy="36576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975796" y="5766241"/>
            <a:ext cx="6024632" cy="794116"/>
          </a:xfrm>
          <a:prstGeom prst="roundRect">
            <a:avLst>
              <a:gd name="adj" fmla="val 426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রিং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টপোলজিতে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একটা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নির্দিষ্ট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62" y="228473"/>
            <a:ext cx="6225089" cy="536279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 rot="1008504">
            <a:off x="6045158" y="3271021"/>
            <a:ext cx="873340" cy="830199"/>
            <a:chOff x="2985540" y="3162850"/>
            <a:chExt cx="873340" cy="83019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2052" y="1195546"/>
            <a:ext cx="365760" cy="365760"/>
          </a:xfrm>
          <a:prstGeom prst="rect">
            <a:avLst/>
          </a:prstGeom>
          <a:noFill/>
        </p:spPr>
      </p:pic>
      <p:sp>
        <p:nvSpPr>
          <p:cNvPr id="55" name="Rounded Rectangle 54"/>
          <p:cNvSpPr/>
          <p:nvPr/>
        </p:nvSpPr>
        <p:spPr>
          <a:xfrm>
            <a:off x="1666899" y="5625538"/>
            <a:ext cx="6764822" cy="1040770"/>
          </a:xfrm>
          <a:prstGeom prst="roundRect">
            <a:avLst>
              <a:gd name="adj" fmla="val 448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নষ্ট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গেলে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সম্পূর্ণ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বিকল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যাবে</a:t>
            </a:r>
            <a:r>
              <a:rPr lang="en-US" sz="2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51820" y="1195546"/>
            <a:ext cx="3376939" cy="345389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637" y="48164"/>
            <a:ext cx="3216355" cy="629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রিং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44444E-6 L 0.17603 0.1426 L 0.17603 0.39792 L 0.0085 0.53519 L -0.17744 0.40186 L -0.18438 0.14075 L -5.55556E-6 -4.44444E-6 Z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7309 0.13125 L 0.17031 0.36226 L 0.17465 0.13495 L 4.44444E-6 4.07407E-6 Z " pathEditMode="relative" rAng="0" ptsTypes="AAAAA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5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9173"/>
          <a:stretch/>
        </p:blipFill>
        <p:spPr>
          <a:xfrm>
            <a:off x="173420" y="643761"/>
            <a:ext cx="5791200" cy="25908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23950" y="2945937"/>
            <a:ext cx="8098468" cy="11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১. </a:t>
            </a:r>
            <a:r>
              <a:rPr lang="en-US" sz="2000" b="1" dirty="0" err="1">
                <a:solidFill>
                  <a:srgbClr val="FF0000"/>
                </a:solidFill>
                <a:latin typeface="NikoshBAN"/>
              </a:rPr>
              <a:t>মূল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/>
              </a:rPr>
              <a:t>ব্যাকবন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/>
              </a:rPr>
              <a:t>বা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/>
              </a:rPr>
              <a:t>মূল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/>
              </a:rPr>
              <a:t>লাইনের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/>
              </a:rPr>
              <a:t>সাথে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/>
              </a:rPr>
              <a:t>সবগুলো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/>
              </a:rPr>
              <a:t>কম্পিউটার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/>
              </a:rPr>
              <a:t>যুক্ত</a:t>
            </a:r>
            <a:r>
              <a:rPr lang="en-US" sz="20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/>
              </a:rPr>
              <a:t>থাকে</a:t>
            </a:r>
            <a:r>
              <a:rPr lang="en-US" sz="20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/>
              </a:rPr>
              <a:t>কোন</a:t>
            </a:r>
            <a:r>
              <a:rPr lang="en-US" sz="2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/>
              </a:rPr>
              <a:t>টপোলজিতে</a:t>
            </a:r>
            <a:r>
              <a:rPr lang="en-US" sz="2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31523" y="3840852"/>
            <a:ext cx="7876520" cy="7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</a:t>
            </a:r>
            <a:r>
              <a:rPr lang="en-US" sz="2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নষ্ট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গেলে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সম্পূর্ণ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বিকল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যাবে</a:t>
            </a:r>
            <a:r>
              <a:rPr lang="en-US" sz="20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/>
              </a:rPr>
              <a:t>কোন</a:t>
            </a:r>
            <a:r>
              <a:rPr lang="en-US"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/>
              </a:rPr>
              <a:t>টপোলজিতে</a:t>
            </a:r>
            <a:r>
              <a:rPr lang="en-US"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 </a:t>
            </a:r>
          </a:p>
          <a:p>
            <a:endParaRPr lang="en-US" sz="2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6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069" y="4318971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6869" y="226157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9299" y="112232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69" y="447137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469" y="515717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69" y="2109171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 rot="5400000">
            <a:off x="-813937" y="3784777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364" b="100000" l="0" r="12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76069" y="2337771"/>
            <a:ext cx="2590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7456" y="3404329"/>
            <a:ext cx="10525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8764" y="3629437"/>
            <a:ext cx="460692" cy="460692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1708247" y="2536542"/>
            <a:ext cx="2752334" cy="2670061"/>
            <a:chOff x="3112045" y="1609263"/>
            <a:chExt cx="2752334" cy="2670061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475267" y="1609263"/>
              <a:ext cx="22243" cy="83095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992120" y="2440223"/>
              <a:ext cx="872259" cy="24323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3154020" y="2385392"/>
              <a:ext cx="840971" cy="34715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483645" y="3495344"/>
              <a:ext cx="6489" cy="78398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3112045" y="3294733"/>
              <a:ext cx="856568" cy="46971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005166" y="3226239"/>
              <a:ext cx="609994" cy="3782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ounded Rectangle 56"/>
          <p:cNvSpPr/>
          <p:nvPr/>
        </p:nvSpPr>
        <p:spPr>
          <a:xfrm>
            <a:off x="115912" y="103032"/>
            <a:ext cx="5254578" cy="63106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স্টার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967069" y="1681625"/>
            <a:ext cx="3061021" cy="1527473"/>
          </a:xfrm>
          <a:prstGeom prst="roundRect">
            <a:avLst>
              <a:gd name="adj" fmla="val 226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#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স্টার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টপোলজি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নেটওয়ার্কে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সবগুলো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কম্পিউটার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</a:rPr>
              <a:t>কেন্দ্রীয়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>
                <a:latin typeface="NikoshBAN"/>
              </a:rPr>
              <a:t>HUB/ </a:t>
            </a:r>
            <a:r>
              <a:rPr lang="en-US" sz="2000" dirty="0" smtClean="0">
                <a:latin typeface="NikoshBAN"/>
              </a:rPr>
              <a:t>SWITCH -</a:t>
            </a:r>
            <a:r>
              <a:rPr lang="en-US" sz="2000" dirty="0" err="1" smtClean="0">
                <a:latin typeface="NikoshBAN"/>
              </a:rPr>
              <a:t>এর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সাথে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যুক্ত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থাকে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endParaRPr lang="en-US" sz="2000" dirty="0">
              <a:latin typeface="NikoshBAN"/>
              <a:cs typeface="Shonar Bangla" panose="020B05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43501" y="3209098"/>
            <a:ext cx="1481035" cy="13816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HUB/ SWITCH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967069" y="3590098"/>
            <a:ext cx="3061021" cy="1527473"/>
          </a:xfrm>
          <a:prstGeom prst="roundRect">
            <a:avLst>
              <a:gd name="adj" fmla="val 226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#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স্টার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টপোলজি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নেটওয়ার্কে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একটি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কম্পিউটার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নষ্ট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হলেও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বাকি</a:t>
            </a:r>
            <a:r>
              <a:rPr lang="en-US" sz="2000" dirty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নেটওয়ার্ক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সচল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r>
              <a:rPr lang="en-US" sz="2000" dirty="0" err="1" smtClean="0">
                <a:latin typeface="NikoshBAN"/>
                <a:cs typeface="Shonar Bangla" panose="020B0502040204020203" pitchFamily="34" charset="0"/>
              </a:rPr>
              <a:t>থাকে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smtClean="0">
                <a:latin typeface="NikoshBAN"/>
                <a:cs typeface="Shonar Bangla" panose="020B0502040204020203" pitchFamily="34" charset="0"/>
              </a:rPr>
              <a:t> </a:t>
            </a:r>
            <a:endParaRPr lang="en-US" sz="2000" dirty="0">
              <a:latin typeface="NikoshBAN"/>
              <a:cs typeface="Shonar Bangla" panose="020B050204020402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19354363">
            <a:off x="1590209" y="4310192"/>
            <a:ext cx="1065244" cy="575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532061" y="4170044"/>
            <a:ext cx="873340" cy="830199"/>
            <a:chOff x="2985540" y="3162850"/>
            <a:chExt cx="873340" cy="830199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0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5" grpId="0" animBg="1"/>
      <p:bldP spid="45" grpId="1" animBg="1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867" y="3391692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0667" y="133429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3097" y="19504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2067" y="354409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267" y="422989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267" y="1181892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589861" y="2857498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364" b="100000" l="0" r="12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9867" y="1410492"/>
            <a:ext cx="2590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254" y="2477050"/>
            <a:ext cx="10525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2562" y="2702158"/>
            <a:ext cx="460692" cy="460692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3112044" y="1609263"/>
            <a:ext cx="2752335" cy="2670061"/>
            <a:chOff x="3112044" y="1609263"/>
            <a:chExt cx="2752335" cy="2670061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497510" y="1609263"/>
              <a:ext cx="0" cy="101438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733254" y="2440222"/>
              <a:ext cx="1131125" cy="37183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3342635" y="2475304"/>
              <a:ext cx="851136" cy="33675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 flipV="1">
              <a:off x="4483645" y="3264940"/>
              <a:ext cx="0" cy="101438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112044" y="3076528"/>
              <a:ext cx="1135858" cy="68792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787384" y="3076528"/>
              <a:ext cx="827776" cy="52793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805599" y="1590343"/>
            <a:ext cx="3311865" cy="2733852"/>
            <a:chOff x="2859110" y="1566642"/>
            <a:chExt cx="3142446" cy="2733852"/>
          </a:xfrm>
        </p:grpSpPr>
        <p:sp>
          <p:nvSpPr>
            <p:cNvPr id="49" name="Oval 39"/>
            <p:cNvSpPr/>
            <p:nvPr/>
          </p:nvSpPr>
          <p:spPr>
            <a:xfrm>
              <a:off x="2859110" y="1566642"/>
              <a:ext cx="3142446" cy="2733852"/>
            </a:xfrm>
            <a:custGeom>
              <a:avLst/>
              <a:gdLst>
                <a:gd name="connsiteX0" fmla="*/ 0 w 2897887"/>
                <a:gd name="connsiteY0" fmla="*/ 1354573 h 2709145"/>
                <a:gd name="connsiteX1" fmla="*/ 1448944 w 2897887"/>
                <a:gd name="connsiteY1" fmla="*/ 0 h 2709145"/>
                <a:gd name="connsiteX2" fmla="*/ 2897888 w 2897887"/>
                <a:gd name="connsiteY2" fmla="*/ 1354573 h 2709145"/>
                <a:gd name="connsiteX3" fmla="*/ 1448944 w 2897887"/>
                <a:gd name="connsiteY3" fmla="*/ 2709146 h 2709145"/>
                <a:gd name="connsiteX4" fmla="*/ 0 w 2897887"/>
                <a:gd name="connsiteY4" fmla="*/ 1354573 h 2709145"/>
                <a:gd name="connsiteX0" fmla="*/ 0 w 3026676"/>
                <a:gd name="connsiteY0" fmla="*/ 1916595 h 2742082"/>
                <a:gd name="connsiteX1" fmla="*/ 1577732 w 3026676"/>
                <a:gd name="connsiteY1" fmla="*/ 8230 h 2742082"/>
                <a:gd name="connsiteX2" fmla="*/ 3026676 w 3026676"/>
                <a:gd name="connsiteY2" fmla="*/ 1362803 h 2742082"/>
                <a:gd name="connsiteX3" fmla="*/ 1577732 w 3026676"/>
                <a:gd name="connsiteY3" fmla="*/ 2717376 h 2742082"/>
                <a:gd name="connsiteX4" fmla="*/ 0 w 3026676"/>
                <a:gd name="connsiteY4" fmla="*/ 1916595 h 274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6676" h="2742082">
                  <a:moveTo>
                    <a:pt x="0" y="1916595"/>
                  </a:moveTo>
                  <a:cubicBezTo>
                    <a:pt x="0" y="1168485"/>
                    <a:pt x="1073286" y="100529"/>
                    <a:pt x="1577732" y="8230"/>
                  </a:cubicBezTo>
                  <a:cubicBezTo>
                    <a:pt x="2082178" y="-84069"/>
                    <a:pt x="3026676" y="614693"/>
                    <a:pt x="3026676" y="1362803"/>
                  </a:cubicBezTo>
                  <a:cubicBezTo>
                    <a:pt x="3026676" y="2110913"/>
                    <a:pt x="2082178" y="2625077"/>
                    <a:pt x="1577732" y="2717376"/>
                  </a:cubicBezTo>
                  <a:cubicBezTo>
                    <a:pt x="1073286" y="2809675"/>
                    <a:pt x="0" y="2664705"/>
                    <a:pt x="0" y="191659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513557" y="2006364"/>
              <a:ext cx="1853274" cy="176817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 Rounded MT Bold" panose="020F0704030504030204" pitchFamily="34" charset="0"/>
                </a:rPr>
                <a:t>HUB/ SWITCH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rot="1008504">
            <a:off x="4103178" y="2466493"/>
            <a:ext cx="873340" cy="830199"/>
            <a:chOff x="2985540" y="3162850"/>
            <a:chExt cx="873340" cy="83019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115912" y="103033"/>
            <a:ext cx="3216355" cy="629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স্টার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3161" y="5905684"/>
            <a:ext cx="629147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কেন্দ্রীয়</a:t>
            </a:r>
            <a:r>
              <a:rPr lang="en-US" dirty="0" smtClean="0">
                <a:latin typeface="Arial Rounded MT Bold" panose="020F0704030504030204" pitchFamily="34" charset="0"/>
              </a:rPr>
              <a:t> HUB</a:t>
            </a:r>
            <a:r>
              <a:rPr lang="en-US" dirty="0">
                <a:latin typeface="Arial Rounded MT Bold" panose="020F0704030504030204" pitchFamily="34" charset="0"/>
              </a:rPr>
              <a:t>/ </a:t>
            </a:r>
            <a:r>
              <a:rPr lang="en-US" dirty="0" smtClean="0">
                <a:latin typeface="Arial Rounded MT Bold" panose="020F0704030504030204" pitchFamily="34" charset="0"/>
              </a:rPr>
              <a:t>SWITCH </a:t>
            </a:r>
            <a:r>
              <a:rPr lang="en-US" dirty="0" err="1" smtClean="0">
                <a:latin typeface="Arial Rounded MT Bold" panose="020F0704030504030204" pitchFamily="34" charset="0"/>
              </a:rPr>
              <a:t>নষ্ট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হয়ে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গেলে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পুরো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নেটওয়ার্কটি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অচল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হয়ে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পরবে</a:t>
            </a:r>
            <a:r>
              <a:rPr lang="en-US" dirty="0" smtClean="0">
                <a:latin typeface="Arial Rounded MT Bold" panose="020F0704030504030204" pitchFamily="34" charset="0"/>
              </a:rPr>
              <a:t> 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 rot="1008504">
            <a:off x="5221067" y="1975413"/>
            <a:ext cx="873340" cy="830199"/>
            <a:chOff x="2985540" y="3162850"/>
            <a:chExt cx="873340" cy="830199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008504">
            <a:off x="4088151" y="3724218"/>
            <a:ext cx="873340" cy="830199"/>
            <a:chOff x="2985540" y="3162850"/>
            <a:chExt cx="873340" cy="83019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 rot="1008504">
            <a:off x="2666997" y="3218873"/>
            <a:ext cx="873340" cy="830199"/>
            <a:chOff x="2985540" y="3162850"/>
            <a:chExt cx="873340" cy="830199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 rot="1008504">
            <a:off x="2779088" y="1877764"/>
            <a:ext cx="873340" cy="830199"/>
            <a:chOff x="2985540" y="3162850"/>
            <a:chExt cx="873340" cy="830199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 rot="1008504">
            <a:off x="4122879" y="1167330"/>
            <a:ext cx="873340" cy="830199"/>
            <a:chOff x="2985540" y="3162850"/>
            <a:chExt cx="873340" cy="830199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rot="1008504">
            <a:off x="5312891" y="3132851"/>
            <a:ext cx="873340" cy="830199"/>
            <a:chOff x="2985540" y="3162850"/>
            <a:chExt cx="873340" cy="830199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985540" y="3411537"/>
              <a:ext cx="873340" cy="42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3249780" y="3162850"/>
              <a:ext cx="336825" cy="8301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574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825239" y="3042809"/>
            <a:ext cx="1031593" cy="701927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40591" y="4382382"/>
            <a:ext cx="981500" cy="756256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72297" y="1629350"/>
            <a:ext cx="1050296" cy="772669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03981" y="4465836"/>
            <a:ext cx="1088548" cy="643919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469375" y="3045938"/>
            <a:ext cx="1050210" cy="798810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90649" y="1634225"/>
            <a:ext cx="1091741" cy="767794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</p:cNvCxnSpPr>
          <p:nvPr/>
        </p:nvCxnSpPr>
        <p:spPr>
          <a:xfrm>
            <a:off x="5711307" y="1629350"/>
            <a:ext cx="947009" cy="808377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55" y="862886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39" y="2276345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3" y="3647858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86" y="862886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65" y="862886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02" y="2276345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18" y="4993704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18" y="3699372"/>
            <a:ext cx="875684" cy="7664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3074294" y="49154"/>
            <a:ext cx="3216355" cy="629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ট্রি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9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36572" y="5109755"/>
            <a:ext cx="457200" cy="457200"/>
          </a:xfrm>
          <a:prstGeom prst="rect">
            <a:avLst/>
          </a:prstGeom>
          <a:noFill/>
        </p:spPr>
      </p:pic>
      <p:pic>
        <p:nvPicPr>
          <p:cNvPr id="22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53871" y="5092674"/>
            <a:ext cx="457200" cy="457200"/>
          </a:xfrm>
          <a:prstGeom prst="rect">
            <a:avLst/>
          </a:prstGeom>
          <a:noFill/>
        </p:spPr>
      </p:pic>
      <p:pic>
        <p:nvPicPr>
          <p:cNvPr id="25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71170" y="5108283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61634" y="5087009"/>
            <a:ext cx="457200" cy="457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7273" y="5855213"/>
            <a:ext cx="8993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ছবিটি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ভালো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দেখলে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তোমরা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বুঝতে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পারবা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দেখতে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অনেকটা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গাছের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মতো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গাছ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রকম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কান্ড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একটা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একটা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সেখান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আরো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ডাল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বের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এখানেও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তাই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হচ্ছে</a:t>
            </a:r>
            <a:r>
              <a:rPr lang="en-US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273" y="838799"/>
            <a:ext cx="8998708" cy="5952610"/>
            <a:chOff x="77273" y="800699"/>
            <a:chExt cx="8998708" cy="595261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12" y="800699"/>
              <a:ext cx="6807694" cy="518614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77273" y="5645810"/>
              <a:ext cx="8998708" cy="1107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এই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টপোলজিতে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একটি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মজর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বিষয়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হলো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এখানে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অনেকগুলো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স্টার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টপোলজি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একত্রে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করা</a:t>
              </a:r>
              <a:r>
                <a:rPr lang="en-US" sz="3200" b="1" dirty="0">
                  <a:solidFill>
                    <a:srgbClr val="FF00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।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2030092" y="1012416"/>
            <a:ext cx="2519299" cy="2371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93199" y="3325446"/>
            <a:ext cx="2519299" cy="2371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29157" y="1022264"/>
            <a:ext cx="2519299" cy="2371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58750" y="3325446"/>
            <a:ext cx="2519299" cy="2371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L -0.10139 -0.18518 L -0.00556 -0.00555 L 0.10972 -0.18333 " pathEditMode="relative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23 L 0.10001 -0.16644 L 0.19862 -0.40533 L 0.09862 -0.5794 L 0.20695 -0.39792 L 0.29723 -0.58496 L 0.20695 -0.39792 L 0.09029 -0.14792 L 0.00279 0.00949 L 0.00279 0.00949 " pathEditMode="relative" ptsTypes="AAAAAAA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9166 -0.18518 L -0.19861 -0.37778 L -0.28472 -0.60741 L -0.19444 -0.39259 L -0.09444 -0.18703 L -0.19861 -0.39259 L -0.28055 -0.58148 L -0.17083 -0.36481 L -0.07916 -0.18333 L 0.00278 0.00741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11528 -0.22593 L 0.19166 -0.38704 L 0.08333 -0.17223 L -5.55556E-7 4.81481E-6 Z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01" y="1383354"/>
            <a:ext cx="9144000" cy="3395766"/>
            <a:chOff x="12701" y="1383354"/>
            <a:chExt cx="9144000" cy="339576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r="17294"/>
            <a:stretch/>
          </p:blipFill>
          <p:spPr>
            <a:xfrm>
              <a:off x="12701" y="1383354"/>
              <a:ext cx="9144000" cy="3395766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2713816" y="2592277"/>
              <a:ext cx="6214713" cy="1349338"/>
              <a:chOff x="2358216" y="4738577"/>
              <a:chExt cx="6214713" cy="13493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769029" y="5202685"/>
                <a:ext cx="58039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বিভিন্ন</a:t>
                </a:r>
                <a:r>
                  <a:rPr lang="en-US" sz="2000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দলে</a:t>
                </a:r>
                <a:r>
                  <a:rPr lang="en-US" sz="2000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বিভক্ত</a:t>
                </a:r>
                <a:r>
                  <a:rPr lang="en-US" sz="2000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হয়ে</a:t>
                </a:r>
                <a:r>
                  <a:rPr lang="en-US" sz="2000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বাস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টপোলজি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,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রিং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টপোলজি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, </a:t>
                </a:r>
                <a:endParaRPr lang="en-US" sz="2400" b="1" dirty="0" smtClean="0">
                  <a:solidFill>
                    <a:srgbClr val="FFFF0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915079" y="4738577"/>
                <a:ext cx="17145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*</a:t>
                </a:r>
                <a:r>
                  <a:rPr lang="en-US" sz="2400" b="1" u="sng" dirty="0" err="1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দলীয়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u="sng" dirty="0" err="1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কাজ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*</a:t>
                </a:r>
                <a:endParaRPr lang="en-US" sz="2400" b="1" dirty="0">
                  <a:solidFill>
                    <a:schemeClr val="bg1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358216" y="5626250"/>
                <a:ext cx="55595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স্টার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টপোলজি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এবং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ট্রি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টপোলজির</a:t>
                </a:r>
                <a:r>
                  <a:rPr lang="en-US" sz="2400" b="1" dirty="0">
                    <a:solidFill>
                      <a:srgbClr val="FFFF00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উপর</a:t>
                </a:r>
                <a:r>
                  <a:rPr lang="en-US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 </a:t>
                </a:r>
                <a:r>
                  <a:rPr lang="en-US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পোষ্টার</a:t>
                </a:r>
                <a:r>
                  <a:rPr lang="en-US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তৈরি</a:t>
                </a:r>
                <a:r>
                  <a:rPr lang="en-US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কর</a:t>
                </a:r>
                <a:r>
                  <a:rPr lang="en-US" b="1" dirty="0">
                    <a:solidFill>
                      <a:schemeClr val="bg1"/>
                    </a:solidFill>
                    <a:latin typeface="Shonar Bangla" panose="020B0502040204020203" pitchFamily="34" charset="0"/>
                    <a:cs typeface="Shonar Bangla" panose="020B0502040204020203" pitchFamily="34" charset="0"/>
                  </a:rPr>
                  <a:t> ।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075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793" y="-148065"/>
            <a:ext cx="8810065" cy="5560399"/>
            <a:chOff x="190500" y="1844448"/>
            <a:chExt cx="8185238" cy="4762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375" y="1844448"/>
              <a:ext cx="5238750" cy="4762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0500" y="1844448"/>
              <a:ext cx="8185238" cy="984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074294" y="49154"/>
            <a:ext cx="3216355" cy="62988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মেশ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3" y="54123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টপোলজিতে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কম্পিউটারগুলো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একাধিক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পথে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এখানে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তথ্য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নেয়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বরং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সেটি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নেটওয়ার্কের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মাঝেও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বিতরন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করতে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পারে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2050" y="6087070"/>
            <a:ext cx="6829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যদি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এমন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নেটওয়ার্কের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প্রতিটি</a:t>
            </a:r>
            <a:r>
              <a:rPr lang="en-US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সরাসরি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নেটওয়ার্কভুক্ত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সবগুলো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থাকে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তাহলে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সেটি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হবে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কমপ্লিট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মেশ</a:t>
            </a:r>
            <a:r>
              <a:rPr lang="en-US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dirty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8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6658" y="1828246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১.   </a:t>
            </a:r>
            <a:r>
              <a:rPr lang="bn-BD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 </a:t>
            </a:r>
            <a:r>
              <a:rPr lang="bn-BD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 </a:t>
            </a:r>
            <a:r>
              <a:rPr lang="en-US" sz="24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কত</a:t>
            </a:r>
            <a:r>
              <a:rPr lang="bn-BD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প্রকার</a:t>
            </a:r>
            <a:r>
              <a:rPr 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2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0778" y="2307049"/>
            <a:ext cx="519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২. 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ব্যক্তিগত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পর্যায়ে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ব্যবহিত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নেটওয়ার্কের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নাম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2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778" y="2800366"/>
            <a:ext cx="417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/>
              </a:rPr>
              <a:t>৩.  WAN  </a:t>
            </a:r>
            <a:r>
              <a:rPr lang="en-US" sz="2400" b="1" dirty="0" err="1" smtClean="0">
                <a:solidFill>
                  <a:srgbClr val="00B050"/>
                </a:solidFill>
                <a:latin typeface="NikoshBAN"/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/>
              </a:rPr>
              <a:t>পূর্ণরুপ</a:t>
            </a:r>
            <a:r>
              <a:rPr lang="en-US" sz="24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/>
              </a:rPr>
              <a:t>লেখ</a:t>
            </a:r>
            <a:r>
              <a:rPr lang="en-US" sz="2400" b="1" dirty="0" smtClean="0">
                <a:solidFill>
                  <a:srgbClr val="00B050"/>
                </a:solidFill>
                <a:latin typeface="NikoshBAN"/>
              </a:rPr>
              <a:t>    </a:t>
            </a:r>
            <a:endParaRPr lang="en-US" sz="24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2306" y="3276545"/>
            <a:ext cx="6411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৪. 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কেন্দ্রীয়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HUB/ SWITCH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নষ্ট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হয়ে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গেলে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পুরো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নেটওয়ার্কটি</a:t>
            </a:r>
            <a:r>
              <a:rPr lang="en-US" sz="24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endParaRPr lang="en-US" sz="2400" dirty="0" smtClean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অচল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হয়ে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পরে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কোন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টপোলজিতে</a:t>
            </a:r>
            <a:r>
              <a:rPr lang="en-US" sz="24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?</a:t>
            </a:r>
            <a:endParaRPr 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0777" y="4139194"/>
            <a:ext cx="4924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৫. 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অনেকগুলো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স্টার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একত্রে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			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টপোলজিতে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3987" y="681402"/>
            <a:ext cx="6580013" cy="740228"/>
          </a:xfrm>
          <a:custGeom>
            <a:avLst/>
            <a:gdLst>
              <a:gd name="connsiteX0" fmla="*/ 0 w 6580013"/>
              <a:gd name="connsiteY0" fmla="*/ 0 h 740228"/>
              <a:gd name="connsiteX1" fmla="*/ 6580013 w 6580013"/>
              <a:gd name="connsiteY1" fmla="*/ 0 h 740228"/>
              <a:gd name="connsiteX2" fmla="*/ 6580013 w 6580013"/>
              <a:gd name="connsiteY2" fmla="*/ 740228 h 740228"/>
              <a:gd name="connsiteX3" fmla="*/ 0 w 6580013"/>
              <a:gd name="connsiteY3" fmla="*/ 740228 h 740228"/>
              <a:gd name="connsiteX4" fmla="*/ 0 w 6580013"/>
              <a:gd name="connsiteY4" fmla="*/ 0 h 740228"/>
              <a:gd name="connsiteX0" fmla="*/ 754743 w 6580013"/>
              <a:gd name="connsiteY0" fmla="*/ 0 h 740228"/>
              <a:gd name="connsiteX1" fmla="*/ 6580013 w 6580013"/>
              <a:gd name="connsiteY1" fmla="*/ 0 h 740228"/>
              <a:gd name="connsiteX2" fmla="*/ 6580013 w 6580013"/>
              <a:gd name="connsiteY2" fmla="*/ 740228 h 740228"/>
              <a:gd name="connsiteX3" fmla="*/ 0 w 6580013"/>
              <a:gd name="connsiteY3" fmla="*/ 740228 h 740228"/>
              <a:gd name="connsiteX4" fmla="*/ 754743 w 6580013"/>
              <a:gd name="connsiteY4" fmla="*/ 0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0013" h="740228">
                <a:moveTo>
                  <a:pt x="754743" y="0"/>
                </a:moveTo>
                <a:lnTo>
                  <a:pt x="6580013" y="0"/>
                </a:lnTo>
                <a:lnTo>
                  <a:pt x="6580013" y="740228"/>
                </a:lnTo>
                <a:lnTo>
                  <a:pt x="0" y="740228"/>
                </a:lnTo>
                <a:lnTo>
                  <a:pt x="754743" y="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/>
          <p:nvPr/>
        </p:nvSpPr>
        <p:spPr>
          <a:xfrm rot="10800000">
            <a:off x="-2" y="5347744"/>
            <a:ext cx="6981372" cy="740228"/>
          </a:xfrm>
          <a:custGeom>
            <a:avLst/>
            <a:gdLst>
              <a:gd name="connsiteX0" fmla="*/ 0 w 6580013"/>
              <a:gd name="connsiteY0" fmla="*/ 0 h 740228"/>
              <a:gd name="connsiteX1" fmla="*/ 6580013 w 6580013"/>
              <a:gd name="connsiteY1" fmla="*/ 0 h 740228"/>
              <a:gd name="connsiteX2" fmla="*/ 6580013 w 6580013"/>
              <a:gd name="connsiteY2" fmla="*/ 740228 h 740228"/>
              <a:gd name="connsiteX3" fmla="*/ 0 w 6580013"/>
              <a:gd name="connsiteY3" fmla="*/ 740228 h 740228"/>
              <a:gd name="connsiteX4" fmla="*/ 0 w 6580013"/>
              <a:gd name="connsiteY4" fmla="*/ 0 h 740228"/>
              <a:gd name="connsiteX0" fmla="*/ 754743 w 6580013"/>
              <a:gd name="connsiteY0" fmla="*/ 0 h 740228"/>
              <a:gd name="connsiteX1" fmla="*/ 6580013 w 6580013"/>
              <a:gd name="connsiteY1" fmla="*/ 0 h 740228"/>
              <a:gd name="connsiteX2" fmla="*/ 6580013 w 6580013"/>
              <a:gd name="connsiteY2" fmla="*/ 740228 h 740228"/>
              <a:gd name="connsiteX3" fmla="*/ 0 w 6580013"/>
              <a:gd name="connsiteY3" fmla="*/ 740228 h 740228"/>
              <a:gd name="connsiteX4" fmla="*/ 754743 w 6580013"/>
              <a:gd name="connsiteY4" fmla="*/ 0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0013" h="740228">
                <a:moveTo>
                  <a:pt x="754743" y="0"/>
                </a:moveTo>
                <a:lnTo>
                  <a:pt x="6580013" y="0"/>
                </a:lnTo>
                <a:lnTo>
                  <a:pt x="6580013" y="740228"/>
                </a:lnTo>
                <a:lnTo>
                  <a:pt x="0" y="740228"/>
                </a:lnTo>
                <a:lnTo>
                  <a:pt x="754743" y="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8934" y="756884"/>
            <a:ext cx="3723328" cy="6647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# 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39630" y="1841597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39630" y="2341581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39630" y="2834898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41846" y="3329766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39630" y="4092496"/>
            <a:ext cx="285854" cy="3926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2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4157411"/>
            <a:ext cx="6637287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#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বিদ্যায়ের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প্রিণ্টার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সুপারিশ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9325" y="708674"/>
            <a:ext cx="5060734" cy="3305714"/>
            <a:chOff x="2869325" y="708674"/>
            <a:chExt cx="5060734" cy="3305714"/>
          </a:xfrm>
        </p:grpSpPr>
        <p:sp>
          <p:nvSpPr>
            <p:cNvPr id="5" name="Rectangle 4"/>
            <p:cNvSpPr/>
            <p:nvPr/>
          </p:nvSpPr>
          <p:spPr>
            <a:xfrm>
              <a:off x="4031598" y="708674"/>
              <a:ext cx="2736188" cy="5038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5400" b="1" u="sng" dirty="0" smtClean="0">
                  <a:ln/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b="1" u="sng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325" y="1355526"/>
              <a:ext cx="5060734" cy="2658862"/>
            </a:xfrm>
            <a:prstGeom prst="rect">
              <a:avLst/>
            </a:prstGeom>
            <a:ln w="38100" cap="sq" cmpd="thickThin">
              <a:solidFill>
                <a:srgbClr val="00CC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12908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94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9" b="76948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14470"/>
            <a:ext cx="9144793" cy="5712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5767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আমার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এত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সময়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যুক্ত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থাকার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জন্য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93" y="6246085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ভালো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থেকো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সুস্থ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মাদক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থেকো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3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42" y="2147892"/>
            <a:ext cx="9100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www.youtube.com/watch?v=fubKosFZnts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42" y="5907314"/>
            <a:ext cx="8955314" cy="798286"/>
          </a:xfrm>
          <a:prstGeom prst="rect">
            <a:avLst/>
          </a:prstGeom>
          <a:solidFill>
            <a:srgbClr val="00CC00"/>
          </a:solidFill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7257" y="6059531"/>
            <a:ext cx="772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……..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42" y="5907314"/>
            <a:ext cx="1233715" cy="7982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3054" y="0"/>
            <a:ext cx="5653825" cy="1558344"/>
          </a:xfrm>
          <a:custGeom>
            <a:avLst/>
            <a:gdLst>
              <a:gd name="connsiteX0" fmla="*/ 0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0 w 5653825"/>
              <a:gd name="connsiteY4" fmla="*/ 0 h 1558344"/>
              <a:gd name="connsiteX0" fmla="*/ 2047740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2047740 w 5653825"/>
              <a:gd name="connsiteY4" fmla="*/ 0 h 155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3825" h="1558344">
                <a:moveTo>
                  <a:pt x="2047740" y="0"/>
                </a:moveTo>
                <a:lnTo>
                  <a:pt x="5653825" y="0"/>
                </a:lnTo>
                <a:lnTo>
                  <a:pt x="5653825" y="1558344"/>
                </a:lnTo>
                <a:lnTo>
                  <a:pt x="0" y="1558344"/>
                </a:lnTo>
                <a:lnTo>
                  <a:pt x="2047740" y="0"/>
                </a:lnTo>
                <a:close/>
              </a:path>
            </a:pathLst>
          </a:cu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rot="10800000">
            <a:off x="0" y="5299656"/>
            <a:ext cx="6259132" cy="1558344"/>
          </a:xfrm>
          <a:custGeom>
            <a:avLst/>
            <a:gdLst>
              <a:gd name="connsiteX0" fmla="*/ 0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0 w 5653825"/>
              <a:gd name="connsiteY4" fmla="*/ 0 h 1558344"/>
              <a:gd name="connsiteX0" fmla="*/ 2047740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2047740 w 5653825"/>
              <a:gd name="connsiteY4" fmla="*/ 0 h 1558344"/>
              <a:gd name="connsiteX0" fmla="*/ 1824871 w 5653825"/>
              <a:gd name="connsiteY0" fmla="*/ 0 h 1558344"/>
              <a:gd name="connsiteX1" fmla="*/ 5653825 w 5653825"/>
              <a:gd name="connsiteY1" fmla="*/ 0 h 1558344"/>
              <a:gd name="connsiteX2" fmla="*/ 5653825 w 5653825"/>
              <a:gd name="connsiteY2" fmla="*/ 1558344 h 1558344"/>
              <a:gd name="connsiteX3" fmla="*/ 0 w 5653825"/>
              <a:gd name="connsiteY3" fmla="*/ 1558344 h 1558344"/>
              <a:gd name="connsiteX4" fmla="*/ 1824871 w 5653825"/>
              <a:gd name="connsiteY4" fmla="*/ 0 h 1558344"/>
              <a:gd name="connsiteX0" fmla="*/ 1871790 w 5700744"/>
              <a:gd name="connsiteY0" fmla="*/ 0 h 1558344"/>
              <a:gd name="connsiteX1" fmla="*/ 5700744 w 5700744"/>
              <a:gd name="connsiteY1" fmla="*/ 0 h 1558344"/>
              <a:gd name="connsiteX2" fmla="*/ 5700744 w 5700744"/>
              <a:gd name="connsiteY2" fmla="*/ 1558344 h 1558344"/>
              <a:gd name="connsiteX3" fmla="*/ 0 w 5700744"/>
              <a:gd name="connsiteY3" fmla="*/ 1545465 h 1558344"/>
              <a:gd name="connsiteX4" fmla="*/ 1871790 w 5700744"/>
              <a:gd name="connsiteY4" fmla="*/ 0 h 155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744" h="1558344">
                <a:moveTo>
                  <a:pt x="1871790" y="0"/>
                </a:moveTo>
                <a:lnTo>
                  <a:pt x="5700744" y="0"/>
                </a:lnTo>
                <a:lnTo>
                  <a:pt x="5700744" y="1558344"/>
                </a:lnTo>
                <a:lnTo>
                  <a:pt x="0" y="1545465"/>
                </a:lnTo>
                <a:lnTo>
                  <a:pt x="1871790" y="0"/>
                </a:ln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5313" y="3105834"/>
            <a:ext cx="629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#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ভিডিও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তোমাদের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কেমন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লাগলো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312" y="3105833"/>
            <a:ext cx="629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#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ভিডিও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বুঝতে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পারলে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151" y="311336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#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ভিডিও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টিতে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দেখানো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হয়েছে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9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5558" y="330200"/>
            <a:ext cx="8489042" cy="5650250"/>
            <a:chOff x="527958" y="330200"/>
            <a:chExt cx="8489042" cy="56502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8" y="330200"/>
              <a:ext cx="8164284" cy="4800600"/>
            </a:xfrm>
            <a:prstGeom prst="rect">
              <a:avLst/>
            </a:prstGeom>
          </p:spPr>
        </p:pic>
        <p:pic>
          <p:nvPicPr>
            <p:cNvPr id="11" name="Picture 2" descr="C:\Documents and Settings\ConnectingClassRoom\Desktop\Personal Presentation\computer_animated_globe.jpg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3100" y="355600"/>
              <a:ext cx="2463800" cy="24638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54958" y="4533900"/>
              <a:ext cx="836204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err="1" smtClean="0">
                  <a:ln w="0"/>
                  <a:solidFill>
                    <a:srgbClr val="FF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কম্পিউটার</a:t>
              </a:r>
              <a:r>
                <a:rPr lang="en-US" sz="8800" b="1" dirty="0" smtClean="0">
                  <a:ln w="0"/>
                  <a:solidFill>
                    <a:srgbClr val="FF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8800" b="1" dirty="0" err="1" smtClean="0">
                  <a:ln w="0"/>
                  <a:solidFill>
                    <a:srgbClr val="FF00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নেটওয়ার্ক</a:t>
              </a:r>
              <a:endParaRPr lang="en-US" sz="8800" b="1" dirty="0">
                <a:ln w="0"/>
                <a:solidFill>
                  <a:srgbClr val="FF00FF"/>
                </a:solidFill>
                <a:effectLst>
                  <a:reflection blurRad="6350" stA="53000" endA="300" endPos="35500" dir="5400000" sy="-90000" algn="bl" rotWithShape="0"/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7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1379" y="3838736"/>
            <a:ext cx="5254388" cy="705968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নেটওয়ার্কের </a:t>
            </a:r>
            <a:r>
              <a:rPr lang="bn-BD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bn-BD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20119" y="3134916"/>
            <a:ext cx="4039737" cy="646331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064525" y="4602193"/>
            <a:ext cx="6509982" cy="843264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র্ক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816925"/>
            <a:ext cx="9144000" cy="572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2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6003804"/>
              </p:ext>
            </p:extLst>
          </p:nvPr>
        </p:nvGraphicFramePr>
        <p:xfrm>
          <a:off x="1814008" y="2550017"/>
          <a:ext cx="5578466" cy="386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637" y="38637"/>
            <a:ext cx="9053848" cy="2305318"/>
          </a:xfrm>
          <a:prstGeom prst="roundRect">
            <a:avLst/>
          </a:prstGeom>
          <a:gradFill>
            <a:gsLst>
              <a:gs pos="0">
                <a:srgbClr val="00CC00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অনেকগুলো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একসাথে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জুড়ে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দেওয়া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যেন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অন্য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যোগাযোগ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করতে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পারে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pPr algn="just"/>
            <a:endParaRPr lang="en-US" sz="12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জুড়ে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দেওয়া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কম্পিউটারগলোর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অবস্থানের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উপর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ভিত্তি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নেটওয়ার্ককে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নিন্মলিখিত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ভাগে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ভাগ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যায়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-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E2086D-014E-4DF4-BF17-844E87188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1BE2086D-014E-4DF4-BF17-844E87188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202B5C-1AA3-4F2C-8D3F-09605B5BF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0202B5C-1AA3-4F2C-8D3F-09605B5BF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BB3157-1D9E-4006-BC1F-50224FCD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C9BB3157-1D9E-4006-BC1F-50224FCD3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6C5171-2182-4ADA-8DAD-63F20F8A3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B26C5171-2182-4ADA-8DAD-63F20F8A3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446916-9063-40C9-9C81-23410EB91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2C446916-9063-40C9-9C81-23410EB91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D07AC-54B6-4B5A-95A8-485652885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0BDD07AC-54B6-4B5A-95A8-485652885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F71BBF-B50D-4B23-960C-2B29BD653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0FF71BBF-B50D-4B23-960C-2B29BD653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95C8AD-CA15-4AA3-9BC6-3F3867F79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5795C8AD-CA15-4AA3-9BC6-3F3867F79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D94A2D-CB4F-4BE1-9C9B-DAB3B3562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3AD94A2D-CB4F-4BE1-9C9B-DAB3B3562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9550" y="360608"/>
            <a:ext cx="8216721" cy="86288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চলো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সম্পর্কে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আরো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বিস্তারিত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জানি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34974" y="897589"/>
            <a:ext cx="5210629" cy="624114"/>
          </a:xfrm>
          <a:prstGeom prst="roundRect">
            <a:avLst>
              <a:gd name="adj" fmla="val 37597"/>
            </a:avLst>
          </a:prstGeom>
          <a:solidFill>
            <a:srgbClr val="FF00FF">
              <a:alpha val="26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 নেটওয়ার্ক চার প্রকার</a:t>
            </a:r>
            <a:endParaRPr lang="en-US" sz="36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42" y="2200212"/>
            <a:ext cx="3164294" cy="32413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4" r="57911" b="1562"/>
          <a:stretch/>
        </p:blipFill>
        <p:spPr>
          <a:xfrm>
            <a:off x="1189258" y="2287857"/>
            <a:ext cx="2931794" cy="286919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1" r="49014" b="15656"/>
          <a:stretch/>
        </p:blipFill>
        <p:spPr>
          <a:xfrm>
            <a:off x="1189258" y="5066615"/>
            <a:ext cx="2931794" cy="300762"/>
          </a:xfrm>
          <a:prstGeom prst="rect">
            <a:avLst/>
          </a:prstGeom>
          <a:ln w="3175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6" name="Group 25"/>
          <p:cNvGrpSpPr/>
          <p:nvPr/>
        </p:nvGrpSpPr>
        <p:grpSpPr>
          <a:xfrm>
            <a:off x="5263210" y="2738539"/>
            <a:ext cx="3284712" cy="701801"/>
            <a:chOff x="5858295" y="345868"/>
            <a:chExt cx="3284712" cy="70180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33" r="55737" b="43968"/>
            <a:stretch/>
          </p:blipFill>
          <p:spPr>
            <a:xfrm>
              <a:off x="6211213" y="569624"/>
              <a:ext cx="2931794" cy="286919"/>
            </a:xfrm>
            <a:prstGeom prst="rect">
              <a:avLst/>
            </a:prstGeom>
            <a:ln w="3175" cap="sq" cmpd="thickThin">
              <a:solidFill>
                <a:srgbClr val="FF00F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1" name="Oval 30"/>
            <p:cNvSpPr/>
            <p:nvPr/>
          </p:nvSpPr>
          <p:spPr>
            <a:xfrm>
              <a:off x="5858295" y="345868"/>
              <a:ext cx="705836" cy="70180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১</a:t>
              </a:r>
              <a:endPara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3238538" y="4411436"/>
            <a:ext cx="673516" cy="652004"/>
          </a:xfrm>
          <a:prstGeom prst="ellipse">
            <a:avLst/>
          </a:prstGeom>
          <a:ln>
            <a:solidFill>
              <a:srgbClr val="FF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63210" y="4118849"/>
            <a:ext cx="3303847" cy="701801"/>
            <a:chOff x="1544473" y="4405167"/>
            <a:chExt cx="3303847" cy="701801"/>
          </a:xfrm>
          <a:solidFill>
            <a:srgbClr val="0000FF"/>
          </a:solidFill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" t="52516" r="59315" b="30211"/>
            <a:stretch/>
          </p:blipFill>
          <p:spPr>
            <a:xfrm>
              <a:off x="1916526" y="4606727"/>
              <a:ext cx="2931794" cy="298679"/>
            </a:xfrm>
            <a:prstGeom prst="rect">
              <a:avLst/>
            </a:prstGeom>
            <a:grpFill/>
            <a:ln w="3175" cap="sq" cmpd="thickThin">
              <a:solidFill>
                <a:srgbClr val="0000F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6" name="Oval 35"/>
            <p:cNvSpPr/>
            <p:nvPr/>
          </p:nvSpPr>
          <p:spPr>
            <a:xfrm>
              <a:off x="1544473" y="4405167"/>
              <a:ext cx="705836" cy="70180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২</a:t>
              </a:r>
              <a:endPara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239536" y="2574776"/>
            <a:ext cx="673516" cy="6520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  <p:bldP spid="33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29173"/>
          <a:stretch/>
        </p:blipFill>
        <p:spPr>
          <a:xfrm>
            <a:off x="173420" y="643761"/>
            <a:ext cx="5791200" cy="25908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84048" y="2784012"/>
            <a:ext cx="7876520" cy="11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১.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কাকে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84048" y="3609589"/>
            <a:ext cx="7876520" cy="7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.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নেটওয়ার্ক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কত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56602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</TotalTime>
  <Words>814</Words>
  <Application>Microsoft Office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Rounded MT Bold</vt:lpstr>
      <vt:lpstr>Calibri</vt:lpstr>
      <vt:lpstr>Calibri Light</vt:lpstr>
      <vt:lpstr>Nikosh</vt:lpstr>
      <vt:lpstr>NikoshBAN</vt:lpstr>
      <vt:lpstr>Road rage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Kaishar</dc:creator>
  <cp:lastModifiedBy>Nusrat Pc</cp:lastModifiedBy>
  <cp:revision>284</cp:revision>
  <dcterms:created xsi:type="dcterms:W3CDTF">2019-10-07T14:29:44Z</dcterms:created>
  <dcterms:modified xsi:type="dcterms:W3CDTF">2021-04-16T13:58:30Z</dcterms:modified>
</cp:coreProperties>
</file>