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6F6C-0A0D-4558-B491-5C6A08D1737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0A2-0EAC-4A35-8300-40EA612C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2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6F6C-0A0D-4558-B491-5C6A08D1737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0A2-0EAC-4A35-8300-40EA612C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5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6F6C-0A0D-4558-B491-5C6A08D1737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0A2-0EAC-4A35-8300-40EA612C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1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6F6C-0A0D-4558-B491-5C6A08D1737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0A2-0EAC-4A35-8300-40EA612C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6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6F6C-0A0D-4558-B491-5C6A08D1737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0A2-0EAC-4A35-8300-40EA612C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1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6F6C-0A0D-4558-B491-5C6A08D1737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0A2-0EAC-4A35-8300-40EA612C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2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6F6C-0A0D-4558-B491-5C6A08D1737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0A2-0EAC-4A35-8300-40EA612C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9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6F6C-0A0D-4558-B491-5C6A08D1737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0A2-0EAC-4A35-8300-40EA612C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4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6F6C-0A0D-4558-B491-5C6A08D1737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0A2-0EAC-4A35-8300-40EA612C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8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6F6C-0A0D-4558-B491-5C6A08D1737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0A2-0EAC-4A35-8300-40EA612C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0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6F6C-0A0D-4558-B491-5C6A08D1737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50A2-0EAC-4A35-8300-40EA612C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6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56F6C-0A0D-4558-B491-5C6A08D1737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C50A2-0EAC-4A35-8300-40EA612C8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3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770" y="4142140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81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40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206" y="2085111"/>
            <a:ext cx="1273669" cy="18745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68798" y="1437321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4000" dirty="0"/>
              <a:t>تعريف الأستاذ : </a:t>
            </a:r>
          </a:p>
          <a:p>
            <a:r>
              <a:rPr lang="ar-SA" sz="4000" dirty="0"/>
              <a:t>محمد مجيب الرحمن</a:t>
            </a:r>
          </a:p>
          <a:p>
            <a:r>
              <a:rPr lang="ar-SA" sz="4000" dirty="0"/>
              <a:t>الأستاذ المساعد</a:t>
            </a:r>
          </a:p>
          <a:p>
            <a:r>
              <a:rPr lang="ar-SA" sz="4000" dirty="0"/>
              <a:t>المدرسة المجددية </a:t>
            </a:r>
            <a:r>
              <a:rPr lang="ar-SA" sz="4000" dirty="0" smtClean="0"/>
              <a:t>الإسلا </a:t>
            </a:r>
            <a:r>
              <a:rPr lang="ar-SA" sz="4000" dirty="0"/>
              <a:t>مية (العالم)</a:t>
            </a:r>
          </a:p>
          <a:p>
            <a:r>
              <a:rPr lang="ar-SA" sz="40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175321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2844" y="1049867"/>
            <a:ext cx="3601156" cy="81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37289" y="2134832"/>
            <a:ext cx="3217333" cy="1185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5688" y="1159281"/>
            <a:ext cx="40075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عنوان الدرس</a:t>
            </a:r>
          </a:p>
          <a:p>
            <a:endParaRPr lang="ar-SA" sz="4000" dirty="0"/>
          </a:p>
          <a:p>
            <a:r>
              <a:rPr lang="ar-SA" sz="4000" dirty="0"/>
              <a:t>الصف </a:t>
            </a:r>
            <a:r>
              <a:rPr lang="ar-SA" sz="4000" dirty="0" smtClean="0"/>
              <a:t>العاشر</a:t>
            </a:r>
            <a:endParaRPr lang="ar-SA" sz="4000" dirty="0"/>
          </a:p>
          <a:p>
            <a:endParaRPr lang="ar-SA" sz="4000" dirty="0"/>
          </a:p>
          <a:p>
            <a:r>
              <a:rPr lang="ar-SA" sz="4000" dirty="0"/>
              <a:t>الورقة الثانية للأدب العربي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288" y="2234957"/>
            <a:ext cx="1591733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1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3645" y="2244384"/>
            <a:ext cx="410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اعلان الدرس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85246" y="3911751"/>
            <a:ext cx="751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المنصوبات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089" y="327957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453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7422" y="1366155"/>
            <a:ext cx="416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النتائج من الدرس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42711" y="2487260"/>
            <a:ext cx="517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/>
              <a:t>يستطيع الطلاب بعد انتهاء هذا الدرس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89376" y="3434989"/>
            <a:ext cx="41543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solidFill>
                  <a:schemeClr val="tx2"/>
                </a:solidFill>
              </a:rPr>
              <a:t>* </a:t>
            </a:r>
            <a:r>
              <a:rPr lang="ar-SA" sz="2000" dirty="0">
                <a:solidFill>
                  <a:schemeClr val="tx2"/>
                </a:solidFill>
              </a:rPr>
              <a:t>ان يبينوا ما هو </a:t>
            </a:r>
            <a:r>
              <a:rPr lang="ar-SA" sz="2000" dirty="0" smtClean="0">
                <a:solidFill>
                  <a:schemeClr val="tx2"/>
                </a:solidFill>
              </a:rPr>
              <a:t>المنصوبات</a:t>
            </a:r>
            <a:endParaRPr lang="ar-SA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ar-SA" sz="2000" dirty="0">
              <a:solidFill>
                <a:schemeClr val="tx2"/>
              </a:solidFill>
            </a:endParaRPr>
          </a:p>
          <a:p>
            <a:r>
              <a:rPr lang="ar-SA" sz="2000" dirty="0">
                <a:solidFill>
                  <a:schemeClr val="tx2"/>
                </a:solidFill>
              </a:rPr>
              <a:t>ان يفهموا    </a:t>
            </a:r>
            <a:r>
              <a:rPr lang="ar-SA" sz="2000" dirty="0" smtClean="0">
                <a:solidFill>
                  <a:schemeClr val="tx2"/>
                </a:solidFill>
              </a:rPr>
              <a:t>اقسام المنصوبات ما هي</a:t>
            </a:r>
          </a:p>
          <a:p>
            <a:endParaRPr lang="ar-SA" sz="2000" dirty="0">
              <a:solidFill>
                <a:schemeClr val="tx2"/>
              </a:solidFill>
            </a:endParaRPr>
          </a:p>
          <a:p>
            <a:r>
              <a:rPr lang="ar-SA" sz="2000" dirty="0" smtClean="0">
                <a:solidFill>
                  <a:schemeClr val="tx2"/>
                </a:solidFill>
              </a:rPr>
              <a:t>ان يقولوا ما هي المنصوبات</a:t>
            </a:r>
            <a:endParaRPr lang="ar-SA" sz="2000" dirty="0">
              <a:solidFill>
                <a:schemeClr val="tx2"/>
              </a:solidFill>
            </a:endParaRPr>
          </a:p>
          <a:p>
            <a:r>
              <a:rPr lang="ar-SA" dirty="0">
                <a:solidFill>
                  <a:srgbClr val="FF0066"/>
                </a:solidFill>
              </a:rPr>
              <a:t> </a:t>
            </a:r>
            <a:endParaRPr lang="en-US" dirty="0">
              <a:solidFill>
                <a:srgbClr val="FF006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608" y="2821445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8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1806" y="857708"/>
            <a:ext cx="4673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الأسماء المنصوبات :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المفعول المطلق- نحو:  </a:t>
            </a: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كلم الله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تكليما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المفعول به – نحو: وورث سليمان داود-</a:t>
            </a:r>
          </a:p>
          <a:p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المفعول فيه- نحو: وسبح  بحمد ربك قبل طلوع الشمس-   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المفعول له- يجعلون اصابعهم في اذانهم من الصواعق حذر الموت 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المفعول معه: جاء البرد والجبة-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768" y="2889425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134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221" y="1842885"/>
            <a:ext cx="354471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  <a:r>
              <a:rPr lang="ar-SA" sz="2000" dirty="0" smtClean="0"/>
              <a:t>الحال: ولا تعثوا في الأرض مفسدين-</a:t>
            </a:r>
          </a:p>
          <a:p>
            <a:r>
              <a:rPr lang="ar-SA" sz="2000" dirty="0"/>
              <a:t> </a:t>
            </a:r>
            <a:r>
              <a:rPr lang="ar-SA" sz="2000" dirty="0" smtClean="0"/>
              <a:t>التميز: واشتعل الرائس شيبا –</a:t>
            </a:r>
          </a:p>
          <a:p>
            <a:endParaRPr lang="ar-SA" sz="2000" dirty="0" smtClean="0"/>
          </a:p>
          <a:p>
            <a:r>
              <a:rPr lang="ar-SA" sz="2000" dirty="0"/>
              <a:t> </a:t>
            </a:r>
            <a:r>
              <a:rPr lang="ar-SA" sz="2000" dirty="0" smtClean="0"/>
              <a:t>المستثنى: قل لا يعلم من في</a:t>
            </a:r>
          </a:p>
          <a:p>
            <a:endParaRPr lang="ar-SA" sz="2000" dirty="0" smtClean="0"/>
          </a:p>
          <a:p>
            <a:r>
              <a:rPr lang="ar-SA" sz="2000" dirty="0" smtClean="0"/>
              <a:t> السموات والأرض الغيب  الا لله –</a:t>
            </a:r>
          </a:p>
          <a:p>
            <a:endParaRPr lang="ar-SA" sz="2000" dirty="0"/>
          </a:p>
          <a:p>
            <a:r>
              <a:rPr lang="ar-SA" sz="2000" dirty="0" smtClean="0"/>
              <a:t>خبر كان واخواتها: كان الله عليما </a:t>
            </a:r>
            <a:r>
              <a:rPr lang="ar-SA" sz="2000" dirty="0"/>
              <a:t>ح</a:t>
            </a:r>
            <a:r>
              <a:rPr lang="ar-SA" sz="2000" dirty="0" smtClean="0"/>
              <a:t>كيما</a:t>
            </a:r>
            <a:endParaRPr lang="ar-SA" sz="2000" dirty="0"/>
          </a:p>
          <a:p>
            <a:endParaRPr lang="ar-SA" dirty="0" smtClean="0"/>
          </a:p>
          <a:p>
            <a:endParaRPr lang="ar-SA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434" y="2621819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6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0889" y="1388533"/>
            <a:ext cx="33753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اسم ان واخواتها: ان الله اصطفى لكم الدين-</a:t>
            </a:r>
          </a:p>
          <a:p>
            <a:endParaRPr lang="ar-SA" sz="2400" dirty="0"/>
          </a:p>
          <a:p>
            <a:r>
              <a:rPr lang="ar-SA" sz="2400" dirty="0" smtClean="0"/>
              <a:t> المنصوب بلا التي لنفى الجنس: :من يضلل الله فلا هادى له- </a:t>
            </a:r>
          </a:p>
          <a:p>
            <a:endParaRPr lang="ar-SA" sz="2400" dirty="0"/>
          </a:p>
          <a:p>
            <a:r>
              <a:rPr lang="ar-SA" sz="2400" dirty="0" smtClean="0"/>
              <a:t> خبر ما ولا المشبهتين بليس: </a:t>
            </a:r>
          </a:p>
          <a:p>
            <a:endParaRPr lang="ar-SA" sz="2400" dirty="0" smtClean="0"/>
          </a:p>
          <a:p>
            <a:r>
              <a:rPr lang="ar-SA" sz="2400" dirty="0" smtClean="0"/>
              <a:t> ما اخوك قائما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942" y="2574203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667" y="2080102"/>
            <a:ext cx="2143125" cy="213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2089" y="2001335"/>
            <a:ext cx="3894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/>
              <a:t>الى اللقاء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017735"/>
            <a:ext cx="5520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السلام عليكم ورحة الله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2278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188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اهلا سهلا</dc:title>
  <dc:creator>Microsoft account</dc:creator>
  <cp:lastModifiedBy>Microsoft account</cp:lastModifiedBy>
  <cp:revision>42</cp:revision>
  <dcterms:created xsi:type="dcterms:W3CDTF">2020-09-07T00:10:44Z</dcterms:created>
  <dcterms:modified xsi:type="dcterms:W3CDTF">2021-02-15T15:40:01Z</dcterms:modified>
</cp:coreProperties>
</file>