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0" r:id="rId4"/>
    <p:sldId id="261" r:id="rId5"/>
    <p:sldId id="265" r:id="rId6"/>
    <p:sldId id="267" r:id="rId7"/>
    <p:sldId id="280" r:id="rId8"/>
    <p:sldId id="277" r:id="rId9"/>
    <p:sldId id="283" r:id="rId10"/>
    <p:sldId id="286" r:id="rId11"/>
    <p:sldId id="281" r:id="rId12"/>
    <p:sldId id="284" r:id="rId13"/>
    <p:sldId id="272" r:id="rId14"/>
    <p:sldId id="273" r:id="rId15"/>
    <p:sldId id="275" r:id="rId16"/>
    <p:sldId id="282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96616-DE36-4E1D-9351-7D30FEA9626D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0BDC7-C687-4535-ACE2-9C90B777B6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96616-DE36-4E1D-9351-7D30FEA9626D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0BDC7-C687-4535-ACE2-9C90B777B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96616-DE36-4E1D-9351-7D30FEA9626D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0BDC7-C687-4535-ACE2-9C90B777B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96616-DE36-4E1D-9351-7D30FEA9626D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0BDC7-C687-4535-ACE2-9C90B777B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96616-DE36-4E1D-9351-7D30FEA9626D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0BDC7-C687-4535-ACE2-9C90B777B6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96616-DE36-4E1D-9351-7D30FEA9626D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0BDC7-C687-4535-ACE2-9C90B777B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96616-DE36-4E1D-9351-7D30FEA9626D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0BDC7-C687-4535-ACE2-9C90B777B6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96616-DE36-4E1D-9351-7D30FEA9626D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0BDC7-C687-4535-ACE2-9C90B777B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96616-DE36-4E1D-9351-7D30FEA9626D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0BDC7-C687-4535-ACE2-9C90B777B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96616-DE36-4E1D-9351-7D30FEA9626D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0BDC7-C687-4535-ACE2-9C90B777B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DB96616-DE36-4E1D-9351-7D30FEA9626D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260BDC7-C687-4535-ACE2-9C90B777B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DB96616-DE36-4E1D-9351-7D30FEA9626D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260BDC7-C687-4535-ACE2-9C90B777B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wn%20load%20latest\&#2489;&#2464;&#2494;&#2510;%20&#2478;&#2499;&#2468;&#2509;&#2479;&#2497;%20_%20Death%20_%20Sudden%20Death%20_%20&#2478;&#2499;&#2468;&#2509;&#2479;&#2497;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down%20load%20latest\Very%20Sad%20Melody%20Song.mp4" TargetMode="External"/><Relationship Id="rId1" Type="http://schemas.openxmlformats.org/officeDocument/2006/relationships/video" Target="file:///E:\down%20load%20latest\&#2458;&#2494;&#2433;&#2474;&#2494;&#2439;&#2472;&#2476;&#2494;&#2476;&#2455;&#2462;&#2509;&#2460;%20&#2460;&#2503;&#2482;&#2494;%20&#2474;&#2509;&#2480;&#2486;&#2494;&#2488;&#2453;&#2503;&#2480;%20&#2438;&#2453;&#2488;&#2509;&#2478;&#2495;&#2453;%20&#2478;&#2499;&#2468;&#2509;&#2479;&#2497;&#2480;%20&#2477;&#2495;&#2465;&#2495;&#2451;%20&#2475;&#2497;&#2463;&#2503;&#2460;.mp4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down%20load%20latest\Very%20Sad%20Melody%20Song.mp4" TargetMode="External"/><Relationship Id="rId1" Type="http://schemas.openxmlformats.org/officeDocument/2006/relationships/video" Target="file:///E:\down%20load%20latest\&#2458;&#2494;&#2433;&#2474;&#2494;&#2439;&#2472;&#2476;&#2494;&#2476;&#2455;&#2462;&#2509;&#2460;%20&#2460;&#2503;&#2482;&#2494;%20&#2474;&#2509;&#2480;&#2486;&#2494;&#2488;&#2453;&#2503;&#2480;%20&#2438;&#2453;&#2488;&#2509;&#2478;&#2495;&#2453;%20&#2478;&#2499;&#2468;&#2509;&#2479;&#2497;&#2480;%20&#2477;&#2495;&#2465;&#2495;&#2451;%20&#2475;&#2497;&#2463;&#2503;&#2460;.mp4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906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smtClean="0">
                <a:latin typeface="NikoshBAN" pitchFamily="2" charset="0"/>
                <a:cs typeface="NikoshBAN" pitchFamily="2" charset="0"/>
              </a:rPr>
              <a:t> 	</a:t>
            </a:r>
            <a:r>
              <a:rPr sz="4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     সবাইকে শুভেচ্ছা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28262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143000" y="1784350"/>
            <a:ext cx="73152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2819400"/>
            <a:ext cx="7086600" cy="1371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আকস্মিকতার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ধারণাটি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1143000"/>
            <a:ext cx="3657600" cy="12192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28600"/>
            <a:ext cx="4648200" cy="1295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আকস্মিকতা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যুক্তিবিদদের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মতামত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828800"/>
            <a:ext cx="8686800" cy="365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যুক্তিবিদরা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আকস্মিকতা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যুক্তিবিদ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কেউই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আকস্মিকতা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করেননা্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থাকবেই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সংঘটন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আকস্মিতা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676400"/>
            <a:ext cx="8534400" cy="3352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আকস্মিকতার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ধারণার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বিজ্ঞানীরা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কার্যকারণ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বিজ্ঞানসম্মত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আকস্মিক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ঘটনাকে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আকস্মিক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ঘটনাটির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অজ্ঞানতা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381000"/>
            <a:ext cx="48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আকস্মিকতা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যুক্তিবিদদের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মতামত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685800" y="5334000"/>
            <a:ext cx="8458200" cy="1143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কুসংস্কারাচ্ছন্ন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সংকীর্ণ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দৃষ্টিকোণ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কূপমন্ডূকতা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দৈবশক্তিতে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আকস্মিকতার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90800" y="0"/>
            <a:ext cx="4648200" cy="1295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আকস্মিকতার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600200"/>
            <a:ext cx="23622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1524000"/>
            <a:ext cx="25146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আকস্মিকতা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514600"/>
            <a:ext cx="3657600" cy="762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ঘটার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438400"/>
            <a:ext cx="4191000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আকস্মিকতা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429000"/>
            <a:ext cx="36576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অনিশ্চিতের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মাঝামাঝি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3000" y="3352800"/>
            <a:ext cx="41910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অপ্রত্যাশিতভাবে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ঘটলে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আকস্মিকতা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4343400"/>
            <a:ext cx="36576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সম্ভাবনায়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3000" y="4343400"/>
            <a:ext cx="4191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আকস্মিকতায়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5181600"/>
            <a:ext cx="37338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5257800"/>
            <a:ext cx="4267200" cy="762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আকস্মিকতাকে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গণনার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6096000"/>
            <a:ext cx="3733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3000" y="6096000"/>
            <a:ext cx="41910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আকস্মিকতার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0" y="28956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0" y="36576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0" y="45720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0" y="54864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0" y="64008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2590800"/>
            <a:ext cx="7086600" cy="1905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আকস্মিকতার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81200" y="1066800"/>
            <a:ext cx="4343400" cy="1143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81000"/>
            <a:ext cx="4114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chemeClr val="bg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667000"/>
            <a:ext cx="8229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আকস্মিকতা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ক,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		খ,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নিশ্চয়তা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অনিশ্চয়তার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মাঝামাঝি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গ,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দৈবক্রমে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ঘটানোর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দৈবক্রমে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886200"/>
            <a:ext cx="8763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কার্যকারণ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সর্ম্পক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ক,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	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আকস্মিকতাকে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অস্বীকার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গ,কারণ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ক+খ+গ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NikoshBAN" pitchFamily="2" charset="0"/>
                <a:cs typeface="NikoshBAN" pitchFamily="2" charset="0"/>
              </a:rPr>
              <a:t>			</a:t>
            </a:r>
            <a:r>
              <a:rPr sz="5400" b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057400"/>
            <a:ext cx="7543800" cy="2895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আকস্মিকতা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যুক্তিবিদদের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828800"/>
            <a:ext cx="5943600" cy="2667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38400" y="152400"/>
            <a:ext cx="3810000" cy="1066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1524000"/>
            <a:ext cx="6019800" cy="3810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৫০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উপস্থিতিঃ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৪৫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4800" y="1371600"/>
            <a:ext cx="42672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সম্বন্ধে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05200" y="2971800"/>
            <a:ext cx="5867400" cy="25146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শরীফুর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আদিল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সাউথ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ইস্ট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Email- adil.doc.info@gmail.com</a:t>
            </a: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_MG_3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3276600" cy="5169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304800"/>
            <a:ext cx="6019800" cy="1752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ভিডিওটা</a:t>
            </a:r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ইঙ্গিত</a:t>
            </a:r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বুঝার</a:t>
            </a:r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b="1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হঠাৎ মৃত্যু _ Death _ Sudden Death _ মৃত্যু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2286000"/>
            <a:ext cx="8763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চাঁপাইনবাবগঞ্জ জেলা প্রশাসকের আকস্মিক মৃত্যুর ভিডিও ফুটেজ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219200"/>
            <a:ext cx="9144000" cy="624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800" y="0"/>
            <a:ext cx="59436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বুঝার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Very Sad Melody Song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7391400" y="0"/>
            <a:ext cx="17526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28600"/>
            <a:ext cx="7391400" cy="2895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আকস্মিকতা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ধারণার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3581400"/>
            <a:ext cx="7010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যুক্তিবিদ্যা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48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- ০৮ </a:t>
            </a:r>
            <a:endParaRPr lang="en-US" sz="48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127286">
            <a:off x="681412" y="304208"/>
            <a:ext cx="4532258" cy="1359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পারবো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2057400"/>
            <a:ext cx="8001000" cy="990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আকস্মিকতার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38200" y="3352800"/>
            <a:ext cx="8077200" cy="990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আকস্মিকতা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যুক্তিবিদদের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4572000"/>
            <a:ext cx="8001000" cy="762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আকস্মিকতার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562600"/>
            <a:ext cx="80772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সর্বোপরি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আকস্মিকতার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0" y="685800"/>
            <a:ext cx="5181600" cy="19812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আকস্মিকতা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2895600"/>
            <a:ext cx="7543800" cy="1524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কার্যকারণ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সর্ম্পকবিহীন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দৈবক্রমে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ঘটাকে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আকস্মিকতা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চাঁপাইনবাবগঞ্জ জেলা প্রশাসকের আকস্মিক মৃত্যুর ভিডিও ফুটেজ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219200"/>
            <a:ext cx="9144000" cy="624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800" y="0"/>
            <a:ext cx="59436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আকম্মিকতার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Very Sad Melody Song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7391400" y="0"/>
            <a:ext cx="17526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7738</TotalTime>
  <Words>350</Words>
  <Application>Microsoft Office PowerPoint</Application>
  <PresentationFormat>On-screen Show (4:3)</PresentationFormat>
  <Paragraphs>65</Paragraphs>
  <Slides>17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Metro</vt:lpstr>
      <vt:lpstr>        সবাইকে শুভেচ্ছা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   বাড়ীর কাজ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zoom computer</cp:lastModifiedBy>
  <cp:revision>172</cp:revision>
  <dcterms:created xsi:type="dcterms:W3CDTF">2018-08-13T04:30:30Z</dcterms:created>
  <dcterms:modified xsi:type="dcterms:W3CDTF">2021-04-15T10:36:15Z</dcterms:modified>
</cp:coreProperties>
</file>