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8" r:id="rId5"/>
    <p:sldId id="259" r:id="rId6"/>
    <p:sldId id="260" r:id="rId7"/>
    <p:sldId id="271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2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58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63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40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97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63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0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26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C7957-375B-4CB3-AAC3-83F6980DCC59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B1EC8-1830-452D-935E-D471C902A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76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3022600" y="2286000"/>
            <a:ext cx="6273800" cy="1422400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8"/>
          <a:stretch/>
        </p:blipFill>
        <p:spPr>
          <a:xfrm>
            <a:off x="6350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2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3117955" y="5067300"/>
            <a:ext cx="5921113" cy="93345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4800" b="1" dirty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4800" b="1" dirty="0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905"/>
                <a:solidFill>
                  <a:srgbClr val="00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b="1" dirty="0">
              <a:ln w="1905"/>
              <a:solidFill>
                <a:srgbClr val="00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3"/>
          <a:stretch/>
        </p:blipFill>
        <p:spPr>
          <a:xfrm>
            <a:off x="3117955" y="1648918"/>
            <a:ext cx="5921114" cy="307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6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451" y="39101"/>
            <a:ext cx="4381500" cy="838200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9451" y="4159755"/>
            <a:ext cx="4381500" cy="253144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0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10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মনিরুল</a:t>
            </a:r>
            <a:r>
              <a:rPr lang="en-US" sz="10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0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90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8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8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8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8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7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আফছার</a:t>
            </a:r>
            <a:r>
              <a:rPr lang="en-US" sz="7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7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7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sz="70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মহেশপুর</a:t>
            </a:r>
            <a:r>
              <a:rPr lang="en-US" sz="7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বাকেরগঞ্জ</a:t>
            </a:r>
            <a:r>
              <a:rPr lang="en-US" sz="7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বরিশাল</a:t>
            </a:r>
            <a:endParaRPr lang="en-US" sz="7000" kern="1400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7000" kern="1400" dirty="0" err="1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7000" kern="14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01720574751</a:t>
            </a:r>
            <a:endParaRPr lang="en-US" sz="4200" b="1" kern="1400" dirty="0" smtClean="0">
              <a:ln w="1905"/>
              <a:solidFill>
                <a:schemeClr val="bg2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861" y="1252805"/>
            <a:ext cx="2338465" cy="253144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480092" y="39101"/>
            <a:ext cx="4317167" cy="5047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70229" y="4159755"/>
            <a:ext cx="4527030" cy="20621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প্রথমপত্র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সমআয়ন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01" y="942351"/>
            <a:ext cx="2518347" cy="2922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50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0"/>
            <a:ext cx="2667000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53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0400"/>
            <a:ext cx="11506200" cy="42672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1.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সমআয়ন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marL="514350" indent="-51435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ক্লোরাইডের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কেলাস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lnSpc>
                <a:spcPct val="200000"/>
              </a:lnSpc>
              <a:spcBef>
                <a:spcPts val="0"/>
              </a:spcBef>
              <a:buNone/>
            </a:pPr>
            <a:r>
              <a:rPr lang="en-US" sz="4000" dirty="0">
                <a:latin typeface="NikoshBAN" pitchFamily="2" charset="0"/>
                <a:cs typeface="NikoshBAN" pitchFamily="2" charset="0"/>
              </a:rPr>
              <a:t>3.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দ্রবণে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হ্যালাইড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  <a:p>
            <a:pPr marL="514350" indent="-514350" algn="just">
              <a:lnSpc>
                <a:spcPct val="150000"/>
              </a:lnSpc>
              <a:spcBef>
                <a:spcPts val="0"/>
              </a:spcBef>
              <a:buNone/>
            </a:pPr>
            <a:endParaRPr lang="bn-BD" sz="3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56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568" t="8568" r="2875" b="53926"/>
          <a:stretch/>
        </p:blipFill>
        <p:spPr>
          <a:xfrm>
            <a:off x="0" y="284813"/>
            <a:ext cx="12192000" cy="598107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4597" y="404735"/>
            <a:ext cx="959370" cy="479685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919" t="47432" r="4438" b="32240"/>
          <a:stretch/>
        </p:blipFill>
        <p:spPr>
          <a:xfrm>
            <a:off x="0" y="674558"/>
            <a:ext cx="12192000" cy="545641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989351" y="869430"/>
            <a:ext cx="389744" cy="449704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4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41" t="2621" r="3855" b="81424"/>
          <a:stretch/>
        </p:blipFill>
        <p:spPr>
          <a:xfrm>
            <a:off x="615114" y="4077327"/>
            <a:ext cx="11183112" cy="23443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62" t="67541" r="4147" b="8415"/>
          <a:stretch/>
        </p:blipFill>
        <p:spPr>
          <a:xfrm>
            <a:off x="614596" y="419727"/>
            <a:ext cx="11183630" cy="36576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633928" y="539646"/>
            <a:ext cx="419724" cy="239843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5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4" t="24145" r="3273" b="60001"/>
          <a:stretch/>
        </p:blipFill>
        <p:spPr>
          <a:xfrm>
            <a:off x="0" y="764499"/>
            <a:ext cx="12192000" cy="539645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59567" y="899410"/>
            <a:ext cx="374754" cy="659567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0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4649" y="1341620"/>
            <a:ext cx="2819400" cy="762000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200" dirty="0" err="1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8744" y="2695314"/>
            <a:ext cx="9982200" cy="2286001"/>
          </a:xfrm>
          <a:ln w="28575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1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সমআয়ন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1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1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সমআয়ন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1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100" dirty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31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1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Zns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বর্ণের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অধঃক্ষেপ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1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87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23764" y="824459"/>
            <a:ext cx="3759200" cy="9314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9036" y="3192905"/>
            <a:ext cx="9668656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ক্যাটায়ন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অধঃক্ষেপন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সনাক্তকরণে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সমআয়ন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14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102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NikoshBAN</vt:lpstr>
      <vt:lpstr>Office Theme</vt:lpstr>
      <vt:lpstr>PowerPoint Presentation</vt:lpstr>
      <vt:lpstr>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একক মূল্যায়ন</vt:lpstr>
      <vt:lpstr>বাড়ির কাজ</vt:lpstr>
      <vt:lpstr>সকলকে আন্তরিক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Manir</dc:creator>
  <cp:lastModifiedBy>Manir</cp:lastModifiedBy>
  <cp:revision>77</cp:revision>
  <dcterms:created xsi:type="dcterms:W3CDTF">2020-12-15T10:17:59Z</dcterms:created>
  <dcterms:modified xsi:type="dcterms:W3CDTF">2021-04-14T05:39:02Z</dcterms:modified>
</cp:coreProperties>
</file>