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9" r:id="rId2"/>
    <p:sldId id="273" r:id="rId3"/>
    <p:sldId id="274" r:id="rId4"/>
    <p:sldId id="256" r:id="rId5"/>
    <p:sldId id="275" r:id="rId6"/>
    <p:sldId id="285" r:id="rId7"/>
    <p:sldId id="286" r:id="rId8"/>
    <p:sldId id="299" r:id="rId9"/>
    <p:sldId id="300" r:id="rId10"/>
    <p:sldId id="298" r:id="rId11"/>
    <p:sldId id="291" r:id="rId12"/>
    <p:sldId id="276" r:id="rId13"/>
    <p:sldId id="283" r:id="rId14"/>
    <p:sldId id="284" r:id="rId15"/>
    <p:sldId id="271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0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5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5512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54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3950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08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81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5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4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4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8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3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2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2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4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7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6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3828" y="1768148"/>
            <a:ext cx="3456292" cy="22159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1472" y="216583"/>
            <a:ext cx="90329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মূল্যনিয়ন্ত্রণ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বিধি-ব্যবস্থা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472" y="1206471"/>
            <a:ext cx="489674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1472" y="2085264"/>
            <a:ext cx="506765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পরিদর্শন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471" y="3019604"/>
            <a:ext cx="671699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1471" y="3953945"/>
            <a:ext cx="514457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নিশ্চিতকরণ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470" y="4832737"/>
            <a:ext cx="528130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বরাদ্দ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রেশনিং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1470" y="5711529"/>
            <a:ext cx="389688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নিরোধ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3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748" y="232498"/>
            <a:ext cx="468781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মূল্যনিয়ন্ত্রণ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748" y="1181849"/>
            <a:ext cx="1001184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প্রশংসা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শস্যের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অপরিবর্তিত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748" y="2488668"/>
            <a:ext cx="1073823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লেনপুল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ডব্লিউ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ঈশ্বরী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প্রাসাদ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প্রমুখ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মূল্যনিয়ন্ত্রণ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কল্যাণকর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মন্তব্য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2748" y="3806129"/>
            <a:ext cx="990075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অপরদিকে,ঐতিহাসিক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শ্রীরাম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দ্বিমত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মূল্যনিয়ন্ত্রণ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যুক্তিহীন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জবরদস্তিমূলক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747" y="5123590"/>
            <a:ext cx="1048186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নিরপেক্ষভাবে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জীবনমানের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3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9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7992" y="1751057"/>
            <a:ext cx="378103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2138" y="2999082"/>
            <a:ext cx="9520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49421" y="469187"/>
            <a:ext cx="516545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44508" y="1759603"/>
            <a:ext cx="6455866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পুনঃআলোচনা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272" y="6074531"/>
            <a:ext cx="8164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আলাউদ্দিন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খলজির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মূল্যনিয়ন্ত্রণ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92434" y="5334186"/>
            <a:ext cx="4463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দক্ষতামূলক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5912" y="5149520"/>
            <a:ext cx="212065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36"/>
          <a:stretch/>
        </p:blipFill>
        <p:spPr>
          <a:xfrm>
            <a:off x="0" y="-1"/>
            <a:ext cx="12192000" cy="501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3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2669" y="640013"/>
            <a:ext cx="5302593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836" y="2441048"/>
            <a:ext cx="1665948" cy="1959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4949622" y="2441048"/>
            <a:ext cx="3908131" cy="1959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মতিউর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(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পাহাড়কাঞ্চনপুর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24577" y="655915"/>
            <a:ext cx="447410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78967" y="2050990"/>
            <a:ext cx="4136235" cy="3669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সঞ্চয়িতা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1৭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এপ্রিল’২১</a:t>
            </a: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3538" y="3041280"/>
            <a:ext cx="986351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আলাউদ্দিন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মূল্যনিয়ন্ত্রণ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6956" y="1737253"/>
            <a:ext cx="48966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468" y="1653602"/>
            <a:ext cx="175525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8256" y="1874657"/>
            <a:ext cx="336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8468" y="2715722"/>
            <a:ext cx="7241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আলাউদ্দিন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খলজির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মূল্যনিয়ন্ত্রণ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468" y="3856247"/>
            <a:ext cx="6609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মূল্যনিয়ন্ত্রণ-এর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মূল্যতালিকা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468" y="4501117"/>
            <a:ext cx="6899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মূল্যনিয়ন্ত্রণ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747" y="232498"/>
            <a:ext cx="937091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মূল্যনিয়ন্ত্রণ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557" y="1143561"/>
            <a:ext cx="1115226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স্ট্যানলি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লেনপুলের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আলাউদ্দিন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অর্থনীতিবিদ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558" y="3244577"/>
            <a:ext cx="388833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প্রজাকল্যাণ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0557" y="2471068"/>
            <a:ext cx="602478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বেতনে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সৈন্যবাহিনী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0556" y="4018086"/>
            <a:ext cx="808432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বারানীর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শায়েস্তা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555" y="5345593"/>
            <a:ext cx="952856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দিল্লিতে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এমতাবস্থায়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মূল্যনিয়ন্ত্রণ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92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3" grpId="0" animBg="1"/>
      <p:bldP spid="14" grpId="0" animBg="1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9482" y="249590"/>
            <a:ext cx="8374878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প্রজাসাধারণের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দুর্ভোগ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লাঘবের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4656" y="1719882"/>
            <a:ext cx="464508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খাদ্যশস্যের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05414"/>
              </p:ext>
            </p:extLst>
          </p:nvPr>
        </p:nvGraphicFramePr>
        <p:xfrm>
          <a:off x="559303" y="2574621"/>
          <a:ext cx="8127999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4702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পণ্যের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পরিমাণ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মূল্য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জিতল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ডাল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চিনি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 </a:t>
                      </a:r>
                      <a:r>
                        <a:rPr lang="en-US" dirty="0" err="1" smtClean="0"/>
                        <a:t>সের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১.৫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ঘি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২.৫ </a:t>
                      </a:r>
                      <a:r>
                        <a:rPr lang="en-US" dirty="0" err="1" smtClean="0"/>
                        <a:t>সের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চাল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সরিষার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তেল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 </a:t>
                      </a:r>
                      <a:r>
                        <a:rPr lang="en-US" dirty="0" err="1" smtClean="0"/>
                        <a:t>সের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৭.৫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লবণ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২.৫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বার্লি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গুড়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 </a:t>
                      </a:r>
                      <a:r>
                        <a:rPr lang="en-US" dirty="0" err="1" smtClean="0"/>
                        <a:t>সের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.৫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15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56469" y="438013"/>
            <a:ext cx="330339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বস্ত্রমূল্য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909619"/>
              </p:ext>
            </p:extLst>
          </p:nvPr>
        </p:nvGraphicFramePr>
        <p:xfrm>
          <a:off x="559303" y="1583309"/>
          <a:ext cx="8127999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4702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বস্ত্রের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পরিমাণ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মূল্য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দিল্লি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খাঁজ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সিল্ক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খণ্ড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১৬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কমলা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রঙের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সিল্ক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 </a:t>
                      </a:r>
                      <a:r>
                        <a:rPr lang="en-US" dirty="0" err="1" smtClean="0"/>
                        <a:t>খণ্ড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৬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পশম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মিশ্রিত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অর্ধ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সিল্ক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খণ্ড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লং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ক্লথ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মসৃণ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কার্পাস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২০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গজ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মোটা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কার্পাস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৪০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গজ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৬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জিতল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লাল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ঢোরাকাটা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বস্ত্র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৬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জিতল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সাধারণ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বস্ত্র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জিতল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চাদর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 </a:t>
                      </a:r>
                      <a:r>
                        <a:rPr lang="en-US" dirty="0" err="1" smtClean="0"/>
                        <a:t>টি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১০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জিতল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96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9916" y="438013"/>
            <a:ext cx="526038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গৃহপালিত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633845"/>
              </p:ext>
            </p:extLst>
          </p:nvPr>
        </p:nvGraphicFramePr>
        <p:xfrm>
          <a:off x="593487" y="1369664"/>
          <a:ext cx="8127999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47022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পশুর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পরিমাণ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মূল্য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১ম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শ্রেণির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ঘোড়া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১০০-১২০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২য়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শ্রেণির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ঘোড়া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৮০-৯০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৩য়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শ্রেণির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ঘোড়া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৬৫-৭০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টাট্টু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ঘোড়া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১২-২০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দুগ্ধবতী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গাভী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৩-৪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দুগ্ধবতী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মহিষ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৫-৬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ছাগল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বকরি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১৪-১৬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3482" y="4549676"/>
            <a:ext cx="999475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দাস-দাসী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৫-১২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২০-৪০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২০-৩০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শাক-সবজি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ফল-মূল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টুপি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অস্ত্রশস্ত্র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মসলা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চিরুনিসহ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88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1626</TotalTime>
  <Words>597</Words>
  <Application>Microsoft Office PowerPoint</Application>
  <PresentationFormat>Widescreen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NikoshBAN</vt:lpstr>
      <vt:lpstr>Trebuchet MS</vt:lpstr>
      <vt:lpstr>Wingdings 3</vt:lpstr>
      <vt:lpstr>Facet</vt:lpstr>
      <vt:lpstr>PowerPoint Presentation</vt:lpstr>
      <vt:lpstr>শিক্ষক পরিচিতি</vt:lpstr>
      <vt:lpstr>ক্লাস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784</cp:revision>
  <dcterms:created xsi:type="dcterms:W3CDTF">2021-03-17T17:32:59Z</dcterms:created>
  <dcterms:modified xsi:type="dcterms:W3CDTF">2021-04-17T09:43:46Z</dcterms:modified>
</cp:coreProperties>
</file>