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3" r:id="rId4"/>
    <p:sldId id="264" r:id="rId5"/>
    <p:sldId id="269" r:id="rId6"/>
    <p:sldId id="265" r:id="rId7"/>
    <p:sldId id="266" r:id="rId8"/>
    <p:sldId id="270" r:id="rId9"/>
    <p:sldId id="271" r:id="rId10"/>
    <p:sldId id="272" r:id="rId11"/>
    <p:sldId id="267" r:id="rId12"/>
    <p:sldId id="275" r:id="rId13"/>
    <p:sldId id="277" r:id="rId14"/>
    <p:sldId id="279" r:id="rId15"/>
    <p:sldId id="283" r:id="rId16"/>
    <p:sldId id="301" r:id="rId17"/>
    <p:sldId id="299" r:id="rId18"/>
    <p:sldId id="293" r:id="rId19"/>
    <p:sldId id="297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jpeg"/><Relationship Id="rId7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5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0.jpeg"/><Relationship Id="rId7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1.jpeg"/><Relationship Id="rId4" Type="http://schemas.openxmlformats.org/officeDocument/2006/relationships/image" Target="../media/image29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5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jpeg"/><Relationship Id="rId7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88017\Pictures\ab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88017\Pictures\x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9600"/>
            <a:ext cx="6096000" cy="58674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1600200"/>
            <a:ext cx="6096000" cy="2971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সবাইকে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স্বাগত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00600"/>
            <a:ext cx="6172200" cy="1676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4114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601"/>
            <a:ext cx="4114800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0"/>
            <a:ext cx="2438400" cy="16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514600" cy="16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00200"/>
            <a:ext cx="2438400" cy="1676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200"/>
            <a:ext cx="2438400" cy="1676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52800"/>
            <a:ext cx="2355668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352800"/>
            <a:ext cx="2514600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19600"/>
            <a:ext cx="9144000" cy="1200329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5105400" y="0"/>
            <a:ext cx="40386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জোড়ায়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কাজ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279667-97A2-4AF6-B686-4EBF0E81F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524000" cy="16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1613888" cy="16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685800"/>
            <a:ext cx="1447800" cy="1676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85800"/>
            <a:ext cx="1371600" cy="1676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3048000"/>
            <a:ext cx="9144000" cy="2862322"/>
          </a:xfrm>
          <a:prstGeom prst="rect">
            <a:avLst/>
          </a:prstGeom>
          <a:solidFill>
            <a:srgbClr val="00B0F0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পটোল,করলা,ঢ়েড়স,কাঁকরোল,ঝিঙ্গা,ধুন্দল,চিচিঙ্গা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যেমন-ডাঁটা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শাক,পুঁই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শাক।এছাড়া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শসা,মিষ্টি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কুমড়া,চাল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কুমড়া,পানি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85800"/>
            <a:ext cx="1524000" cy="16733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85800"/>
            <a:ext cx="1371600" cy="1676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2362200"/>
            <a:ext cx="4267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665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00400"/>
            <a:ext cx="2362200" cy="1752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4419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5800"/>
            <a:ext cx="4419600" cy="6186309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শিম,মুলা,লাউ,টমেটো,গাজর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লেটুস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ফুলকপি,বাঁধাকপি।শাক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2438400" cy="1676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4001"/>
            <a:ext cx="2286000" cy="1676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"/>
            <a:ext cx="2438400" cy="1524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76600"/>
            <a:ext cx="2362200" cy="1752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1524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9200"/>
            <a:ext cx="2362200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029200"/>
            <a:ext cx="2362200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726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2133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43400"/>
            <a:ext cx="26670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09800"/>
            <a:ext cx="5410200" cy="20758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365760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25689"/>
            <a:ext cx="3657600" cy="5632311"/>
          </a:xfrm>
          <a:prstGeom prst="rect">
            <a:avLst/>
          </a:prstGeom>
          <a:solidFill>
            <a:srgbClr val="00B050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পেঁপে,বেগুন,ও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কাঁচাকলা।আবার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শাক,কলমি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343400"/>
            <a:ext cx="27432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2514600" cy="2133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557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3733800"/>
            <a:ext cx="42672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8382000" cy="646331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1905000" cy="16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71600"/>
            <a:ext cx="2438400" cy="15380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04800" y="2895600"/>
            <a:ext cx="213360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কঁচু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2971800"/>
            <a:ext cx="2514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কাঁচাকলা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0"/>
            <a:ext cx="2590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1"/>
            <a:ext cx="1900120" cy="1447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81400"/>
            <a:ext cx="2272595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2286000" cy="16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381000" y="5029200"/>
            <a:ext cx="1676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4953000"/>
            <a:ext cx="19812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বাঁধাকপি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2971800"/>
            <a:ext cx="2285999" cy="64633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2136161" cy="1524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2514600" y="2971800"/>
            <a:ext cx="1905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246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0"/>
            <a:ext cx="6477000" cy="1524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দলীয়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" name="Picture 2" descr="download.png">
            <a:extLst>
              <a:ext uri="{FF2B5EF4-FFF2-40B4-BE49-F238E27FC236}">
                <a16:creationId xmlns:a16="http://schemas.microsoft.com/office/drawing/2014/main" xmlns="" id="{6AC32C3F-C06B-42DF-AD78-F4AE07ED4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670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4" t="55150" r="4874"/>
          <a:stretch/>
        </p:blipFill>
        <p:spPr>
          <a:xfrm>
            <a:off x="0" y="3505200"/>
            <a:ext cx="5410199" cy="2057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78" y="1600200"/>
            <a:ext cx="3699222" cy="3962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1600200"/>
            <a:ext cx="5410200" cy="182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ঋতু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অনুযায়ী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ধরনের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সবজিগুলোকে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নিচের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চকে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সাজিয়ে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লেখ</a:t>
            </a:r>
            <a:r>
              <a:rPr lang="en-US" sz="3600" dirty="0" smtClean="0">
                <a:solidFill>
                  <a:srgbClr val="002060"/>
                </a:solidFill>
              </a:rPr>
              <a:t>।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iiii.png">
            <a:extLst>
              <a:ext uri="{FF2B5EF4-FFF2-40B4-BE49-F238E27FC236}">
                <a16:creationId xmlns:a16="http://schemas.microsoft.com/office/drawing/2014/main" xmlns="" id="{78BB9590-C7FB-4E5A-881E-16D459E33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8077" t="15196" r="5594" b="175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265" t="16023" r="31086" b="15743"/>
          <a:stretch/>
        </p:blipFill>
        <p:spPr>
          <a:xfrm>
            <a:off x="152400" y="685800"/>
            <a:ext cx="42672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09600"/>
            <a:ext cx="4343400" cy="5334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28800"/>
            <a:ext cx="6477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24200"/>
            <a:ext cx="9144000" cy="230832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২।নিয়মিত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৩।গ্রীষ্মকালীন 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514600" cy="2971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800" y="228600"/>
            <a:ext cx="5105400" cy="12192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মূল্যায়ন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192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962400" y="0"/>
            <a:ext cx="3962400" cy="1143000"/>
          </a:xfrm>
          <a:prstGeom prst="ellipse">
            <a:avLst/>
          </a:prstGeom>
          <a:solidFill>
            <a:srgbClr val="90F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পরিকল্পিত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কাজ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ATAUR RAHMAN\Desktop\pesha\unnamed-file.jpg">
            <a:extLst>
              <a:ext uri="{FF2B5EF4-FFF2-40B4-BE49-F238E27FC236}">
                <a16:creationId xmlns:a16="http://schemas.microsoft.com/office/drawing/2014/main" xmlns="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962400"/>
            <a:ext cx="2895600" cy="229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38199" y="1676400"/>
            <a:ext cx="5486401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62400"/>
            <a:ext cx="2514600" cy="228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029199" cy="594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29200" y="0"/>
            <a:ext cx="4114800" cy="594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রৌশন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আক্তার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সহকারী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শিক্ষক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গোলাম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মাওলা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সরকারি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প্রাথমিক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বিদ্যালয়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সুবর্ণচর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,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নোয়াখালী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।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67486" y="2856914"/>
            <a:ext cx="6248400" cy="534572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6002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97706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ATAUR RAHMAN\Desktop\pesha\unnamed-file.jpg">
            <a:extLst>
              <a:ext uri="{FF2B5EF4-FFF2-40B4-BE49-F238E27FC236}">
                <a16:creationId xmlns="" xmlns:a16="http://schemas.microsoft.com/office/drawing/2014/main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114800"/>
            <a:ext cx="4800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4572000" y="838200"/>
            <a:ext cx="3276600" cy="2971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</a:rPr>
              <a:t>ধন্যবাদ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265" t="16023" r="31086" b="15743"/>
          <a:stretch/>
        </p:blipFill>
        <p:spPr>
          <a:xfrm>
            <a:off x="990600" y="1143000"/>
            <a:ext cx="35814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914400" y="0"/>
            <a:ext cx="76200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পাঠ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পরিচিতি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066800"/>
            <a:ext cx="3581400" cy="4800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বিষয়ঃ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প্রাথমিক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বিজ্ঞান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শ্রেণিঃ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তৃতীয়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অধ্যায়ঃ</a:t>
            </a:r>
            <a:r>
              <a:rPr lang="en-US" sz="2800" dirty="0" smtClean="0">
                <a:solidFill>
                  <a:srgbClr val="002060"/>
                </a:solidFill>
              </a:rPr>
              <a:t> ৭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পাঠঃখাদ্য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পাঠ্যাংশঃসবজি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সময়ঃ</a:t>
            </a:r>
            <a:r>
              <a:rPr lang="en-US" sz="2800" dirty="0" smtClean="0">
                <a:solidFill>
                  <a:srgbClr val="002060"/>
                </a:solidFill>
              </a:rPr>
              <a:t> ৪৫মিনিট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৮.৩.৫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62200" y="0"/>
            <a:ext cx="4648200" cy="990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শিখনফল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914400"/>
            <a:ext cx="9144000" cy="990600"/>
          </a:xfrm>
          <a:prstGeom prst="roundRect">
            <a:avLst>
              <a:gd name="adj" fmla="val 450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এই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শেষে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শিক্ষার্থীরা</a:t>
            </a:r>
            <a:r>
              <a:rPr lang="en-US" sz="4000" dirty="0" smtClean="0">
                <a:solidFill>
                  <a:srgbClr val="002060"/>
                </a:solidFill>
              </a:rPr>
              <a:t>……………………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t="90000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evel 2"/>
          <p:cNvSpPr/>
          <p:nvPr/>
        </p:nvSpPr>
        <p:spPr>
          <a:xfrm>
            <a:off x="0" y="0"/>
            <a:ext cx="9144000" cy="5791200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C:\Users\88017\Pictures\116.jpg"/>
          <p:cNvPicPr>
            <a:picLocks noChangeAspect="1" noChangeArrowheads="1"/>
          </p:cNvPicPr>
          <p:nvPr/>
        </p:nvPicPr>
        <p:blipFill>
          <a:blip r:embed="rId3"/>
          <a:srcRect l="5263" t="13158" r="3158" b="15790"/>
          <a:stretch>
            <a:fillRect/>
          </a:stretch>
        </p:blipFill>
        <p:spPr bwMode="auto">
          <a:xfrm>
            <a:off x="762000" y="762000"/>
            <a:ext cx="7620000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1981200"/>
            <a:ext cx="4800600" cy="2209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চলো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একটি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ভিডিও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দেখি</a:t>
            </a:r>
            <a:r>
              <a:rPr lang="en-US" sz="4400" dirty="0" smtClean="0">
                <a:solidFill>
                  <a:srgbClr val="FF0000"/>
                </a:solidFill>
              </a:rPr>
              <a:t>।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0"/>
            <a:ext cx="4648200" cy="2514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4267200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52800"/>
            <a:ext cx="4876800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8600" y="2514600"/>
            <a:ext cx="2209800" cy="761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2514600"/>
            <a:ext cx="1861719" cy="740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টমেটো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" y="5943600"/>
            <a:ext cx="1522574" cy="7713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গাজর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791200" y="5867400"/>
            <a:ext cx="2209799" cy="767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মিষ্টি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কুমড়া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569"/>
            <a:ext cx="9144000" cy="41850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5000" y="152400"/>
            <a:ext cx="5257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 পাঠ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5181600"/>
            <a:ext cx="16002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730208" cy="5078313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বিসুখ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"/>
            <a:ext cx="4343400" cy="51053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5794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2667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2438400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667000"/>
            <a:ext cx="2286000" cy="297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38400" y="0"/>
            <a:ext cx="4419600" cy="5632311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টমেটো,ফুলকপি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বাঁধাকপি,গাজর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থাকি।কিছু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গ্রীষ্মকালে,কিছু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339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Riha Ruha</dc:creator>
  <cp:lastModifiedBy>Riha Ruha</cp:lastModifiedBy>
  <cp:revision>22</cp:revision>
  <dcterms:created xsi:type="dcterms:W3CDTF">2006-08-16T00:00:00Z</dcterms:created>
  <dcterms:modified xsi:type="dcterms:W3CDTF">2021-04-17T15:12:50Z</dcterms:modified>
</cp:coreProperties>
</file>