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6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1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6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97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marL="0" lvl="0" indent="0" algn="ctr">
              <a:lnSpc>
                <a:spcPct val="100000"/>
              </a:lnSpc>
              <a:buNone/>
              <a:defRPr sz="4400" b="0" i="0" u="none" strike="noStrike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ctr">
              <a:buNone/>
            </a:pPr>
            <a:r>
              <a:rPr>
                <a:solidFill>
                  <a:srgbClr val="3F3F3F"/>
                </a:solidFill>
              </a:rPr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27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5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4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4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6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0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7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3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9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97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3" name="Slide Number Placeholder 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1</a:t>
            </a:fld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marL="0" lvl="0" indent="0" algn="l"/>
            <a:r>
              <a:rPr sz="1200">
                <a:solidFill>
                  <a:srgbClr val="3F3F3F"/>
                </a:solidFill>
              </a:rPr>
              <a:t>1:45 PM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7A24F1-7576-4404-9BA6-6786845A7959}"/>
              </a:ext>
            </a:extLst>
          </p:cNvPr>
          <p:cNvSpPr/>
          <p:nvPr/>
        </p:nvSpPr>
        <p:spPr>
          <a:xfrm>
            <a:off x="3183031" y="196000"/>
            <a:ext cx="2637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i="0" u="none" strike="noStrike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>
                    <a:lumMod val="90000"/>
                    <a:lumOff val="1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/>
              </a:rPr>
              <a:t>স্বাগতম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bg1">
                  <a:lumMod val="90000"/>
                  <a:lumOff val="1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158289-D94D-4112-AA40-80809A6F87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7" y="1444257"/>
            <a:ext cx="8778240" cy="51253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2133600" y="509587"/>
            <a:ext cx="4267200" cy="2362200"/>
          </a:xfrm>
          <a:prstGeom prst="parallelogram">
            <a:avLst/>
          </a:prstGeom>
          <a:noFill/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3" name="Straight Connector 2"/>
          <p:cNvSpPr/>
          <p:nvPr/>
        </p:nvSpPr>
        <p:spPr>
          <a:xfrm rot="5400000">
            <a:off x="1241425" y="1409700"/>
            <a:ext cx="2362200" cy="609600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</p:sp>
      <p:sp>
        <p:nvSpPr>
          <p:cNvPr id="4" name="Straight Connector 3"/>
          <p:cNvSpPr/>
          <p:nvPr/>
        </p:nvSpPr>
        <p:spPr>
          <a:xfrm>
            <a:off x="2133600" y="2871787"/>
            <a:ext cx="3657600" cy="1588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</p:sp>
      <p:sp>
        <p:nvSpPr>
          <p:cNvPr id="5" name="TextBox 4"/>
          <p:cNvSpPr txBox="1"/>
          <p:nvPr/>
        </p:nvSpPr>
        <p:spPr>
          <a:xfrm>
            <a:off x="2133600" y="304800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A</a:t>
            </a:r>
          </a:p>
        </p:txBody>
      </p:sp>
      <p:sp>
        <p:nvSpPr>
          <p:cNvPr id="6" name="Straight Connector 5"/>
          <p:cNvSpPr/>
          <p:nvPr/>
        </p:nvSpPr>
        <p:spPr>
          <a:xfrm>
            <a:off x="2743200" y="511175"/>
            <a:ext cx="3084512" cy="2365375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</p:sp>
      <p:sp>
        <p:nvSpPr>
          <p:cNvPr id="7" name="Straight Connector 6"/>
          <p:cNvSpPr/>
          <p:nvPr/>
        </p:nvSpPr>
        <p:spPr>
          <a:xfrm>
            <a:off x="2743200" y="506412"/>
            <a:ext cx="3084512" cy="2365375"/>
          </a:xfrm>
          <a:prstGeom prst="line">
            <a:avLst/>
          </a:prstGeom>
          <a:noFill/>
          <a:ln w="12700">
            <a:solidFill>
              <a:srgbClr val="FF0000"/>
            </a:solidFill>
          </a:ln>
        </p:spPr>
      </p:sp>
      <p:sp>
        <p:nvSpPr>
          <p:cNvPr id="8" name="TextBox 7"/>
          <p:cNvSpPr txBox="1"/>
          <p:nvPr/>
        </p:nvSpPr>
        <p:spPr>
          <a:xfrm>
            <a:off x="1600200" y="2438400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7400" y="2438400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130175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0" y="2362200"/>
            <a:ext cx="533400" cy="6461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600">
                <a:solidFill>
                  <a:srgbClr val="FF0000"/>
                </a:solidFill>
                <a:latin typeface="Wingdings"/>
              </a:rPr>
              <a:t>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2209800"/>
            <a:ext cx="533400" cy="6461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600">
                <a:solidFill>
                  <a:srgbClr val="000000"/>
                </a:solidFill>
                <a:latin typeface="Wingdings"/>
              </a:rPr>
              <a:t>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90800" y="533400"/>
            <a:ext cx="609600" cy="6461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600">
                <a:solidFill>
                  <a:srgbClr val="000000"/>
                </a:solidFill>
                <a:latin typeface="Wingdings"/>
              </a:rPr>
              <a:t>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71800" y="381000"/>
            <a:ext cx="457200" cy="6461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600">
                <a:solidFill>
                  <a:srgbClr val="FF0000"/>
                </a:solidFill>
                <a:latin typeface="Wingdings"/>
              </a:rPr>
              <a:t>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3352800"/>
            <a:ext cx="8229600" cy="609600"/>
          </a:xfrm>
          <a:prstGeom prst="rect">
            <a:avLst/>
          </a:prstGeom>
          <a:solidFill>
            <a:srgbClr val="00B0F0"/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l"/>
            <a:r>
              <a:rPr sz="32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এখন</a:t>
            </a:r>
            <a:r>
              <a:rPr sz="32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  </a:t>
            </a:r>
            <a:r>
              <a:rPr sz="3200" b="0" i="1" u="none" strike="noStrike" dirty="0">
                <a:solidFill>
                  <a:schemeClr val="tx1">
                    <a:lumMod val="95000"/>
                  </a:schemeClr>
                </a:solidFill>
                <a:latin typeface="Times New Roman"/>
              </a:rPr>
              <a:t>ABC </a:t>
            </a:r>
            <a:r>
              <a:rPr sz="32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ও </a:t>
            </a:r>
            <a:r>
              <a:rPr sz="3200" dirty="0">
                <a:solidFill>
                  <a:schemeClr val="tx1">
                    <a:lumMod val="95000"/>
                  </a:schemeClr>
                </a:solidFill>
                <a:latin typeface="Times New Roman"/>
              </a:rPr>
              <a:t>   </a:t>
            </a:r>
            <a:r>
              <a:rPr sz="3200" b="0" i="1" u="none" strike="noStrike" dirty="0">
                <a:solidFill>
                  <a:schemeClr val="tx1">
                    <a:lumMod val="95000"/>
                  </a:schemeClr>
                </a:solidFill>
                <a:latin typeface="Times New Roman"/>
              </a:rPr>
              <a:t>ADC</a:t>
            </a:r>
            <a:r>
              <a:rPr sz="32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এ </a:t>
            </a:r>
            <a:r>
              <a:rPr sz="3200" dirty="0">
                <a:solidFill>
                  <a:schemeClr val="tx1">
                    <a:lumMod val="95000"/>
                  </a:schemeClr>
                </a:solidFill>
                <a:latin typeface="Calibri"/>
              </a:rPr>
              <a:t>∠</a:t>
            </a:r>
            <a:r>
              <a:rPr sz="3200" b="0" i="1" u="none" strike="noStrike" dirty="0">
                <a:solidFill>
                  <a:schemeClr val="tx1">
                    <a:lumMod val="95000"/>
                  </a:schemeClr>
                </a:solidFill>
                <a:latin typeface="Times New Roman"/>
              </a:rPr>
              <a:t>BAC</a:t>
            </a:r>
            <a:r>
              <a:rPr sz="3200" dirty="0">
                <a:solidFill>
                  <a:schemeClr val="tx1">
                    <a:lumMod val="95000"/>
                  </a:schemeClr>
                </a:solidFill>
                <a:latin typeface="Times New Roman"/>
              </a:rPr>
              <a:t>=</a:t>
            </a:r>
            <a:r>
              <a:rPr sz="3200" dirty="0">
                <a:solidFill>
                  <a:schemeClr val="tx1">
                    <a:lumMod val="95000"/>
                  </a:schemeClr>
                </a:solidFill>
                <a:latin typeface="Calibri"/>
              </a:rPr>
              <a:t>∠</a:t>
            </a:r>
            <a:r>
              <a:rPr sz="3200" b="0" i="1" u="none" strike="noStrike" dirty="0">
                <a:solidFill>
                  <a:schemeClr val="tx1">
                    <a:lumMod val="95000"/>
                  </a:schemeClr>
                </a:solidFill>
                <a:latin typeface="Times New Roman"/>
              </a:rPr>
              <a:t>ACD</a:t>
            </a:r>
            <a:r>
              <a:rPr sz="3200" dirty="0">
                <a:solidFill>
                  <a:schemeClr val="tx1">
                    <a:lumMod val="95000"/>
                  </a:schemeClr>
                </a:solidFill>
                <a:latin typeface="Times New Roman"/>
              </a:rPr>
              <a:t> </a:t>
            </a:r>
            <a:r>
              <a:rPr sz="32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00200" y="4854575"/>
            <a:ext cx="6179234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 dirty="0" err="1">
                <a:solidFill>
                  <a:srgbClr val="000000"/>
                </a:solidFill>
                <a:latin typeface="NikoshBAN"/>
              </a:rPr>
              <a:t>অতএব</a:t>
            </a:r>
            <a:r>
              <a:rPr sz="3200" dirty="0">
                <a:solidFill>
                  <a:srgbClr val="000000"/>
                </a:solidFill>
                <a:latin typeface="NikoshBAN"/>
              </a:rPr>
              <a:t>,   </a:t>
            </a:r>
            <a:r>
              <a:rPr sz="3200" b="0" i="1" u="none" strike="noStrike" dirty="0">
                <a:solidFill>
                  <a:srgbClr val="000000"/>
                </a:solidFill>
                <a:latin typeface="NikoshBAN"/>
              </a:rPr>
              <a:t> </a:t>
            </a:r>
            <a:r>
              <a:rPr sz="3200" b="1" i="1" u="none" strike="noStrike" dirty="0">
                <a:solidFill>
                  <a:srgbClr val="009900"/>
                </a:solidFill>
                <a:latin typeface="Times New Roman"/>
              </a:rPr>
              <a:t>ABC</a:t>
            </a:r>
            <a:r>
              <a:rPr sz="3200" b="1" i="1" u="none" strike="noStrike" dirty="0">
                <a:solidFill>
                  <a:srgbClr val="FF0000"/>
                </a:solidFill>
                <a:latin typeface="Times New Roman"/>
              </a:rPr>
              <a:t>        </a:t>
            </a:r>
            <a:r>
              <a:rPr lang="en-US" sz="3200" b="1" i="1" u="none" strike="noStrike" dirty="0">
                <a:solidFill>
                  <a:srgbClr val="FF0000"/>
                </a:solidFill>
                <a:latin typeface="Times New Roman"/>
              </a:rPr>
              <a:t>ADC</a:t>
            </a:r>
            <a:r>
              <a:rPr lang="en-US" sz="3200" b="1" i="0" u="none" strike="noStrike" dirty="0">
                <a:solidFill>
                  <a:srgbClr val="FF0000"/>
                </a:solidFill>
                <a:latin typeface="NikoshBAN"/>
              </a:rPr>
              <a:t> </a:t>
            </a:r>
            <a:endParaRPr sz="3200" b="1" i="0" u="none" strike="noStrike" dirty="0">
              <a:solidFill>
                <a:srgbClr val="FF0000"/>
              </a:solidFill>
              <a:latin typeface="NikoshBAN"/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2971800" y="5029200"/>
            <a:ext cx="304800" cy="304800"/>
          </a:xfrm>
          <a:prstGeom prst="triangle">
            <a:avLst/>
          </a:prstGeom>
          <a:noFill/>
          <a:ln>
            <a:solidFill>
              <a:srgbClr val="009900"/>
            </a:solidFill>
          </a:ln>
        </p:spPr>
        <p:txBody>
          <a:bodyPr wrap="square" anchor="ctr"/>
          <a:lstStyle/>
          <a:p>
            <a:pPr marL="0" lvl="0" indent="0" algn="ctr"/>
            <a:r>
              <a:rPr sz="3200">
                <a:solidFill>
                  <a:srgbClr val="FF0000"/>
                </a:solidFill>
                <a:latin typeface="Calibri"/>
              </a:rPr>
              <a:t> </a:t>
            </a:r>
          </a:p>
        </p:txBody>
      </p:sp>
      <p:sp>
        <p:nvSpPr>
          <p:cNvPr id="18" name="Isosceles Triangle 17"/>
          <p:cNvSpPr/>
          <p:nvPr/>
        </p:nvSpPr>
        <p:spPr>
          <a:xfrm>
            <a:off x="5029200" y="5029200"/>
            <a:ext cx="304800" cy="30480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txBody>
          <a:bodyPr wrap="square" anchor="ctr"/>
          <a:lstStyle/>
          <a:p>
            <a:pPr marL="0" lvl="0" indent="0" algn="ctr"/>
            <a:r>
              <a:rPr sz="3200">
                <a:solidFill>
                  <a:srgbClr val="FF0000"/>
                </a:solidFill>
                <a:latin typeface="Calibri"/>
              </a:rPr>
              <a:t>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38200" y="5715000"/>
            <a:ext cx="7467600" cy="609600"/>
          </a:xfrm>
          <a:prstGeom prst="rect">
            <a:avLst/>
          </a:prstGeom>
          <a:blipFill>
            <a:blip r:embed="rId2"/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txBody>
          <a:bodyPr wrap="square" anchor="ctr"/>
          <a:lstStyle/>
          <a:p>
            <a:pPr marL="0" lvl="0" indent="0" algn="l"/>
            <a:r>
              <a:rPr sz="2800" dirty="0" err="1">
                <a:solidFill>
                  <a:srgbClr val="FFFFFF"/>
                </a:solidFill>
                <a:latin typeface="NikoshBAN"/>
              </a:rPr>
              <a:t>অতএব</a:t>
            </a:r>
            <a:r>
              <a:rPr sz="2800" dirty="0">
                <a:solidFill>
                  <a:srgbClr val="FFFFFF"/>
                </a:solidFill>
                <a:latin typeface="NikoshBAN"/>
              </a:rPr>
              <a:t>,</a:t>
            </a:r>
            <a:r>
              <a:rPr sz="32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3200" b="0" i="1" u="none" strike="noStrike" dirty="0">
                <a:solidFill>
                  <a:srgbClr val="FFFFFF"/>
                </a:solidFill>
                <a:latin typeface="Times New Roman"/>
              </a:rPr>
              <a:t>AB=CD, BC=</a:t>
            </a:r>
            <a:r>
              <a:rPr sz="3200" b="0" i="1" u="none" strike="noStrike" dirty="0" err="1">
                <a:solidFill>
                  <a:srgbClr val="FFFFFF"/>
                </a:solidFill>
                <a:latin typeface="Times New Roman"/>
              </a:rPr>
              <a:t>ADও</a:t>
            </a:r>
            <a:r>
              <a:rPr sz="3200" b="0" i="1" u="none" strike="noStrike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</a:rPr>
              <a:t>∠ </a:t>
            </a:r>
            <a:r>
              <a:rPr sz="3200" b="0" i="1" u="none" strike="noStrike" dirty="0">
                <a:solidFill>
                  <a:srgbClr val="FFFFFF"/>
                </a:solidFill>
                <a:latin typeface="Times New Roman"/>
              </a:rPr>
              <a:t>ABC= </a:t>
            </a:r>
            <a:r>
              <a:rPr sz="3200" dirty="0">
                <a:solidFill>
                  <a:srgbClr val="FFFFFF"/>
                </a:solidFill>
                <a:latin typeface="Calibri"/>
              </a:rPr>
              <a:t>∠ </a:t>
            </a:r>
            <a:r>
              <a:rPr sz="3200" b="0" i="1" u="none" strike="noStrike" dirty="0">
                <a:solidFill>
                  <a:srgbClr val="FFFFFF"/>
                </a:solidFill>
                <a:latin typeface="Times New Roman"/>
              </a:rPr>
              <a:t>ADC </a:t>
            </a:r>
            <a:r>
              <a:rPr sz="3200" b="0" i="1" u="none" strike="noStrike" dirty="0">
                <a:solidFill>
                  <a:srgbClr val="FFFFFF"/>
                </a:solidFill>
                <a:latin typeface="NikoshBAN"/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/>
          <a:p>
            <a:pPr marL="0" lvl="0" indent="0" algn="l"/>
            <a:endParaRPr/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/>
          <a:p>
            <a:pPr marL="0" lvl="0" indent="0" algn="l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/>
          <a:p>
            <a:pPr marL="0" lvl="0" indent="0" algn="l"/>
            <a:endParaRPr/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/>
          <a:p>
            <a:pPr marL="0" lvl="0" indent="0" algn="l"/>
            <a:endParaRPr/>
          </a:p>
        </p:txBody>
      </p:sp>
      <p:sp>
        <p:nvSpPr>
          <p:cNvPr id="26" name="Rectangle 25"/>
          <p:cNvSpPr/>
          <p:nvPr/>
        </p:nvSpPr>
        <p:spPr>
          <a:xfrm>
            <a:off x="304800" y="4191000"/>
            <a:ext cx="8305800" cy="609600"/>
          </a:xfrm>
          <a:prstGeom prst="rect">
            <a:avLst/>
          </a:prstGeom>
          <a:solidFill>
            <a:srgbClr val="FFC000"/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r>
              <a:rPr sz="3600" dirty="0">
                <a:solidFill>
                  <a:srgbClr val="FFFFFF"/>
                </a:solidFill>
                <a:latin typeface="Calibri"/>
              </a:rPr>
              <a:t>∠</a:t>
            </a:r>
            <a:r>
              <a:rPr sz="3600" dirty="0">
                <a:solidFill>
                  <a:srgbClr val="FFFFFF"/>
                </a:solidFill>
                <a:latin typeface="Times New Roman"/>
              </a:rPr>
              <a:t>ACB = ∠DAC </a:t>
            </a:r>
            <a:r>
              <a:rPr sz="3600" dirty="0" err="1">
                <a:solidFill>
                  <a:srgbClr val="FFFFFF"/>
                </a:solidFill>
                <a:latin typeface="NikoshBAN"/>
              </a:rPr>
              <a:t>এবং</a:t>
            </a:r>
            <a:r>
              <a:rPr sz="36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3600" b="0" i="1" u="none" strike="noStrike" dirty="0">
                <a:solidFill>
                  <a:srgbClr val="FFFFFF"/>
                </a:solidFill>
                <a:latin typeface="Times New Roman"/>
              </a:rPr>
              <a:t>AC</a:t>
            </a:r>
            <a:r>
              <a:rPr sz="36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FFFF"/>
                </a:solidFill>
                <a:latin typeface="NikoshBAN"/>
              </a:rPr>
              <a:t>বাহু</a:t>
            </a:r>
            <a:r>
              <a:rPr sz="36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FFFFFF"/>
                </a:solidFill>
                <a:latin typeface="NikoshBAN"/>
              </a:rPr>
              <a:t>সাধারণ</a:t>
            </a:r>
            <a:r>
              <a:rPr sz="3600" dirty="0">
                <a:solidFill>
                  <a:srgbClr val="FFFFFF"/>
                </a:solidFill>
                <a:latin typeface="NikoshBAN"/>
              </a:rPr>
              <a:t>।</a:t>
            </a:r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/>
          <a:p>
            <a:pPr marL="0" lvl="0" indent="0" algn="l"/>
            <a:endParaRPr/>
          </a:p>
        </p:txBody>
      </p:sp>
      <p:pic>
        <p:nvPicPr>
          <p:cNvPr id="28" name="Picture 27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473575" y="4810125"/>
            <a:ext cx="419100" cy="752475"/>
          </a:xfrm>
          <a:prstGeom prst="rect">
            <a:avLst/>
          </a:prstGeom>
          <a:noFill/>
        </p:spPr>
      </p:pic>
      <p:sp>
        <p:nvSpPr>
          <p:cNvPr id="29" name="Straight Connector 28"/>
          <p:cNvSpPr/>
          <p:nvPr/>
        </p:nvSpPr>
        <p:spPr>
          <a:xfrm>
            <a:off x="3886200" y="1557337"/>
            <a:ext cx="457200" cy="1588"/>
          </a:xfrm>
          <a:prstGeom prst="line">
            <a:avLst/>
          </a:prstGeom>
          <a:noFill/>
          <a:ln w="9525">
            <a:solidFill>
              <a:srgbClr val="4F81BD"/>
            </a:solidFill>
          </a:ln>
        </p:spPr>
      </p:sp>
      <p:sp>
        <p:nvSpPr>
          <p:cNvPr id="30" name="Straight Connector 29"/>
          <p:cNvSpPr/>
          <p:nvPr/>
        </p:nvSpPr>
        <p:spPr>
          <a:xfrm>
            <a:off x="3886200" y="1597025"/>
            <a:ext cx="457200" cy="1587"/>
          </a:xfrm>
          <a:prstGeom prst="line">
            <a:avLst/>
          </a:prstGeom>
          <a:noFill/>
          <a:ln w="9525">
            <a:solidFill>
              <a:srgbClr val="4F81BD"/>
            </a:solidFill>
          </a:ln>
        </p:spPr>
      </p:sp>
      <p:sp>
        <p:nvSpPr>
          <p:cNvPr id="31" name="Straight Connector 30"/>
          <p:cNvSpPr/>
          <p:nvPr/>
        </p:nvSpPr>
        <p:spPr>
          <a:xfrm rot="5400000">
            <a:off x="4266406" y="504031"/>
            <a:ext cx="304800" cy="1588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</p:sp>
      <p:sp>
        <p:nvSpPr>
          <p:cNvPr id="32" name="Straight Connector 31"/>
          <p:cNvSpPr/>
          <p:nvPr/>
        </p:nvSpPr>
        <p:spPr>
          <a:xfrm rot="5400000">
            <a:off x="4298156" y="502443"/>
            <a:ext cx="304800" cy="1588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</p:sp>
      <p:sp>
        <p:nvSpPr>
          <p:cNvPr id="33" name="Straight Connector 32"/>
          <p:cNvSpPr/>
          <p:nvPr/>
        </p:nvSpPr>
        <p:spPr>
          <a:xfrm rot="5400000">
            <a:off x="3698081" y="2893218"/>
            <a:ext cx="304800" cy="1588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</p:sp>
      <p:sp>
        <p:nvSpPr>
          <p:cNvPr id="34" name="Straight Connector 33"/>
          <p:cNvSpPr/>
          <p:nvPr/>
        </p:nvSpPr>
        <p:spPr>
          <a:xfrm rot="5400000">
            <a:off x="3731418" y="2891631"/>
            <a:ext cx="304800" cy="1587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</p:sp>
      <p:sp>
        <p:nvSpPr>
          <p:cNvPr id="35" name="Straight Connector 34"/>
          <p:cNvSpPr/>
          <p:nvPr/>
        </p:nvSpPr>
        <p:spPr>
          <a:xfrm>
            <a:off x="2230437" y="1514475"/>
            <a:ext cx="457200" cy="1587"/>
          </a:xfrm>
          <a:prstGeom prst="line">
            <a:avLst/>
          </a:prstGeom>
          <a:noFill/>
          <a:ln w="28575">
            <a:solidFill>
              <a:srgbClr val="009900"/>
            </a:solidFill>
          </a:ln>
        </p:spPr>
      </p:sp>
      <p:sp>
        <p:nvSpPr>
          <p:cNvPr id="36" name="Straight Connector 35"/>
          <p:cNvSpPr/>
          <p:nvPr/>
        </p:nvSpPr>
        <p:spPr>
          <a:xfrm>
            <a:off x="2227262" y="1562100"/>
            <a:ext cx="457200" cy="1587"/>
          </a:xfrm>
          <a:prstGeom prst="line">
            <a:avLst/>
          </a:prstGeom>
          <a:noFill/>
          <a:ln w="28575">
            <a:solidFill>
              <a:srgbClr val="009900"/>
            </a:solidFill>
          </a:ln>
        </p:spPr>
      </p:sp>
      <p:sp>
        <p:nvSpPr>
          <p:cNvPr id="37" name="Straight Connector 36"/>
          <p:cNvSpPr/>
          <p:nvPr/>
        </p:nvSpPr>
        <p:spPr>
          <a:xfrm>
            <a:off x="5937250" y="1573212"/>
            <a:ext cx="457200" cy="1588"/>
          </a:xfrm>
          <a:prstGeom prst="line">
            <a:avLst/>
          </a:prstGeom>
          <a:noFill/>
          <a:ln w="28575">
            <a:solidFill>
              <a:srgbClr val="009900"/>
            </a:solidFill>
          </a:ln>
        </p:spPr>
      </p:sp>
      <p:sp>
        <p:nvSpPr>
          <p:cNvPr id="38" name="Straight Connector 37"/>
          <p:cNvSpPr/>
          <p:nvPr/>
        </p:nvSpPr>
        <p:spPr>
          <a:xfrm>
            <a:off x="5927725" y="1614487"/>
            <a:ext cx="457200" cy="1588"/>
          </a:xfrm>
          <a:prstGeom prst="line">
            <a:avLst/>
          </a:prstGeom>
          <a:noFill/>
          <a:ln w="28575">
            <a:solidFill>
              <a:srgbClr val="009900"/>
            </a:solidFill>
          </a:ln>
        </p:spPr>
      </p:sp>
      <p:sp>
        <p:nvSpPr>
          <p:cNvPr id="39" name="Freeform: Shape 38"/>
          <p:cNvSpPr/>
          <p:nvPr/>
        </p:nvSpPr>
        <p:spPr>
          <a:xfrm>
            <a:off x="2133600" y="533400"/>
            <a:ext cx="3656012" cy="2362200"/>
          </a:xfrm>
          <a:custGeom>
            <a:avLst/>
            <a:gdLst/>
            <a:ahLst/>
            <a:cxnLst/>
            <a:rect l="0" t="0" r="0" b="0"/>
            <a:pathLst>
              <a:path w="3656776" h="2363373">
                <a:moveTo>
                  <a:pt x="37183" y="2293034"/>
                </a:moveTo>
                <a:cubicBezTo>
                  <a:pt x="44217" y="2264899"/>
                  <a:pt x="45406" y="2199119"/>
                  <a:pt x="51251" y="2152357"/>
                </a:cubicBezTo>
                <a:cubicBezTo>
                  <a:pt x="54789" y="2124054"/>
                  <a:pt x="61781" y="2096254"/>
                  <a:pt x="65319" y="2067951"/>
                </a:cubicBezTo>
                <a:cubicBezTo>
                  <a:pt x="85103" y="1909680"/>
                  <a:pt x="44825" y="1961834"/>
                  <a:pt x="107522" y="1899139"/>
                </a:cubicBezTo>
                <a:cubicBezTo>
                  <a:pt x="112399" y="1855240"/>
                  <a:pt x="125619" y="1724246"/>
                  <a:pt x="135657" y="1674056"/>
                </a:cubicBezTo>
                <a:cubicBezTo>
                  <a:pt x="143241" y="1636138"/>
                  <a:pt x="151565" y="1598198"/>
                  <a:pt x="163793" y="1561514"/>
                </a:cubicBezTo>
                <a:cubicBezTo>
                  <a:pt x="168482" y="1547446"/>
                  <a:pt x="174264" y="1533697"/>
                  <a:pt x="177860" y="1519311"/>
                </a:cubicBezTo>
                <a:cubicBezTo>
                  <a:pt x="183659" y="1496115"/>
                  <a:pt x="186129" y="1472169"/>
                  <a:pt x="191928" y="1448973"/>
                </a:cubicBezTo>
                <a:cubicBezTo>
                  <a:pt x="195525" y="1434587"/>
                  <a:pt x="202094" y="1421076"/>
                  <a:pt x="205996" y="1406770"/>
                </a:cubicBezTo>
                <a:cubicBezTo>
                  <a:pt x="253594" y="1232244"/>
                  <a:pt x="215818" y="1349165"/>
                  <a:pt x="248199" y="1252025"/>
                </a:cubicBezTo>
                <a:cubicBezTo>
                  <a:pt x="259409" y="1139915"/>
                  <a:pt x="252797" y="1137454"/>
                  <a:pt x="276334" y="1055077"/>
                </a:cubicBezTo>
                <a:cubicBezTo>
                  <a:pt x="299907" y="972573"/>
                  <a:pt x="277435" y="1052874"/>
                  <a:pt x="318537" y="970671"/>
                </a:cubicBezTo>
                <a:cubicBezTo>
                  <a:pt x="325169" y="957408"/>
                  <a:pt x="329008" y="942854"/>
                  <a:pt x="332605" y="928468"/>
                </a:cubicBezTo>
                <a:cubicBezTo>
                  <a:pt x="352679" y="848175"/>
                  <a:pt x="339084" y="874046"/>
                  <a:pt x="360740" y="801859"/>
                </a:cubicBezTo>
                <a:cubicBezTo>
                  <a:pt x="369262" y="773452"/>
                  <a:pt x="379498" y="745588"/>
                  <a:pt x="388876" y="717453"/>
                </a:cubicBezTo>
                <a:cubicBezTo>
                  <a:pt x="393565" y="703385"/>
                  <a:pt x="400505" y="689877"/>
                  <a:pt x="402943" y="675250"/>
                </a:cubicBezTo>
                <a:cubicBezTo>
                  <a:pt x="435954" y="477190"/>
                  <a:pt x="413040" y="560554"/>
                  <a:pt x="459214" y="422031"/>
                </a:cubicBezTo>
                <a:lnTo>
                  <a:pt x="473282" y="379828"/>
                </a:lnTo>
                <a:cubicBezTo>
                  <a:pt x="477971" y="365760"/>
                  <a:pt x="476863" y="348110"/>
                  <a:pt x="487349" y="337625"/>
                </a:cubicBezTo>
                <a:lnTo>
                  <a:pt x="515485" y="309490"/>
                </a:lnTo>
                <a:cubicBezTo>
                  <a:pt x="520174" y="276665"/>
                  <a:pt x="523050" y="243530"/>
                  <a:pt x="529553" y="211016"/>
                </a:cubicBezTo>
                <a:cubicBezTo>
                  <a:pt x="532461" y="196475"/>
                  <a:pt x="540403" y="183288"/>
                  <a:pt x="543620" y="168813"/>
                </a:cubicBezTo>
                <a:cubicBezTo>
                  <a:pt x="549808" y="140968"/>
                  <a:pt x="550770" y="112078"/>
                  <a:pt x="557688" y="84406"/>
                </a:cubicBezTo>
                <a:cubicBezTo>
                  <a:pt x="564881" y="55634"/>
                  <a:pt x="585823" y="0"/>
                  <a:pt x="585823" y="0"/>
                </a:cubicBezTo>
                <a:cubicBezTo>
                  <a:pt x="599891" y="4689"/>
                  <a:pt x="617541" y="3583"/>
                  <a:pt x="628026" y="14068"/>
                </a:cubicBezTo>
                <a:cubicBezTo>
                  <a:pt x="638511" y="24553"/>
                  <a:pt x="630027" y="47652"/>
                  <a:pt x="642094" y="56271"/>
                </a:cubicBezTo>
                <a:cubicBezTo>
                  <a:pt x="666227" y="73509"/>
                  <a:pt x="726500" y="84406"/>
                  <a:pt x="726500" y="84406"/>
                </a:cubicBezTo>
                <a:cubicBezTo>
                  <a:pt x="765121" y="200269"/>
                  <a:pt x="725276" y="164619"/>
                  <a:pt x="853109" y="182880"/>
                </a:cubicBezTo>
                <a:cubicBezTo>
                  <a:pt x="957069" y="286840"/>
                  <a:pt x="795614" y="133774"/>
                  <a:pt x="923448" y="225083"/>
                </a:cubicBezTo>
                <a:cubicBezTo>
                  <a:pt x="945033" y="240501"/>
                  <a:pt x="960962" y="262597"/>
                  <a:pt x="979719" y="281354"/>
                </a:cubicBezTo>
                <a:cubicBezTo>
                  <a:pt x="989097" y="290733"/>
                  <a:pt x="995271" y="305296"/>
                  <a:pt x="1007854" y="309490"/>
                </a:cubicBezTo>
                <a:lnTo>
                  <a:pt x="1050057" y="323557"/>
                </a:lnTo>
                <a:cubicBezTo>
                  <a:pt x="1059436" y="332936"/>
                  <a:pt x="1069907" y="341336"/>
                  <a:pt x="1078193" y="351693"/>
                </a:cubicBezTo>
                <a:cubicBezTo>
                  <a:pt x="1088755" y="364895"/>
                  <a:pt x="1091991" y="384935"/>
                  <a:pt x="1106328" y="393896"/>
                </a:cubicBezTo>
                <a:cubicBezTo>
                  <a:pt x="1131477" y="409614"/>
                  <a:pt x="1190734" y="422031"/>
                  <a:pt x="1190734" y="422031"/>
                </a:cubicBezTo>
                <a:cubicBezTo>
                  <a:pt x="1195423" y="436099"/>
                  <a:pt x="1196183" y="452167"/>
                  <a:pt x="1204802" y="464234"/>
                </a:cubicBezTo>
                <a:cubicBezTo>
                  <a:pt x="1224032" y="491156"/>
                  <a:pt x="1270230" y="532117"/>
                  <a:pt x="1303276" y="548640"/>
                </a:cubicBezTo>
                <a:cubicBezTo>
                  <a:pt x="1316539" y="555272"/>
                  <a:pt x="1332216" y="556076"/>
                  <a:pt x="1345479" y="562708"/>
                </a:cubicBezTo>
                <a:cubicBezTo>
                  <a:pt x="1360601" y="570269"/>
                  <a:pt x="1374845" y="579840"/>
                  <a:pt x="1387682" y="590843"/>
                </a:cubicBezTo>
                <a:cubicBezTo>
                  <a:pt x="1407822" y="608106"/>
                  <a:pt x="1443953" y="647114"/>
                  <a:pt x="1443953" y="647114"/>
                </a:cubicBezTo>
                <a:cubicBezTo>
                  <a:pt x="1467398" y="717452"/>
                  <a:pt x="1443953" y="684629"/>
                  <a:pt x="1542426" y="717453"/>
                </a:cubicBezTo>
                <a:lnTo>
                  <a:pt x="1584629" y="731520"/>
                </a:lnTo>
                <a:cubicBezTo>
                  <a:pt x="1688589" y="835480"/>
                  <a:pt x="1527134" y="682414"/>
                  <a:pt x="1654968" y="773723"/>
                </a:cubicBezTo>
                <a:cubicBezTo>
                  <a:pt x="1676553" y="789141"/>
                  <a:pt x="1692482" y="811237"/>
                  <a:pt x="1711239" y="829994"/>
                </a:cubicBezTo>
                <a:lnTo>
                  <a:pt x="1739374" y="858130"/>
                </a:lnTo>
                <a:cubicBezTo>
                  <a:pt x="1744063" y="872198"/>
                  <a:pt x="1745217" y="887995"/>
                  <a:pt x="1753442" y="900333"/>
                </a:cubicBezTo>
                <a:cubicBezTo>
                  <a:pt x="1779888" y="940002"/>
                  <a:pt x="1846513" y="976447"/>
                  <a:pt x="1880051" y="998806"/>
                </a:cubicBezTo>
                <a:cubicBezTo>
                  <a:pt x="1894119" y="1008185"/>
                  <a:pt x="1905851" y="1022841"/>
                  <a:pt x="1922254" y="1026942"/>
                </a:cubicBezTo>
                <a:cubicBezTo>
                  <a:pt x="1992911" y="1044607"/>
                  <a:pt x="1960183" y="1034896"/>
                  <a:pt x="2020728" y="1055077"/>
                </a:cubicBezTo>
                <a:cubicBezTo>
                  <a:pt x="2039485" y="1073834"/>
                  <a:pt x="2068611" y="1086183"/>
                  <a:pt x="2076999" y="1111348"/>
                </a:cubicBezTo>
                <a:cubicBezTo>
                  <a:pt x="2081688" y="1125416"/>
                  <a:pt x="2080581" y="1143066"/>
                  <a:pt x="2091066" y="1153551"/>
                </a:cubicBezTo>
                <a:cubicBezTo>
                  <a:pt x="2101551" y="1164037"/>
                  <a:pt x="2119201" y="1162930"/>
                  <a:pt x="2133269" y="1167619"/>
                </a:cubicBezTo>
                <a:cubicBezTo>
                  <a:pt x="2142648" y="1176997"/>
                  <a:pt x="2154581" y="1184381"/>
                  <a:pt x="2161405" y="1195754"/>
                </a:cubicBezTo>
                <a:cubicBezTo>
                  <a:pt x="2169034" y="1208469"/>
                  <a:pt x="2163406" y="1229338"/>
                  <a:pt x="2175473" y="1237957"/>
                </a:cubicBezTo>
                <a:cubicBezTo>
                  <a:pt x="2199606" y="1255195"/>
                  <a:pt x="2231744" y="1256715"/>
                  <a:pt x="2259879" y="1266093"/>
                </a:cubicBezTo>
                <a:lnTo>
                  <a:pt x="2344285" y="1294228"/>
                </a:lnTo>
                <a:lnTo>
                  <a:pt x="2386488" y="1308296"/>
                </a:lnTo>
                <a:cubicBezTo>
                  <a:pt x="2419312" y="1406770"/>
                  <a:pt x="2386488" y="1383323"/>
                  <a:pt x="2456826" y="1406770"/>
                </a:cubicBezTo>
                <a:cubicBezTo>
                  <a:pt x="2466205" y="1416148"/>
                  <a:pt x="2473589" y="1428081"/>
                  <a:pt x="2484962" y="1434905"/>
                </a:cubicBezTo>
                <a:cubicBezTo>
                  <a:pt x="2497678" y="1442534"/>
                  <a:pt x="2516680" y="1438488"/>
                  <a:pt x="2527165" y="1448973"/>
                </a:cubicBezTo>
                <a:cubicBezTo>
                  <a:pt x="2537650" y="1459458"/>
                  <a:pt x="2530748" y="1480691"/>
                  <a:pt x="2541233" y="1491176"/>
                </a:cubicBezTo>
                <a:cubicBezTo>
                  <a:pt x="2589604" y="1539547"/>
                  <a:pt x="2614773" y="1543824"/>
                  <a:pt x="2667842" y="1561514"/>
                </a:cubicBezTo>
                <a:cubicBezTo>
                  <a:pt x="2677220" y="1589649"/>
                  <a:pt x="2667205" y="1638727"/>
                  <a:pt x="2695977" y="1645920"/>
                </a:cubicBezTo>
                <a:cubicBezTo>
                  <a:pt x="2871942" y="1689912"/>
                  <a:pt x="2653138" y="1633682"/>
                  <a:pt x="2794451" y="1674056"/>
                </a:cubicBezTo>
                <a:cubicBezTo>
                  <a:pt x="2918100" y="1709384"/>
                  <a:pt x="2791737" y="1668461"/>
                  <a:pt x="2892925" y="1702191"/>
                </a:cubicBezTo>
                <a:cubicBezTo>
                  <a:pt x="2902303" y="1716259"/>
                  <a:pt x="2907858" y="1733832"/>
                  <a:pt x="2921060" y="1744394"/>
                </a:cubicBezTo>
                <a:cubicBezTo>
                  <a:pt x="2932639" y="1753657"/>
                  <a:pt x="2952778" y="1747977"/>
                  <a:pt x="2963263" y="1758462"/>
                </a:cubicBezTo>
                <a:cubicBezTo>
                  <a:pt x="3076132" y="1871331"/>
                  <a:pt x="2966242" y="1825104"/>
                  <a:pt x="3061737" y="1856936"/>
                </a:cubicBezTo>
                <a:cubicBezTo>
                  <a:pt x="3071116" y="1866314"/>
                  <a:pt x="3078500" y="1878247"/>
                  <a:pt x="3089873" y="1885071"/>
                </a:cubicBezTo>
                <a:cubicBezTo>
                  <a:pt x="3102589" y="1892700"/>
                  <a:pt x="3121591" y="1888653"/>
                  <a:pt x="3132076" y="1899139"/>
                </a:cubicBezTo>
                <a:cubicBezTo>
                  <a:pt x="3207103" y="1974167"/>
                  <a:pt x="3075804" y="1917895"/>
                  <a:pt x="3188346" y="1955410"/>
                </a:cubicBezTo>
                <a:cubicBezTo>
                  <a:pt x="3211792" y="1978856"/>
                  <a:pt x="3231096" y="2007355"/>
                  <a:pt x="3258685" y="2025748"/>
                </a:cubicBezTo>
                <a:cubicBezTo>
                  <a:pt x="3322958" y="2068596"/>
                  <a:pt x="3288935" y="2041929"/>
                  <a:pt x="3357159" y="2110154"/>
                </a:cubicBezTo>
                <a:cubicBezTo>
                  <a:pt x="3366537" y="2119533"/>
                  <a:pt x="3377937" y="2127254"/>
                  <a:pt x="3385294" y="2138290"/>
                </a:cubicBezTo>
                <a:cubicBezTo>
                  <a:pt x="3394672" y="2152358"/>
                  <a:pt x="3399092" y="2171532"/>
                  <a:pt x="3413429" y="2180493"/>
                </a:cubicBezTo>
                <a:cubicBezTo>
                  <a:pt x="3438579" y="2196211"/>
                  <a:pt x="3473159" y="2192177"/>
                  <a:pt x="3497836" y="2208628"/>
                </a:cubicBezTo>
                <a:cubicBezTo>
                  <a:pt x="3556126" y="2247487"/>
                  <a:pt x="3523637" y="2232662"/>
                  <a:pt x="3596309" y="2250831"/>
                </a:cubicBezTo>
                <a:cubicBezTo>
                  <a:pt x="3602262" y="2256784"/>
                  <a:pt x="3656776" y="2302907"/>
                  <a:pt x="3638513" y="2321170"/>
                </a:cubicBezTo>
                <a:cubicBezTo>
                  <a:pt x="3617542" y="2342141"/>
                  <a:pt x="3582242" y="2339927"/>
                  <a:pt x="3554106" y="2349305"/>
                </a:cubicBezTo>
                <a:lnTo>
                  <a:pt x="3511903" y="2363373"/>
                </a:lnTo>
                <a:lnTo>
                  <a:pt x="3188346" y="2349305"/>
                </a:lnTo>
                <a:cubicBezTo>
                  <a:pt x="2944548" y="2342804"/>
                  <a:pt x="2700407" y="2347416"/>
                  <a:pt x="2456826" y="2335237"/>
                </a:cubicBezTo>
                <a:cubicBezTo>
                  <a:pt x="2419491" y="2333370"/>
                  <a:pt x="2346612" y="2307878"/>
                  <a:pt x="2302082" y="2293034"/>
                </a:cubicBezTo>
                <a:cubicBezTo>
                  <a:pt x="2264568" y="2302413"/>
                  <a:pt x="2226224" y="2308942"/>
                  <a:pt x="2189540" y="2321170"/>
                </a:cubicBezTo>
                <a:cubicBezTo>
                  <a:pt x="2128995" y="2341351"/>
                  <a:pt x="2161723" y="2331640"/>
                  <a:pt x="2091066" y="2349305"/>
                </a:cubicBezTo>
                <a:cubicBezTo>
                  <a:pt x="1824333" y="2311201"/>
                  <a:pt x="1960288" y="2325581"/>
                  <a:pt x="1683103" y="2307102"/>
                </a:cubicBezTo>
                <a:cubicBezTo>
                  <a:pt x="1605349" y="2281183"/>
                  <a:pt x="1676189" y="2297042"/>
                  <a:pt x="1570562" y="2307102"/>
                </a:cubicBezTo>
                <a:cubicBezTo>
                  <a:pt x="1495727" y="2314229"/>
                  <a:pt x="1420507" y="2316481"/>
                  <a:pt x="1345479" y="2321170"/>
                </a:cubicBezTo>
                <a:cubicBezTo>
                  <a:pt x="1326722" y="2325859"/>
                  <a:pt x="1307798" y="2329926"/>
                  <a:pt x="1289208" y="2335237"/>
                </a:cubicBezTo>
                <a:cubicBezTo>
                  <a:pt x="1274950" y="2339311"/>
                  <a:pt x="1261546" y="2346397"/>
                  <a:pt x="1247005" y="2349305"/>
                </a:cubicBezTo>
                <a:cubicBezTo>
                  <a:pt x="1214491" y="2355808"/>
                  <a:pt x="1181356" y="2358684"/>
                  <a:pt x="1148531" y="2363373"/>
                </a:cubicBezTo>
                <a:cubicBezTo>
                  <a:pt x="1129774" y="2358684"/>
                  <a:pt x="1110779" y="2354861"/>
                  <a:pt x="1092260" y="2349305"/>
                </a:cubicBezTo>
                <a:cubicBezTo>
                  <a:pt x="1063854" y="2340783"/>
                  <a:pt x="1037470" y="2322729"/>
                  <a:pt x="1007854" y="2321170"/>
                </a:cubicBezTo>
                <a:cubicBezTo>
                  <a:pt x="688845" y="2304380"/>
                  <a:pt x="829420" y="2315180"/>
                  <a:pt x="585823" y="2293034"/>
                </a:cubicBezTo>
                <a:cubicBezTo>
                  <a:pt x="565922" y="2286400"/>
                  <a:pt x="505012" y="2257705"/>
                  <a:pt x="487349" y="2293034"/>
                </a:cubicBezTo>
                <a:cubicBezTo>
                  <a:pt x="480718" y="2306298"/>
                  <a:pt x="515485" y="2302413"/>
                  <a:pt x="529553" y="2307102"/>
                </a:cubicBezTo>
                <a:cubicBezTo>
                  <a:pt x="426804" y="2341351"/>
                  <a:pt x="473918" y="2328044"/>
                  <a:pt x="388876" y="2349305"/>
                </a:cubicBezTo>
                <a:lnTo>
                  <a:pt x="163793" y="2335237"/>
                </a:lnTo>
                <a:cubicBezTo>
                  <a:pt x="112140" y="2331411"/>
                  <a:pt x="59017" y="2334798"/>
                  <a:pt x="9048" y="2321170"/>
                </a:cubicBezTo>
                <a:cubicBezTo>
                  <a:pt x="0" y="2318702"/>
                  <a:pt x="30149" y="2321169"/>
                  <a:pt x="37183" y="229303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40" name="Freeform: Shape 39"/>
          <p:cNvSpPr/>
          <p:nvPr/>
        </p:nvSpPr>
        <p:spPr>
          <a:xfrm rot="10800000">
            <a:off x="2743200" y="457200"/>
            <a:ext cx="3656012" cy="2362200"/>
          </a:xfrm>
          <a:custGeom>
            <a:avLst/>
            <a:gdLst/>
            <a:ahLst/>
            <a:cxnLst/>
            <a:rect l="0" t="0" r="0" b="0"/>
            <a:pathLst>
              <a:path w="3656776" h="2363373">
                <a:moveTo>
                  <a:pt x="37183" y="2293034"/>
                </a:moveTo>
                <a:cubicBezTo>
                  <a:pt x="44217" y="2264899"/>
                  <a:pt x="45406" y="2199119"/>
                  <a:pt x="51251" y="2152357"/>
                </a:cubicBezTo>
                <a:cubicBezTo>
                  <a:pt x="54789" y="2124054"/>
                  <a:pt x="61781" y="2096254"/>
                  <a:pt x="65319" y="2067951"/>
                </a:cubicBezTo>
                <a:cubicBezTo>
                  <a:pt x="85103" y="1909680"/>
                  <a:pt x="44825" y="1961834"/>
                  <a:pt x="107522" y="1899139"/>
                </a:cubicBezTo>
                <a:cubicBezTo>
                  <a:pt x="112399" y="1855240"/>
                  <a:pt x="125619" y="1724246"/>
                  <a:pt x="135657" y="1674056"/>
                </a:cubicBezTo>
                <a:cubicBezTo>
                  <a:pt x="143241" y="1636138"/>
                  <a:pt x="151565" y="1598198"/>
                  <a:pt x="163793" y="1561514"/>
                </a:cubicBezTo>
                <a:cubicBezTo>
                  <a:pt x="168482" y="1547446"/>
                  <a:pt x="174264" y="1533697"/>
                  <a:pt x="177860" y="1519311"/>
                </a:cubicBezTo>
                <a:cubicBezTo>
                  <a:pt x="183659" y="1496115"/>
                  <a:pt x="186129" y="1472169"/>
                  <a:pt x="191928" y="1448973"/>
                </a:cubicBezTo>
                <a:cubicBezTo>
                  <a:pt x="195525" y="1434587"/>
                  <a:pt x="202094" y="1421076"/>
                  <a:pt x="205996" y="1406770"/>
                </a:cubicBezTo>
                <a:cubicBezTo>
                  <a:pt x="253594" y="1232244"/>
                  <a:pt x="215818" y="1349165"/>
                  <a:pt x="248199" y="1252025"/>
                </a:cubicBezTo>
                <a:cubicBezTo>
                  <a:pt x="259409" y="1139915"/>
                  <a:pt x="252797" y="1137454"/>
                  <a:pt x="276334" y="1055077"/>
                </a:cubicBezTo>
                <a:cubicBezTo>
                  <a:pt x="299907" y="972573"/>
                  <a:pt x="277435" y="1052874"/>
                  <a:pt x="318537" y="970671"/>
                </a:cubicBezTo>
                <a:cubicBezTo>
                  <a:pt x="325169" y="957408"/>
                  <a:pt x="329008" y="942854"/>
                  <a:pt x="332605" y="928468"/>
                </a:cubicBezTo>
                <a:cubicBezTo>
                  <a:pt x="352679" y="848175"/>
                  <a:pt x="339084" y="874046"/>
                  <a:pt x="360740" y="801859"/>
                </a:cubicBezTo>
                <a:cubicBezTo>
                  <a:pt x="369262" y="773452"/>
                  <a:pt x="379498" y="745588"/>
                  <a:pt x="388876" y="717453"/>
                </a:cubicBezTo>
                <a:cubicBezTo>
                  <a:pt x="393565" y="703385"/>
                  <a:pt x="400505" y="689877"/>
                  <a:pt x="402943" y="675250"/>
                </a:cubicBezTo>
                <a:cubicBezTo>
                  <a:pt x="435954" y="477190"/>
                  <a:pt x="413040" y="560554"/>
                  <a:pt x="459214" y="422031"/>
                </a:cubicBezTo>
                <a:lnTo>
                  <a:pt x="473282" y="379828"/>
                </a:lnTo>
                <a:cubicBezTo>
                  <a:pt x="477971" y="365760"/>
                  <a:pt x="476863" y="348110"/>
                  <a:pt x="487349" y="337625"/>
                </a:cubicBezTo>
                <a:lnTo>
                  <a:pt x="515485" y="309490"/>
                </a:lnTo>
                <a:cubicBezTo>
                  <a:pt x="520174" y="276665"/>
                  <a:pt x="523050" y="243530"/>
                  <a:pt x="529553" y="211016"/>
                </a:cubicBezTo>
                <a:cubicBezTo>
                  <a:pt x="532461" y="196475"/>
                  <a:pt x="540403" y="183288"/>
                  <a:pt x="543620" y="168813"/>
                </a:cubicBezTo>
                <a:cubicBezTo>
                  <a:pt x="549808" y="140968"/>
                  <a:pt x="550770" y="112078"/>
                  <a:pt x="557688" y="84406"/>
                </a:cubicBezTo>
                <a:cubicBezTo>
                  <a:pt x="564881" y="55634"/>
                  <a:pt x="585823" y="0"/>
                  <a:pt x="585823" y="0"/>
                </a:cubicBezTo>
                <a:cubicBezTo>
                  <a:pt x="599891" y="4689"/>
                  <a:pt x="617541" y="3583"/>
                  <a:pt x="628026" y="14068"/>
                </a:cubicBezTo>
                <a:cubicBezTo>
                  <a:pt x="638511" y="24553"/>
                  <a:pt x="630027" y="47652"/>
                  <a:pt x="642094" y="56271"/>
                </a:cubicBezTo>
                <a:cubicBezTo>
                  <a:pt x="666227" y="73509"/>
                  <a:pt x="726500" y="84406"/>
                  <a:pt x="726500" y="84406"/>
                </a:cubicBezTo>
                <a:cubicBezTo>
                  <a:pt x="765121" y="200269"/>
                  <a:pt x="725276" y="164619"/>
                  <a:pt x="853109" y="182880"/>
                </a:cubicBezTo>
                <a:cubicBezTo>
                  <a:pt x="957069" y="286840"/>
                  <a:pt x="795614" y="133774"/>
                  <a:pt x="923448" y="225083"/>
                </a:cubicBezTo>
                <a:cubicBezTo>
                  <a:pt x="945033" y="240501"/>
                  <a:pt x="960962" y="262597"/>
                  <a:pt x="979719" y="281354"/>
                </a:cubicBezTo>
                <a:cubicBezTo>
                  <a:pt x="989097" y="290733"/>
                  <a:pt x="995271" y="305296"/>
                  <a:pt x="1007854" y="309490"/>
                </a:cubicBezTo>
                <a:lnTo>
                  <a:pt x="1050057" y="323557"/>
                </a:lnTo>
                <a:cubicBezTo>
                  <a:pt x="1059436" y="332936"/>
                  <a:pt x="1069907" y="341336"/>
                  <a:pt x="1078193" y="351693"/>
                </a:cubicBezTo>
                <a:cubicBezTo>
                  <a:pt x="1088755" y="364895"/>
                  <a:pt x="1091991" y="384935"/>
                  <a:pt x="1106328" y="393896"/>
                </a:cubicBezTo>
                <a:cubicBezTo>
                  <a:pt x="1131477" y="409614"/>
                  <a:pt x="1190734" y="422031"/>
                  <a:pt x="1190734" y="422031"/>
                </a:cubicBezTo>
                <a:cubicBezTo>
                  <a:pt x="1195423" y="436099"/>
                  <a:pt x="1196183" y="452167"/>
                  <a:pt x="1204802" y="464234"/>
                </a:cubicBezTo>
                <a:cubicBezTo>
                  <a:pt x="1224032" y="491156"/>
                  <a:pt x="1270230" y="532117"/>
                  <a:pt x="1303276" y="548640"/>
                </a:cubicBezTo>
                <a:cubicBezTo>
                  <a:pt x="1316539" y="555272"/>
                  <a:pt x="1332216" y="556076"/>
                  <a:pt x="1345479" y="562708"/>
                </a:cubicBezTo>
                <a:cubicBezTo>
                  <a:pt x="1360601" y="570269"/>
                  <a:pt x="1374845" y="579840"/>
                  <a:pt x="1387682" y="590843"/>
                </a:cubicBezTo>
                <a:cubicBezTo>
                  <a:pt x="1407822" y="608106"/>
                  <a:pt x="1443953" y="647114"/>
                  <a:pt x="1443953" y="647114"/>
                </a:cubicBezTo>
                <a:cubicBezTo>
                  <a:pt x="1467398" y="717452"/>
                  <a:pt x="1443953" y="684629"/>
                  <a:pt x="1542426" y="717453"/>
                </a:cubicBezTo>
                <a:lnTo>
                  <a:pt x="1584629" y="731520"/>
                </a:lnTo>
                <a:cubicBezTo>
                  <a:pt x="1688589" y="835480"/>
                  <a:pt x="1527134" y="682414"/>
                  <a:pt x="1654968" y="773723"/>
                </a:cubicBezTo>
                <a:cubicBezTo>
                  <a:pt x="1676553" y="789141"/>
                  <a:pt x="1692482" y="811237"/>
                  <a:pt x="1711239" y="829994"/>
                </a:cubicBezTo>
                <a:lnTo>
                  <a:pt x="1739374" y="858130"/>
                </a:lnTo>
                <a:cubicBezTo>
                  <a:pt x="1744063" y="872198"/>
                  <a:pt x="1745217" y="887995"/>
                  <a:pt x="1753442" y="900333"/>
                </a:cubicBezTo>
                <a:cubicBezTo>
                  <a:pt x="1779888" y="940002"/>
                  <a:pt x="1846513" y="976447"/>
                  <a:pt x="1880051" y="998806"/>
                </a:cubicBezTo>
                <a:cubicBezTo>
                  <a:pt x="1894119" y="1008185"/>
                  <a:pt x="1905851" y="1022841"/>
                  <a:pt x="1922254" y="1026942"/>
                </a:cubicBezTo>
                <a:cubicBezTo>
                  <a:pt x="1992911" y="1044607"/>
                  <a:pt x="1960183" y="1034896"/>
                  <a:pt x="2020728" y="1055077"/>
                </a:cubicBezTo>
                <a:cubicBezTo>
                  <a:pt x="2039485" y="1073834"/>
                  <a:pt x="2068611" y="1086183"/>
                  <a:pt x="2076999" y="1111348"/>
                </a:cubicBezTo>
                <a:cubicBezTo>
                  <a:pt x="2081688" y="1125416"/>
                  <a:pt x="2080581" y="1143066"/>
                  <a:pt x="2091066" y="1153551"/>
                </a:cubicBezTo>
                <a:cubicBezTo>
                  <a:pt x="2101551" y="1164037"/>
                  <a:pt x="2119201" y="1162930"/>
                  <a:pt x="2133269" y="1167619"/>
                </a:cubicBezTo>
                <a:cubicBezTo>
                  <a:pt x="2142648" y="1176997"/>
                  <a:pt x="2154581" y="1184381"/>
                  <a:pt x="2161405" y="1195754"/>
                </a:cubicBezTo>
                <a:cubicBezTo>
                  <a:pt x="2169034" y="1208469"/>
                  <a:pt x="2163406" y="1229338"/>
                  <a:pt x="2175473" y="1237957"/>
                </a:cubicBezTo>
                <a:cubicBezTo>
                  <a:pt x="2199606" y="1255195"/>
                  <a:pt x="2231744" y="1256715"/>
                  <a:pt x="2259879" y="1266093"/>
                </a:cubicBezTo>
                <a:lnTo>
                  <a:pt x="2344285" y="1294228"/>
                </a:lnTo>
                <a:lnTo>
                  <a:pt x="2386488" y="1308296"/>
                </a:lnTo>
                <a:cubicBezTo>
                  <a:pt x="2419312" y="1406770"/>
                  <a:pt x="2386488" y="1383323"/>
                  <a:pt x="2456826" y="1406770"/>
                </a:cubicBezTo>
                <a:cubicBezTo>
                  <a:pt x="2466205" y="1416148"/>
                  <a:pt x="2473589" y="1428081"/>
                  <a:pt x="2484962" y="1434905"/>
                </a:cubicBezTo>
                <a:cubicBezTo>
                  <a:pt x="2497678" y="1442534"/>
                  <a:pt x="2516680" y="1438488"/>
                  <a:pt x="2527165" y="1448973"/>
                </a:cubicBezTo>
                <a:cubicBezTo>
                  <a:pt x="2537650" y="1459458"/>
                  <a:pt x="2530748" y="1480691"/>
                  <a:pt x="2541233" y="1491176"/>
                </a:cubicBezTo>
                <a:cubicBezTo>
                  <a:pt x="2589604" y="1539547"/>
                  <a:pt x="2614773" y="1543824"/>
                  <a:pt x="2667842" y="1561514"/>
                </a:cubicBezTo>
                <a:cubicBezTo>
                  <a:pt x="2677220" y="1589649"/>
                  <a:pt x="2667205" y="1638727"/>
                  <a:pt x="2695977" y="1645920"/>
                </a:cubicBezTo>
                <a:cubicBezTo>
                  <a:pt x="2871942" y="1689912"/>
                  <a:pt x="2653138" y="1633682"/>
                  <a:pt x="2794451" y="1674056"/>
                </a:cubicBezTo>
                <a:cubicBezTo>
                  <a:pt x="2918100" y="1709384"/>
                  <a:pt x="2791737" y="1668461"/>
                  <a:pt x="2892925" y="1702191"/>
                </a:cubicBezTo>
                <a:cubicBezTo>
                  <a:pt x="2902303" y="1716259"/>
                  <a:pt x="2907858" y="1733832"/>
                  <a:pt x="2921060" y="1744394"/>
                </a:cubicBezTo>
                <a:cubicBezTo>
                  <a:pt x="2932639" y="1753657"/>
                  <a:pt x="2952778" y="1747977"/>
                  <a:pt x="2963263" y="1758462"/>
                </a:cubicBezTo>
                <a:cubicBezTo>
                  <a:pt x="3076132" y="1871331"/>
                  <a:pt x="2966242" y="1825104"/>
                  <a:pt x="3061737" y="1856936"/>
                </a:cubicBezTo>
                <a:cubicBezTo>
                  <a:pt x="3071116" y="1866314"/>
                  <a:pt x="3078500" y="1878247"/>
                  <a:pt x="3089873" y="1885071"/>
                </a:cubicBezTo>
                <a:cubicBezTo>
                  <a:pt x="3102589" y="1892700"/>
                  <a:pt x="3121591" y="1888653"/>
                  <a:pt x="3132076" y="1899139"/>
                </a:cubicBezTo>
                <a:cubicBezTo>
                  <a:pt x="3207103" y="1974167"/>
                  <a:pt x="3075804" y="1917895"/>
                  <a:pt x="3188346" y="1955410"/>
                </a:cubicBezTo>
                <a:cubicBezTo>
                  <a:pt x="3211792" y="1978856"/>
                  <a:pt x="3231096" y="2007355"/>
                  <a:pt x="3258685" y="2025748"/>
                </a:cubicBezTo>
                <a:cubicBezTo>
                  <a:pt x="3322958" y="2068596"/>
                  <a:pt x="3288935" y="2041929"/>
                  <a:pt x="3357159" y="2110154"/>
                </a:cubicBezTo>
                <a:cubicBezTo>
                  <a:pt x="3366537" y="2119533"/>
                  <a:pt x="3377937" y="2127254"/>
                  <a:pt x="3385294" y="2138290"/>
                </a:cubicBezTo>
                <a:cubicBezTo>
                  <a:pt x="3394672" y="2152358"/>
                  <a:pt x="3399092" y="2171532"/>
                  <a:pt x="3413429" y="2180493"/>
                </a:cubicBezTo>
                <a:cubicBezTo>
                  <a:pt x="3438579" y="2196211"/>
                  <a:pt x="3473159" y="2192177"/>
                  <a:pt x="3497836" y="2208628"/>
                </a:cubicBezTo>
                <a:cubicBezTo>
                  <a:pt x="3556126" y="2247487"/>
                  <a:pt x="3523637" y="2232662"/>
                  <a:pt x="3596309" y="2250831"/>
                </a:cubicBezTo>
                <a:cubicBezTo>
                  <a:pt x="3602262" y="2256784"/>
                  <a:pt x="3656776" y="2302907"/>
                  <a:pt x="3638513" y="2321170"/>
                </a:cubicBezTo>
                <a:cubicBezTo>
                  <a:pt x="3617542" y="2342141"/>
                  <a:pt x="3582242" y="2339927"/>
                  <a:pt x="3554106" y="2349305"/>
                </a:cubicBezTo>
                <a:lnTo>
                  <a:pt x="3511903" y="2363373"/>
                </a:lnTo>
                <a:lnTo>
                  <a:pt x="3188346" y="2349305"/>
                </a:lnTo>
                <a:cubicBezTo>
                  <a:pt x="2944548" y="2342804"/>
                  <a:pt x="2700407" y="2347416"/>
                  <a:pt x="2456826" y="2335237"/>
                </a:cubicBezTo>
                <a:cubicBezTo>
                  <a:pt x="2419491" y="2333370"/>
                  <a:pt x="2346612" y="2307878"/>
                  <a:pt x="2302082" y="2293034"/>
                </a:cubicBezTo>
                <a:cubicBezTo>
                  <a:pt x="2264568" y="2302413"/>
                  <a:pt x="2226224" y="2308942"/>
                  <a:pt x="2189540" y="2321170"/>
                </a:cubicBezTo>
                <a:cubicBezTo>
                  <a:pt x="2128995" y="2341351"/>
                  <a:pt x="2161723" y="2331640"/>
                  <a:pt x="2091066" y="2349305"/>
                </a:cubicBezTo>
                <a:cubicBezTo>
                  <a:pt x="1824333" y="2311201"/>
                  <a:pt x="1960288" y="2325581"/>
                  <a:pt x="1683103" y="2307102"/>
                </a:cubicBezTo>
                <a:cubicBezTo>
                  <a:pt x="1605349" y="2281183"/>
                  <a:pt x="1676189" y="2297042"/>
                  <a:pt x="1570562" y="2307102"/>
                </a:cubicBezTo>
                <a:cubicBezTo>
                  <a:pt x="1495727" y="2314229"/>
                  <a:pt x="1420507" y="2316481"/>
                  <a:pt x="1345479" y="2321170"/>
                </a:cubicBezTo>
                <a:cubicBezTo>
                  <a:pt x="1326722" y="2325859"/>
                  <a:pt x="1307798" y="2329926"/>
                  <a:pt x="1289208" y="2335237"/>
                </a:cubicBezTo>
                <a:cubicBezTo>
                  <a:pt x="1274950" y="2339311"/>
                  <a:pt x="1261546" y="2346397"/>
                  <a:pt x="1247005" y="2349305"/>
                </a:cubicBezTo>
                <a:cubicBezTo>
                  <a:pt x="1214491" y="2355808"/>
                  <a:pt x="1181356" y="2358684"/>
                  <a:pt x="1148531" y="2363373"/>
                </a:cubicBezTo>
                <a:cubicBezTo>
                  <a:pt x="1129774" y="2358684"/>
                  <a:pt x="1110779" y="2354861"/>
                  <a:pt x="1092260" y="2349305"/>
                </a:cubicBezTo>
                <a:cubicBezTo>
                  <a:pt x="1063854" y="2340783"/>
                  <a:pt x="1037470" y="2322729"/>
                  <a:pt x="1007854" y="2321170"/>
                </a:cubicBezTo>
                <a:cubicBezTo>
                  <a:pt x="688845" y="2304380"/>
                  <a:pt x="829420" y="2315180"/>
                  <a:pt x="585823" y="2293034"/>
                </a:cubicBezTo>
                <a:cubicBezTo>
                  <a:pt x="565922" y="2286400"/>
                  <a:pt x="505012" y="2257705"/>
                  <a:pt x="487349" y="2293034"/>
                </a:cubicBezTo>
                <a:cubicBezTo>
                  <a:pt x="480718" y="2306298"/>
                  <a:pt x="515485" y="2302413"/>
                  <a:pt x="529553" y="2307102"/>
                </a:cubicBezTo>
                <a:cubicBezTo>
                  <a:pt x="426804" y="2341351"/>
                  <a:pt x="473918" y="2328044"/>
                  <a:pt x="388876" y="2349305"/>
                </a:cubicBezTo>
                <a:lnTo>
                  <a:pt x="163793" y="2335237"/>
                </a:lnTo>
                <a:cubicBezTo>
                  <a:pt x="112140" y="2331411"/>
                  <a:pt x="59017" y="2334798"/>
                  <a:pt x="9048" y="2321170"/>
                </a:cubicBezTo>
                <a:cubicBezTo>
                  <a:pt x="0" y="2318702"/>
                  <a:pt x="30149" y="2321169"/>
                  <a:pt x="37183" y="2293034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44" name=" 43"/>
          <p:cNvSpPr/>
          <p:nvPr/>
        </p:nvSpPr>
        <p:spPr>
          <a:xfrm>
            <a:off x="2286000" y="2514600"/>
            <a:ext cx="304800" cy="304800"/>
          </a:xfrm>
          <a:solidFill>
            <a:srgbClr val="4F81BD"/>
          </a:solidFill>
          <a:ln>
            <a:solidFill>
              <a:srgbClr val="002060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45" name=" 44"/>
          <p:cNvSpPr/>
          <p:nvPr/>
        </p:nvSpPr>
        <p:spPr>
          <a:xfrm>
            <a:off x="6019800" y="533400"/>
            <a:ext cx="304800" cy="304800"/>
          </a:xfrm>
          <a:solidFill>
            <a:srgbClr val="4F81BD"/>
          </a:solidFill>
          <a:ln>
            <a:solidFill>
              <a:srgbClr val="002060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15827F48-398B-4F69-B732-3042F5F8494D}"/>
              </a:ext>
            </a:extLst>
          </p:cNvPr>
          <p:cNvSpPr/>
          <p:nvPr/>
        </p:nvSpPr>
        <p:spPr>
          <a:xfrm>
            <a:off x="1350499" y="3530991"/>
            <a:ext cx="309489" cy="2532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10331F6C-F022-4B08-B756-DE4AE3F6EACB}"/>
              </a:ext>
            </a:extLst>
          </p:cNvPr>
          <p:cNvSpPr/>
          <p:nvPr/>
        </p:nvSpPr>
        <p:spPr>
          <a:xfrm>
            <a:off x="2827606" y="3502855"/>
            <a:ext cx="323557" cy="29542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EC197FC-57F7-4A27-927F-1F51A05918AB}"/>
              </a:ext>
            </a:extLst>
          </p:cNvPr>
          <p:cNvSpPr txBox="1"/>
          <p:nvPr/>
        </p:nvSpPr>
        <p:spPr>
          <a:xfrm>
            <a:off x="2222695" y="3219716"/>
            <a:ext cx="46704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u="none" strike="noStrike" dirty="0">
                <a:solidFill>
                  <a:srgbClr val="FF0000"/>
                </a:solidFill>
                <a:latin typeface="Times New Roman"/>
              </a:rPr>
              <a:t>ADC</a:t>
            </a:r>
            <a:r>
              <a:rPr lang="en-US" sz="1800" b="1" i="0" u="none" strike="noStrike" dirty="0">
                <a:solidFill>
                  <a:srgbClr val="FF0000"/>
                </a:solidFill>
                <a:latin typeface="NikoshBAN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2400300" y="606425"/>
            <a:ext cx="4267200" cy="2362200"/>
          </a:xfrm>
          <a:prstGeom prst="parallelogram">
            <a:avLst/>
          </a:prstGeom>
          <a:noFill/>
          <a:ln>
            <a:solidFill>
              <a:srgbClr val="FF0000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3" name="Straight Connector 2"/>
          <p:cNvSpPr/>
          <p:nvPr/>
        </p:nvSpPr>
        <p:spPr>
          <a:xfrm flipV="1">
            <a:off x="2400300" y="609600"/>
            <a:ext cx="4267200" cy="2362200"/>
          </a:xfrm>
          <a:prstGeom prst="line">
            <a:avLst/>
          </a:prstGeom>
          <a:noFill/>
          <a:ln w="28575">
            <a:solidFill>
              <a:srgbClr val="00B0F0"/>
            </a:solidFill>
            <a:prstDash val="sysDot"/>
          </a:ln>
        </p:spPr>
      </p:sp>
      <p:sp>
        <p:nvSpPr>
          <p:cNvPr id="4" name="TextBox 3"/>
          <p:cNvSpPr txBox="1"/>
          <p:nvPr/>
        </p:nvSpPr>
        <p:spPr>
          <a:xfrm>
            <a:off x="2324100" y="381000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0700" y="2590800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10300" y="2667000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43700" y="304800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D</a:t>
            </a:r>
          </a:p>
        </p:txBody>
      </p:sp>
      <p:sp>
        <p:nvSpPr>
          <p:cNvPr id="8" name="Freeform: Shape 7"/>
          <p:cNvSpPr/>
          <p:nvPr/>
        </p:nvSpPr>
        <p:spPr>
          <a:xfrm>
            <a:off x="2405062" y="606425"/>
            <a:ext cx="4246563" cy="2363787"/>
          </a:xfrm>
          <a:custGeom>
            <a:avLst/>
            <a:gdLst/>
            <a:ahLst/>
            <a:cxnLst/>
            <a:rect l="0" t="0" r="0" b="0"/>
            <a:pathLst>
              <a:path w="4247131" h="2364272">
                <a:moveTo>
                  <a:pt x="0" y="2322224"/>
                </a:moveTo>
                <a:cubicBezTo>
                  <a:pt x="92079" y="2291530"/>
                  <a:pt x="1706" y="2334160"/>
                  <a:pt x="56271" y="2265953"/>
                </a:cubicBezTo>
                <a:cubicBezTo>
                  <a:pt x="80559" y="2235592"/>
                  <a:pt x="120952" y="2232198"/>
                  <a:pt x="154744" y="2223750"/>
                </a:cubicBezTo>
                <a:cubicBezTo>
                  <a:pt x="203851" y="2174643"/>
                  <a:pt x="170297" y="2199808"/>
                  <a:pt x="267286" y="2167479"/>
                </a:cubicBezTo>
                <a:lnTo>
                  <a:pt x="267286" y="2167479"/>
                </a:lnTo>
                <a:cubicBezTo>
                  <a:pt x="321827" y="2131119"/>
                  <a:pt x="293449" y="2144691"/>
                  <a:pt x="351692" y="2125276"/>
                </a:cubicBezTo>
                <a:cubicBezTo>
                  <a:pt x="422979" y="2053986"/>
                  <a:pt x="330721" y="2137858"/>
                  <a:pt x="422031" y="2083073"/>
                </a:cubicBezTo>
                <a:cubicBezTo>
                  <a:pt x="433404" y="2076249"/>
                  <a:pt x="438303" y="2060869"/>
                  <a:pt x="450166" y="2054937"/>
                </a:cubicBezTo>
                <a:cubicBezTo>
                  <a:pt x="476692" y="2041674"/>
                  <a:pt x="509896" y="2043253"/>
                  <a:pt x="534572" y="2026802"/>
                </a:cubicBezTo>
                <a:cubicBezTo>
                  <a:pt x="548640" y="2017424"/>
                  <a:pt x="561325" y="2005534"/>
                  <a:pt x="576775" y="1998667"/>
                </a:cubicBezTo>
                <a:cubicBezTo>
                  <a:pt x="603876" y="1986622"/>
                  <a:pt x="661181" y="1970531"/>
                  <a:pt x="661181" y="1970531"/>
                </a:cubicBezTo>
                <a:cubicBezTo>
                  <a:pt x="738423" y="1893289"/>
                  <a:pt x="692286" y="1922649"/>
                  <a:pt x="801858" y="1886125"/>
                </a:cubicBezTo>
                <a:lnTo>
                  <a:pt x="844061" y="1872057"/>
                </a:lnTo>
                <a:cubicBezTo>
                  <a:pt x="899017" y="1817103"/>
                  <a:pt x="841352" y="1866378"/>
                  <a:pt x="914400" y="1829854"/>
                </a:cubicBezTo>
                <a:cubicBezTo>
                  <a:pt x="1023482" y="1775313"/>
                  <a:pt x="892727" y="1823011"/>
                  <a:pt x="998806" y="1787651"/>
                </a:cubicBezTo>
                <a:cubicBezTo>
                  <a:pt x="1054841" y="1703598"/>
                  <a:pt x="993646" y="1776679"/>
                  <a:pt x="1069144" y="1731380"/>
                </a:cubicBezTo>
                <a:cubicBezTo>
                  <a:pt x="1080517" y="1724556"/>
                  <a:pt x="1085417" y="1709176"/>
                  <a:pt x="1097280" y="1703245"/>
                </a:cubicBezTo>
                <a:cubicBezTo>
                  <a:pt x="1114573" y="1694599"/>
                  <a:pt x="1134961" y="1694488"/>
                  <a:pt x="1153551" y="1689177"/>
                </a:cubicBezTo>
                <a:cubicBezTo>
                  <a:pt x="1167809" y="1685103"/>
                  <a:pt x="1181686" y="1679799"/>
                  <a:pt x="1195754" y="1675110"/>
                </a:cubicBezTo>
                <a:cubicBezTo>
                  <a:pt x="1205132" y="1665731"/>
                  <a:pt x="1213278" y="1654932"/>
                  <a:pt x="1223889" y="1646974"/>
                </a:cubicBezTo>
                <a:cubicBezTo>
                  <a:pt x="1250940" y="1626685"/>
                  <a:pt x="1284385" y="1614614"/>
                  <a:pt x="1308295" y="1590704"/>
                </a:cubicBezTo>
                <a:cubicBezTo>
                  <a:pt x="1317674" y="1581325"/>
                  <a:pt x="1325058" y="1569392"/>
                  <a:pt x="1336431" y="1562568"/>
                </a:cubicBezTo>
                <a:cubicBezTo>
                  <a:pt x="1349146" y="1554939"/>
                  <a:pt x="1365371" y="1555132"/>
                  <a:pt x="1378634" y="1548500"/>
                </a:cubicBezTo>
                <a:cubicBezTo>
                  <a:pt x="1393756" y="1540939"/>
                  <a:pt x="1405387" y="1527232"/>
                  <a:pt x="1420837" y="1520365"/>
                </a:cubicBezTo>
                <a:cubicBezTo>
                  <a:pt x="1447938" y="1508320"/>
                  <a:pt x="1505243" y="1492230"/>
                  <a:pt x="1505243" y="1492230"/>
                </a:cubicBezTo>
                <a:cubicBezTo>
                  <a:pt x="1554349" y="1443123"/>
                  <a:pt x="1520795" y="1468289"/>
                  <a:pt x="1617784" y="1435959"/>
                </a:cubicBezTo>
                <a:lnTo>
                  <a:pt x="1659987" y="1421891"/>
                </a:lnTo>
                <a:lnTo>
                  <a:pt x="1702191" y="1407824"/>
                </a:lnTo>
                <a:cubicBezTo>
                  <a:pt x="1770123" y="1339889"/>
                  <a:pt x="1683798" y="1422538"/>
                  <a:pt x="1772529" y="1351553"/>
                </a:cubicBezTo>
                <a:cubicBezTo>
                  <a:pt x="1782886" y="1343267"/>
                  <a:pt x="1789291" y="1330241"/>
                  <a:pt x="1800664" y="1323417"/>
                </a:cubicBezTo>
                <a:cubicBezTo>
                  <a:pt x="1813379" y="1315788"/>
                  <a:pt x="1828799" y="1314039"/>
                  <a:pt x="1842867" y="1309350"/>
                </a:cubicBezTo>
                <a:cubicBezTo>
                  <a:pt x="1914160" y="1238057"/>
                  <a:pt x="1821893" y="1321935"/>
                  <a:pt x="1913206" y="1267147"/>
                </a:cubicBezTo>
                <a:cubicBezTo>
                  <a:pt x="1924579" y="1260323"/>
                  <a:pt x="1929478" y="1244943"/>
                  <a:pt x="1941341" y="1239011"/>
                </a:cubicBezTo>
                <a:cubicBezTo>
                  <a:pt x="1967867" y="1225748"/>
                  <a:pt x="2025747" y="1210876"/>
                  <a:pt x="2025747" y="1210876"/>
                </a:cubicBezTo>
                <a:cubicBezTo>
                  <a:pt x="2051917" y="1184706"/>
                  <a:pt x="2060593" y="1172352"/>
                  <a:pt x="2096086" y="1154605"/>
                </a:cubicBezTo>
                <a:cubicBezTo>
                  <a:pt x="2109349" y="1147973"/>
                  <a:pt x="2124221" y="1145226"/>
                  <a:pt x="2138289" y="1140537"/>
                </a:cubicBezTo>
                <a:cubicBezTo>
                  <a:pt x="2194326" y="1056481"/>
                  <a:pt x="2133127" y="1129567"/>
                  <a:pt x="2208627" y="1084267"/>
                </a:cubicBezTo>
                <a:cubicBezTo>
                  <a:pt x="2220000" y="1077443"/>
                  <a:pt x="2224572" y="1061356"/>
                  <a:pt x="2236763" y="1056131"/>
                </a:cubicBezTo>
                <a:cubicBezTo>
                  <a:pt x="2258740" y="1046712"/>
                  <a:pt x="2283905" y="1047863"/>
                  <a:pt x="2307101" y="1042064"/>
                </a:cubicBezTo>
                <a:cubicBezTo>
                  <a:pt x="2321487" y="1038468"/>
                  <a:pt x="2335236" y="1032685"/>
                  <a:pt x="2349304" y="1027996"/>
                </a:cubicBezTo>
                <a:cubicBezTo>
                  <a:pt x="2453264" y="924036"/>
                  <a:pt x="2291809" y="1077102"/>
                  <a:pt x="2419643" y="985793"/>
                </a:cubicBezTo>
                <a:cubicBezTo>
                  <a:pt x="2441228" y="970375"/>
                  <a:pt x="2450749" y="937911"/>
                  <a:pt x="2475914" y="929522"/>
                </a:cubicBezTo>
                <a:cubicBezTo>
                  <a:pt x="2581993" y="894162"/>
                  <a:pt x="2451238" y="941860"/>
                  <a:pt x="2560320" y="887319"/>
                </a:cubicBezTo>
                <a:cubicBezTo>
                  <a:pt x="2573583" y="880687"/>
                  <a:pt x="2589260" y="879883"/>
                  <a:pt x="2602523" y="873251"/>
                </a:cubicBezTo>
                <a:cubicBezTo>
                  <a:pt x="2711605" y="818710"/>
                  <a:pt x="2580850" y="866408"/>
                  <a:pt x="2686929" y="831048"/>
                </a:cubicBezTo>
                <a:cubicBezTo>
                  <a:pt x="2750959" y="735003"/>
                  <a:pt x="2685450" y="809207"/>
                  <a:pt x="2729132" y="831048"/>
                </a:cubicBezTo>
                <a:cubicBezTo>
                  <a:pt x="2742395" y="837679"/>
                  <a:pt x="2757267" y="821669"/>
                  <a:pt x="2771335" y="816980"/>
                </a:cubicBezTo>
                <a:cubicBezTo>
                  <a:pt x="2776024" y="802912"/>
                  <a:pt x="2776140" y="786356"/>
                  <a:pt x="2785403" y="774777"/>
                </a:cubicBezTo>
                <a:cubicBezTo>
                  <a:pt x="2815379" y="737308"/>
                  <a:pt x="2833112" y="752961"/>
                  <a:pt x="2869809" y="732574"/>
                </a:cubicBezTo>
                <a:cubicBezTo>
                  <a:pt x="2899368" y="716152"/>
                  <a:pt x="2922136" y="686997"/>
                  <a:pt x="2954215" y="676304"/>
                </a:cubicBezTo>
                <a:cubicBezTo>
                  <a:pt x="2982350" y="666925"/>
                  <a:pt x="3013945" y="664619"/>
                  <a:pt x="3038621" y="648168"/>
                </a:cubicBezTo>
                <a:cubicBezTo>
                  <a:pt x="3066756" y="629411"/>
                  <a:pt x="3099116" y="615807"/>
                  <a:pt x="3123027" y="591897"/>
                </a:cubicBezTo>
                <a:cubicBezTo>
                  <a:pt x="3132406" y="582519"/>
                  <a:pt x="3140806" y="572047"/>
                  <a:pt x="3151163" y="563762"/>
                </a:cubicBezTo>
                <a:cubicBezTo>
                  <a:pt x="3164365" y="553200"/>
                  <a:pt x="3180164" y="546189"/>
                  <a:pt x="3193366" y="535627"/>
                </a:cubicBezTo>
                <a:cubicBezTo>
                  <a:pt x="3203723" y="527341"/>
                  <a:pt x="3209310" y="512716"/>
                  <a:pt x="3221501" y="507491"/>
                </a:cubicBezTo>
                <a:cubicBezTo>
                  <a:pt x="3243478" y="498072"/>
                  <a:pt x="3268643" y="499223"/>
                  <a:pt x="3291840" y="493424"/>
                </a:cubicBezTo>
                <a:cubicBezTo>
                  <a:pt x="3306226" y="489828"/>
                  <a:pt x="3319975" y="484045"/>
                  <a:pt x="3334043" y="479356"/>
                </a:cubicBezTo>
                <a:cubicBezTo>
                  <a:pt x="3343421" y="469977"/>
                  <a:pt x="3350315" y="457152"/>
                  <a:pt x="3362178" y="451220"/>
                </a:cubicBezTo>
                <a:cubicBezTo>
                  <a:pt x="3388704" y="437957"/>
                  <a:pt x="3446584" y="423085"/>
                  <a:pt x="3446584" y="423085"/>
                </a:cubicBezTo>
                <a:cubicBezTo>
                  <a:pt x="3455963" y="413707"/>
                  <a:pt x="3463347" y="401774"/>
                  <a:pt x="3474720" y="394950"/>
                </a:cubicBezTo>
                <a:cubicBezTo>
                  <a:pt x="3487436" y="387321"/>
                  <a:pt x="3505344" y="390145"/>
                  <a:pt x="3516923" y="380882"/>
                </a:cubicBezTo>
                <a:cubicBezTo>
                  <a:pt x="3530125" y="370320"/>
                  <a:pt x="3530721" y="347640"/>
                  <a:pt x="3545058" y="338679"/>
                </a:cubicBezTo>
                <a:cubicBezTo>
                  <a:pt x="3570207" y="322961"/>
                  <a:pt x="3601329" y="319922"/>
                  <a:pt x="3629464" y="310544"/>
                </a:cubicBezTo>
                <a:lnTo>
                  <a:pt x="3671667" y="296476"/>
                </a:lnTo>
                <a:cubicBezTo>
                  <a:pt x="3685735" y="291787"/>
                  <a:pt x="3701533" y="290634"/>
                  <a:pt x="3713871" y="282408"/>
                </a:cubicBezTo>
                <a:cubicBezTo>
                  <a:pt x="3834819" y="201777"/>
                  <a:pt x="3681792" y="298448"/>
                  <a:pt x="3798277" y="240205"/>
                </a:cubicBezTo>
                <a:cubicBezTo>
                  <a:pt x="3813399" y="232644"/>
                  <a:pt x="3827278" y="222632"/>
                  <a:pt x="3840480" y="212070"/>
                </a:cubicBezTo>
                <a:cubicBezTo>
                  <a:pt x="3850837" y="203784"/>
                  <a:pt x="3856752" y="189865"/>
                  <a:pt x="3868615" y="183934"/>
                </a:cubicBezTo>
                <a:cubicBezTo>
                  <a:pt x="3885908" y="175287"/>
                  <a:pt x="3906129" y="174556"/>
                  <a:pt x="3924886" y="169867"/>
                </a:cubicBezTo>
                <a:cubicBezTo>
                  <a:pt x="3934264" y="160488"/>
                  <a:pt x="3941158" y="147662"/>
                  <a:pt x="3953021" y="141731"/>
                </a:cubicBezTo>
                <a:cubicBezTo>
                  <a:pt x="3970314" y="133084"/>
                  <a:pt x="3990702" y="132975"/>
                  <a:pt x="4009292" y="127664"/>
                </a:cubicBezTo>
                <a:cubicBezTo>
                  <a:pt x="4023550" y="123590"/>
                  <a:pt x="4038232" y="120228"/>
                  <a:pt x="4051495" y="113596"/>
                </a:cubicBezTo>
                <a:cubicBezTo>
                  <a:pt x="4066617" y="106035"/>
                  <a:pt x="4080496" y="96022"/>
                  <a:pt x="4093698" y="85460"/>
                </a:cubicBezTo>
                <a:cubicBezTo>
                  <a:pt x="4104055" y="77175"/>
                  <a:pt x="4109643" y="62550"/>
                  <a:pt x="4121834" y="57325"/>
                </a:cubicBezTo>
                <a:cubicBezTo>
                  <a:pt x="4143811" y="47906"/>
                  <a:pt x="4168726" y="47946"/>
                  <a:pt x="4192172" y="43257"/>
                </a:cubicBezTo>
                <a:cubicBezTo>
                  <a:pt x="4206240" y="33879"/>
                  <a:pt x="4226814" y="0"/>
                  <a:pt x="4234375" y="15122"/>
                </a:cubicBezTo>
                <a:cubicBezTo>
                  <a:pt x="4247131" y="40634"/>
                  <a:pt x="4227225" y="71856"/>
                  <a:pt x="4220307" y="99528"/>
                </a:cubicBezTo>
                <a:cubicBezTo>
                  <a:pt x="4213114" y="128300"/>
                  <a:pt x="4192172" y="183934"/>
                  <a:pt x="4192172" y="183934"/>
                </a:cubicBezTo>
                <a:cubicBezTo>
                  <a:pt x="4187483" y="230826"/>
                  <a:pt x="4185270" y="278033"/>
                  <a:pt x="4178104" y="324611"/>
                </a:cubicBezTo>
                <a:cubicBezTo>
                  <a:pt x="4175849" y="339267"/>
                  <a:pt x="4167633" y="352428"/>
                  <a:pt x="4164037" y="366814"/>
                </a:cubicBezTo>
                <a:cubicBezTo>
                  <a:pt x="4158238" y="390011"/>
                  <a:pt x="4156260" y="414085"/>
                  <a:pt x="4149969" y="437153"/>
                </a:cubicBezTo>
                <a:cubicBezTo>
                  <a:pt x="4142166" y="465765"/>
                  <a:pt x="4126710" y="492305"/>
                  <a:pt x="4121834" y="521559"/>
                </a:cubicBezTo>
                <a:cubicBezTo>
                  <a:pt x="4117145" y="549694"/>
                  <a:pt x="4112103" y="577773"/>
                  <a:pt x="4107766" y="605965"/>
                </a:cubicBezTo>
                <a:cubicBezTo>
                  <a:pt x="4102724" y="638737"/>
                  <a:pt x="4101154" y="672130"/>
                  <a:pt x="4093698" y="704439"/>
                </a:cubicBezTo>
                <a:cubicBezTo>
                  <a:pt x="4087029" y="733337"/>
                  <a:pt x="4071379" y="759764"/>
                  <a:pt x="4065563" y="788845"/>
                </a:cubicBezTo>
                <a:cubicBezTo>
                  <a:pt x="4055891" y="837203"/>
                  <a:pt x="4050674" y="869090"/>
                  <a:pt x="4037427" y="915454"/>
                </a:cubicBezTo>
                <a:cubicBezTo>
                  <a:pt x="4033353" y="929712"/>
                  <a:pt x="4027434" y="943399"/>
                  <a:pt x="4023360" y="957657"/>
                </a:cubicBezTo>
                <a:cubicBezTo>
                  <a:pt x="4018049" y="976247"/>
                  <a:pt x="4014848" y="995409"/>
                  <a:pt x="4009292" y="1013928"/>
                </a:cubicBezTo>
                <a:cubicBezTo>
                  <a:pt x="4000770" y="1042334"/>
                  <a:pt x="3990535" y="1070199"/>
                  <a:pt x="3981157" y="1098334"/>
                </a:cubicBezTo>
                <a:cubicBezTo>
                  <a:pt x="3976468" y="1112402"/>
                  <a:pt x="3970686" y="1126151"/>
                  <a:pt x="3967089" y="1140537"/>
                </a:cubicBezTo>
                <a:cubicBezTo>
                  <a:pt x="3949424" y="1211194"/>
                  <a:pt x="3959135" y="1178466"/>
                  <a:pt x="3938954" y="1239011"/>
                </a:cubicBezTo>
                <a:cubicBezTo>
                  <a:pt x="3934265" y="1276525"/>
                  <a:pt x="3931649" y="1314357"/>
                  <a:pt x="3924886" y="1351553"/>
                </a:cubicBezTo>
                <a:cubicBezTo>
                  <a:pt x="3922233" y="1366142"/>
                  <a:pt x="3914720" y="1379450"/>
                  <a:pt x="3910818" y="1393756"/>
                </a:cubicBezTo>
                <a:cubicBezTo>
                  <a:pt x="3900644" y="1431062"/>
                  <a:pt x="3894911" y="1469613"/>
                  <a:pt x="3882683" y="1506297"/>
                </a:cubicBezTo>
                <a:cubicBezTo>
                  <a:pt x="3877994" y="1520365"/>
                  <a:pt x="3872517" y="1534194"/>
                  <a:pt x="3868615" y="1548500"/>
                </a:cubicBezTo>
                <a:cubicBezTo>
                  <a:pt x="3858441" y="1585806"/>
                  <a:pt x="3845949" y="1622762"/>
                  <a:pt x="3840480" y="1661042"/>
                </a:cubicBezTo>
                <a:cubicBezTo>
                  <a:pt x="3835791" y="1693867"/>
                  <a:pt x="3833868" y="1727207"/>
                  <a:pt x="3826412" y="1759516"/>
                </a:cubicBezTo>
                <a:cubicBezTo>
                  <a:pt x="3819743" y="1788414"/>
                  <a:pt x="3804093" y="1814841"/>
                  <a:pt x="3798277" y="1843922"/>
                </a:cubicBezTo>
                <a:cubicBezTo>
                  <a:pt x="3778393" y="1943342"/>
                  <a:pt x="3791770" y="1891577"/>
                  <a:pt x="3756074" y="1998667"/>
                </a:cubicBezTo>
                <a:lnTo>
                  <a:pt x="3756074" y="1998667"/>
                </a:lnTo>
                <a:cubicBezTo>
                  <a:pt x="3746695" y="2036181"/>
                  <a:pt x="3740165" y="2074524"/>
                  <a:pt x="3727938" y="2111208"/>
                </a:cubicBezTo>
                <a:cubicBezTo>
                  <a:pt x="3723249" y="2125276"/>
                  <a:pt x="3717467" y="2139025"/>
                  <a:pt x="3713871" y="2153411"/>
                </a:cubicBezTo>
                <a:cubicBezTo>
                  <a:pt x="3708072" y="2176608"/>
                  <a:pt x="3704990" y="2200409"/>
                  <a:pt x="3699803" y="2223750"/>
                </a:cubicBezTo>
                <a:cubicBezTo>
                  <a:pt x="3695609" y="2242624"/>
                  <a:pt x="3691047" y="2261430"/>
                  <a:pt x="3685735" y="2280020"/>
                </a:cubicBezTo>
                <a:cubicBezTo>
                  <a:pt x="3681661" y="2294278"/>
                  <a:pt x="3683734" y="2313605"/>
                  <a:pt x="3671667" y="2322224"/>
                </a:cubicBezTo>
                <a:cubicBezTo>
                  <a:pt x="3647534" y="2339462"/>
                  <a:pt x="3587261" y="2350359"/>
                  <a:pt x="3587261" y="2350359"/>
                </a:cubicBezTo>
                <a:cubicBezTo>
                  <a:pt x="3540369" y="2345670"/>
                  <a:pt x="3493162" y="2343457"/>
                  <a:pt x="3446584" y="2336291"/>
                </a:cubicBezTo>
                <a:cubicBezTo>
                  <a:pt x="3431928" y="2334036"/>
                  <a:pt x="3419119" y="2320586"/>
                  <a:pt x="3404381" y="2322224"/>
                </a:cubicBezTo>
                <a:cubicBezTo>
                  <a:pt x="3374905" y="2325499"/>
                  <a:pt x="3319975" y="2350359"/>
                  <a:pt x="3319975" y="2350359"/>
                </a:cubicBezTo>
                <a:cubicBezTo>
                  <a:pt x="2254973" y="2297108"/>
                  <a:pt x="3569515" y="2350359"/>
                  <a:pt x="2869809" y="2350359"/>
                </a:cubicBezTo>
                <a:cubicBezTo>
                  <a:pt x="2522774" y="2350359"/>
                  <a:pt x="2175803" y="2340980"/>
                  <a:pt x="1828800" y="2336291"/>
                </a:cubicBezTo>
                <a:cubicBezTo>
                  <a:pt x="1599028" y="2340980"/>
                  <a:pt x="1369303" y="2350359"/>
                  <a:pt x="1139483" y="2350359"/>
                </a:cubicBezTo>
                <a:cubicBezTo>
                  <a:pt x="1097020" y="2350359"/>
                  <a:pt x="1054512" y="2344619"/>
                  <a:pt x="1012874" y="2336291"/>
                </a:cubicBezTo>
                <a:cubicBezTo>
                  <a:pt x="983792" y="2330475"/>
                  <a:pt x="928467" y="2308156"/>
                  <a:pt x="928467" y="2308156"/>
                </a:cubicBezTo>
                <a:cubicBezTo>
                  <a:pt x="126378" y="2337863"/>
                  <a:pt x="420654" y="2364272"/>
                  <a:pt x="42203" y="2322224"/>
                </a:cubicBezTo>
                <a:cubicBezTo>
                  <a:pt x="56271" y="2317535"/>
                  <a:pt x="72339" y="2316775"/>
                  <a:pt x="84406" y="2308156"/>
                </a:cubicBezTo>
                <a:cubicBezTo>
                  <a:pt x="165169" y="2250468"/>
                  <a:pt x="110615" y="2259883"/>
                  <a:pt x="182880" y="2223750"/>
                </a:cubicBezTo>
                <a:cubicBezTo>
                  <a:pt x="229532" y="2200424"/>
                  <a:pt x="225083" y="2226969"/>
                  <a:pt x="225083" y="2195614"/>
                </a:cubicBezTo>
              </a:path>
            </a:pathLst>
          </a:custGeom>
          <a:solidFill>
            <a:srgbClr val="FFFF00"/>
          </a:solidFill>
          <a:ln w="6350">
            <a:solidFill>
              <a:srgbClr val="009900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9" name="Freeform: Shape 8"/>
          <p:cNvSpPr/>
          <p:nvPr/>
        </p:nvSpPr>
        <p:spPr>
          <a:xfrm rot="10800000">
            <a:off x="2400300" y="577850"/>
            <a:ext cx="4246562" cy="2363787"/>
          </a:xfrm>
          <a:custGeom>
            <a:avLst/>
            <a:gdLst/>
            <a:ahLst/>
            <a:cxnLst/>
            <a:rect l="0" t="0" r="0" b="0"/>
            <a:pathLst>
              <a:path w="4247131" h="2364272">
                <a:moveTo>
                  <a:pt x="0" y="2322224"/>
                </a:moveTo>
                <a:cubicBezTo>
                  <a:pt x="92079" y="2291530"/>
                  <a:pt x="1706" y="2334160"/>
                  <a:pt x="56271" y="2265953"/>
                </a:cubicBezTo>
                <a:cubicBezTo>
                  <a:pt x="80559" y="2235592"/>
                  <a:pt x="120952" y="2232198"/>
                  <a:pt x="154744" y="2223750"/>
                </a:cubicBezTo>
                <a:cubicBezTo>
                  <a:pt x="203851" y="2174643"/>
                  <a:pt x="170297" y="2199808"/>
                  <a:pt x="267286" y="2167479"/>
                </a:cubicBezTo>
                <a:lnTo>
                  <a:pt x="267286" y="2167479"/>
                </a:lnTo>
                <a:cubicBezTo>
                  <a:pt x="321827" y="2131119"/>
                  <a:pt x="293449" y="2144691"/>
                  <a:pt x="351692" y="2125276"/>
                </a:cubicBezTo>
                <a:cubicBezTo>
                  <a:pt x="422979" y="2053986"/>
                  <a:pt x="330721" y="2137858"/>
                  <a:pt x="422031" y="2083073"/>
                </a:cubicBezTo>
                <a:cubicBezTo>
                  <a:pt x="433404" y="2076249"/>
                  <a:pt x="438303" y="2060869"/>
                  <a:pt x="450166" y="2054937"/>
                </a:cubicBezTo>
                <a:cubicBezTo>
                  <a:pt x="476692" y="2041674"/>
                  <a:pt x="509896" y="2043253"/>
                  <a:pt x="534572" y="2026802"/>
                </a:cubicBezTo>
                <a:cubicBezTo>
                  <a:pt x="548640" y="2017424"/>
                  <a:pt x="561325" y="2005534"/>
                  <a:pt x="576775" y="1998667"/>
                </a:cubicBezTo>
                <a:cubicBezTo>
                  <a:pt x="603876" y="1986622"/>
                  <a:pt x="661181" y="1970531"/>
                  <a:pt x="661181" y="1970531"/>
                </a:cubicBezTo>
                <a:cubicBezTo>
                  <a:pt x="738423" y="1893289"/>
                  <a:pt x="692286" y="1922649"/>
                  <a:pt x="801858" y="1886125"/>
                </a:cubicBezTo>
                <a:lnTo>
                  <a:pt x="844061" y="1872057"/>
                </a:lnTo>
                <a:cubicBezTo>
                  <a:pt x="899017" y="1817103"/>
                  <a:pt x="841352" y="1866378"/>
                  <a:pt x="914400" y="1829854"/>
                </a:cubicBezTo>
                <a:cubicBezTo>
                  <a:pt x="1023482" y="1775313"/>
                  <a:pt x="892727" y="1823011"/>
                  <a:pt x="998806" y="1787651"/>
                </a:cubicBezTo>
                <a:cubicBezTo>
                  <a:pt x="1054841" y="1703598"/>
                  <a:pt x="993646" y="1776679"/>
                  <a:pt x="1069144" y="1731380"/>
                </a:cubicBezTo>
                <a:cubicBezTo>
                  <a:pt x="1080517" y="1724556"/>
                  <a:pt x="1085417" y="1709176"/>
                  <a:pt x="1097280" y="1703245"/>
                </a:cubicBezTo>
                <a:cubicBezTo>
                  <a:pt x="1114573" y="1694599"/>
                  <a:pt x="1134961" y="1694488"/>
                  <a:pt x="1153551" y="1689177"/>
                </a:cubicBezTo>
                <a:cubicBezTo>
                  <a:pt x="1167809" y="1685103"/>
                  <a:pt x="1181686" y="1679799"/>
                  <a:pt x="1195754" y="1675110"/>
                </a:cubicBezTo>
                <a:cubicBezTo>
                  <a:pt x="1205132" y="1665731"/>
                  <a:pt x="1213278" y="1654932"/>
                  <a:pt x="1223889" y="1646974"/>
                </a:cubicBezTo>
                <a:cubicBezTo>
                  <a:pt x="1250940" y="1626685"/>
                  <a:pt x="1284385" y="1614614"/>
                  <a:pt x="1308295" y="1590704"/>
                </a:cubicBezTo>
                <a:cubicBezTo>
                  <a:pt x="1317674" y="1581325"/>
                  <a:pt x="1325058" y="1569392"/>
                  <a:pt x="1336431" y="1562568"/>
                </a:cubicBezTo>
                <a:cubicBezTo>
                  <a:pt x="1349146" y="1554939"/>
                  <a:pt x="1365371" y="1555132"/>
                  <a:pt x="1378634" y="1548500"/>
                </a:cubicBezTo>
                <a:cubicBezTo>
                  <a:pt x="1393756" y="1540939"/>
                  <a:pt x="1405387" y="1527232"/>
                  <a:pt x="1420837" y="1520365"/>
                </a:cubicBezTo>
                <a:cubicBezTo>
                  <a:pt x="1447938" y="1508320"/>
                  <a:pt x="1505243" y="1492230"/>
                  <a:pt x="1505243" y="1492230"/>
                </a:cubicBezTo>
                <a:cubicBezTo>
                  <a:pt x="1554349" y="1443123"/>
                  <a:pt x="1520795" y="1468289"/>
                  <a:pt x="1617784" y="1435959"/>
                </a:cubicBezTo>
                <a:lnTo>
                  <a:pt x="1659987" y="1421891"/>
                </a:lnTo>
                <a:lnTo>
                  <a:pt x="1702191" y="1407824"/>
                </a:lnTo>
                <a:cubicBezTo>
                  <a:pt x="1770123" y="1339889"/>
                  <a:pt x="1683798" y="1422538"/>
                  <a:pt x="1772529" y="1351553"/>
                </a:cubicBezTo>
                <a:cubicBezTo>
                  <a:pt x="1782886" y="1343267"/>
                  <a:pt x="1789291" y="1330241"/>
                  <a:pt x="1800664" y="1323417"/>
                </a:cubicBezTo>
                <a:cubicBezTo>
                  <a:pt x="1813379" y="1315788"/>
                  <a:pt x="1828799" y="1314039"/>
                  <a:pt x="1842867" y="1309350"/>
                </a:cubicBezTo>
                <a:cubicBezTo>
                  <a:pt x="1914160" y="1238057"/>
                  <a:pt x="1821893" y="1321935"/>
                  <a:pt x="1913206" y="1267147"/>
                </a:cubicBezTo>
                <a:cubicBezTo>
                  <a:pt x="1924579" y="1260323"/>
                  <a:pt x="1929478" y="1244943"/>
                  <a:pt x="1941341" y="1239011"/>
                </a:cubicBezTo>
                <a:cubicBezTo>
                  <a:pt x="1967867" y="1225748"/>
                  <a:pt x="2025747" y="1210876"/>
                  <a:pt x="2025747" y="1210876"/>
                </a:cubicBezTo>
                <a:cubicBezTo>
                  <a:pt x="2051917" y="1184706"/>
                  <a:pt x="2060593" y="1172352"/>
                  <a:pt x="2096086" y="1154605"/>
                </a:cubicBezTo>
                <a:cubicBezTo>
                  <a:pt x="2109349" y="1147973"/>
                  <a:pt x="2124221" y="1145226"/>
                  <a:pt x="2138289" y="1140537"/>
                </a:cubicBezTo>
                <a:cubicBezTo>
                  <a:pt x="2194326" y="1056481"/>
                  <a:pt x="2133127" y="1129567"/>
                  <a:pt x="2208627" y="1084267"/>
                </a:cubicBezTo>
                <a:cubicBezTo>
                  <a:pt x="2220000" y="1077443"/>
                  <a:pt x="2224572" y="1061356"/>
                  <a:pt x="2236763" y="1056131"/>
                </a:cubicBezTo>
                <a:cubicBezTo>
                  <a:pt x="2258740" y="1046712"/>
                  <a:pt x="2283905" y="1047863"/>
                  <a:pt x="2307101" y="1042064"/>
                </a:cubicBezTo>
                <a:cubicBezTo>
                  <a:pt x="2321487" y="1038468"/>
                  <a:pt x="2335236" y="1032685"/>
                  <a:pt x="2349304" y="1027996"/>
                </a:cubicBezTo>
                <a:cubicBezTo>
                  <a:pt x="2453264" y="924036"/>
                  <a:pt x="2291809" y="1077102"/>
                  <a:pt x="2419643" y="985793"/>
                </a:cubicBezTo>
                <a:cubicBezTo>
                  <a:pt x="2441228" y="970375"/>
                  <a:pt x="2450749" y="937911"/>
                  <a:pt x="2475914" y="929522"/>
                </a:cubicBezTo>
                <a:cubicBezTo>
                  <a:pt x="2581993" y="894162"/>
                  <a:pt x="2451238" y="941860"/>
                  <a:pt x="2560320" y="887319"/>
                </a:cubicBezTo>
                <a:cubicBezTo>
                  <a:pt x="2573583" y="880687"/>
                  <a:pt x="2589260" y="879883"/>
                  <a:pt x="2602523" y="873251"/>
                </a:cubicBezTo>
                <a:cubicBezTo>
                  <a:pt x="2711605" y="818710"/>
                  <a:pt x="2580850" y="866408"/>
                  <a:pt x="2686929" y="831048"/>
                </a:cubicBezTo>
                <a:cubicBezTo>
                  <a:pt x="2750959" y="735003"/>
                  <a:pt x="2685450" y="809207"/>
                  <a:pt x="2729132" y="831048"/>
                </a:cubicBezTo>
                <a:cubicBezTo>
                  <a:pt x="2742395" y="837679"/>
                  <a:pt x="2757267" y="821669"/>
                  <a:pt x="2771335" y="816980"/>
                </a:cubicBezTo>
                <a:cubicBezTo>
                  <a:pt x="2776024" y="802912"/>
                  <a:pt x="2776140" y="786356"/>
                  <a:pt x="2785403" y="774777"/>
                </a:cubicBezTo>
                <a:cubicBezTo>
                  <a:pt x="2815379" y="737308"/>
                  <a:pt x="2833112" y="752961"/>
                  <a:pt x="2869809" y="732574"/>
                </a:cubicBezTo>
                <a:cubicBezTo>
                  <a:pt x="2899368" y="716152"/>
                  <a:pt x="2922136" y="686997"/>
                  <a:pt x="2954215" y="676304"/>
                </a:cubicBezTo>
                <a:cubicBezTo>
                  <a:pt x="2982350" y="666925"/>
                  <a:pt x="3013945" y="664619"/>
                  <a:pt x="3038621" y="648168"/>
                </a:cubicBezTo>
                <a:cubicBezTo>
                  <a:pt x="3066756" y="629411"/>
                  <a:pt x="3099116" y="615807"/>
                  <a:pt x="3123027" y="591897"/>
                </a:cubicBezTo>
                <a:cubicBezTo>
                  <a:pt x="3132406" y="582519"/>
                  <a:pt x="3140806" y="572047"/>
                  <a:pt x="3151163" y="563762"/>
                </a:cubicBezTo>
                <a:cubicBezTo>
                  <a:pt x="3164365" y="553200"/>
                  <a:pt x="3180164" y="546189"/>
                  <a:pt x="3193366" y="535627"/>
                </a:cubicBezTo>
                <a:cubicBezTo>
                  <a:pt x="3203723" y="527341"/>
                  <a:pt x="3209310" y="512716"/>
                  <a:pt x="3221501" y="507491"/>
                </a:cubicBezTo>
                <a:cubicBezTo>
                  <a:pt x="3243478" y="498072"/>
                  <a:pt x="3268643" y="499223"/>
                  <a:pt x="3291840" y="493424"/>
                </a:cubicBezTo>
                <a:cubicBezTo>
                  <a:pt x="3306226" y="489828"/>
                  <a:pt x="3319975" y="484045"/>
                  <a:pt x="3334043" y="479356"/>
                </a:cubicBezTo>
                <a:cubicBezTo>
                  <a:pt x="3343421" y="469977"/>
                  <a:pt x="3350315" y="457152"/>
                  <a:pt x="3362178" y="451220"/>
                </a:cubicBezTo>
                <a:cubicBezTo>
                  <a:pt x="3388704" y="437957"/>
                  <a:pt x="3446584" y="423085"/>
                  <a:pt x="3446584" y="423085"/>
                </a:cubicBezTo>
                <a:cubicBezTo>
                  <a:pt x="3455963" y="413707"/>
                  <a:pt x="3463347" y="401774"/>
                  <a:pt x="3474720" y="394950"/>
                </a:cubicBezTo>
                <a:cubicBezTo>
                  <a:pt x="3487436" y="387321"/>
                  <a:pt x="3505344" y="390145"/>
                  <a:pt x="3516923" y="380882"/>
                </a:cubicBezTo>
                <a:cubicBezTo>
                  <a:pt x="3530125" y="370320"/>
                  <a:pt x="3530721" y="347640"/>
                  <a:pt x="3545058" y="338679"/>
                </a:cubicBezTo>
                <a:cubicBezTo>
                  <a:pt x="3570207" y="322961"/>
                  <a:pt x="3601329" y="319922"/>
                  <a:pt x="3629464" y="310544"/>
                </a:cubicBezTo>
                <a:lnTo>
                  <a:pt x="3671667" y="296476"/>
                </a:lnTo>
                <a:cubicBezTo>
                  <a:pt x="3685735" y="291787"/>
                  <a:pt x="3701533" y="290634"/>
                  <a:pt x="3713871" y="282408"/>
                </a:cubicBezTo>
                <a:cubicBezTo>
                  <a:pt x="3834819" y="201777"/>
                  <a:pt x="3681792" y="298448"/>
                  <a:pt x="3798277" y="240205"/>
                </a:cubicBezTo>
                <a:cubicBezTo>
                  <a:pt x="3813399" y="232644"/>
                  <a:pt x="3827278" y="222632"/>
                  <a:pt x="3840480" y="212070"/>
                </a:cubicBezTo>
                <a:cubicBezTo>
                  <a:pt x="3850837" y="203784"/>
                  <a:pt x="3856752" y="189865"/>
                  <a:pt x="3868615" y="183934"/>
                </a:cubicBezTo>
                <a:cubicBezTo>
                  <a:pt x="3885908" y="175287"/>
                  <a:pt x="3906129" y="174556"/>
                  <a:pt x="3924886" y="169867"/>
                </a:cubicBezTo>
                <a:cubicBezTo>
                  <a:pt x="3934264" y="160488"/>
                  <a:pt x="3941158" y="147662"/>
                  <a:pt x="3953021" y="141731"/>
                </a:cubicBezTo>
                <a:cubicBezTo>
                  <a:pt x="3970314" y="133084"/>
                  <a:pt x="3990702" y="132975"/>
                  <a:pt x="4009292" y="127664"/>
                </a:cubicBezTo>
                <a:cubicBezTo>
                  <a:pt x="4023550" y="123590"/>
                  <a:pt x="4038232" y="120228"/>
                  <a:pt x="4051495" y="113596"/>
                </a:cubicBezTo>
                <a:cubicBezTo>
                  <a:pt x="4066617" y="106035"/>
                  <a:pt x="4080496" y="96022"/>
                  <a:pt x="4093698" y="85460"/>
                </a:cubicBezTo>
                <a:cubicBezTo>
                  <a:pt x="4104055" y="77175"/>
                  <a:pt x="4109643" y="62550"/>
                  <a:pt x="4121834" y="57325"/>
                </a:cubicBezTo>
                <a:cubicBezTo>
                  <a:pt x="4143811" y="47906"/>
                  <a:pt x="4168726" y="47946"/>
                  <a:pt x="4192172" y="43257"/>
                </a:cubicBezTo>
                <a:cubicBezTo>
                  <a:pt x="4206240" y="33879"/>
                  <a:pt x="4226814" y="0"/>
                  <a:pt x="4234375" y="15122"/>
                </a:cubicBezTo>
                <a:cubicBezTo>
                  <a:pt x="4247131" y="40634"/>
                  <a:pt x="4227225" y="71856"/>
                  <a:pt x="4220307" y="99528"/>
                </a:cubicBezTo>
                <a:cubicBezTo>
                  <a:pt x="4213114" y="128300"/>
                  <a:pt x="4192172" y="183934"/>
                  <a:pt x="4192172" y="183934"/>
                </a:cubicBezTo>
                <a:cubicBezTo>
                  <a:pt x="4187483" y="230826"/>
                  <a:pt x="4185270" y="278033"/>
                  <a:pt x="4178104" y="324611"/>
                </a:cubicBezTo>
                <a:cubicBezTo>
                  <a:pt x="4175849" y="339267"/>
                  <a:pt x="4167633" y="352428"/>
                  <a:pt x="4164037" y="366814"/>
                </a:cubicBezTo>
                <a:cubicBezTo>
                  <a:pt x="4158238" y="390011"/>
                  <a:pt x="4156260" y="414085"/>
                  <a:pt x="4149969" y="437153"/>
                </a:cubicBezTo>
                <a:cubicBezTo>
                  <a:pt x="4142166" y="465765"/>
                  <a:pt x="4126710" y="492305"/>
                  <a:pt x="4121834" y="521559"/>
                </a:cubicBezTo>
                <a:cubicBezTo>
                  <a:pt x="4117145" y="549694"/>
                  <a:pt x="4112103" y="577773"/>
                  <a:pt x="4107766" y="605965"/>
                </a:cubicBezTo>
                <a:cubicBezTo>
                  <a:pt x="4102724" y="638737"/>
                  <a:pt x="4101154" y="672130"/>
                  <a:pt x="4093698" y="704439"/>
                </a:cubicBezTo>
                <a:cubicBezTo>
                  <a:pt x="4087029" y="733337"/>
                  <a:pt x="4071379" y="759764"/>
                  <a:pt x="4065563" y="788845"/>
                </a:cubicBezTo>
                <a:cubicBezTo>
                  <a:pt x="4055891" y="837203"/>
                  <a:pt x="4050674" y="869090"/>
                  <a:pt x="4037427" y="915454"/>
                </a:cubicBezTo>
                <a:cubicBezTo>
                  <a:pt x="4033353" y="929712"/>
                  <a:pt x="4027434" y="943399"/>
                  <a:pt x="4023360" y="957657"/>
                </a:cubicBezTo>
                <a:cubicBezTo>
                  <a:pt x="4018049" y="976247"/>
                  <a:pt x="4014848" y="995409"/>
                  <a:pt x="4009292" y="1013928"/>
                </a:cubicBezTo>
                <a:cubicBezTo>
                  <a:pt x="4000770" y="1042334"/>
                  <a:pt x="3990535" y="1070199"/>
                  <a:pt x="3981157" y="1098334"/>
                </a:cubicBezTo>
                <a:cubicBezTo>
                  <a:pt x="3976468" y="1112402"/>
                  <a:pt x="3970686" y="1126151"/>
                  <a:pt x="3967089" y="1140537"/>
                </a:cubicBezTo>
                <a:cubicBezTo>
                  <a:pt x="3949424" y="1211194"/>
                  <a:pt x="3959135" y="1178466"/>
                  <a:pt x="3938954" y="1239011"/>
                </a:cubicBezTo>
                <a:cubicBezTo>
                  <a:pt x="3934265" y="1276525"/>
                  <a:pt x="3931649" y="1314357"/>
                  <a:pt x="3924886" y="1351553"/>
                </a:cubicBezTo>
                <a:cubicBezTo>
                  <a:pt x="3922233" y="1366142"/>
                  <a:pt x="3914720" y="1379450"/>
                  <a:pt x="3910818" y="1393756"/>
                </a:cubicBezTo>
                <a:cubicBezTo>
                  <a:pt x="3900644" y="1431062"/>
                  <a:pt x="3894911" y="1469613"/>
                  <a:pt x="3882683" y="1506297"/>
                </a:cubicBezTo>
                <a:cubicBezTo>
                  <a:pt x="3877994" y="1520365"/>
                  <a:pt x="3872517" y="1534194"/>
                  <a:pt x="3868615" y="1548500"/>
                </a:cubicBezTo>
                <a:cubicBezTo>
                  <a:pt x="3858441" y="1585806"/>
                  <a:pt x="3845949" y="1622762"/>
                  <a:pt x="3840480" y="1661042"/>
                </a:cubicBezTo>
                <a:cubicBezTo>
                  <a:pt x="3835791" y="1693867"/>
                  <a:pt x="3833868" y="1727207"/>
                  <a:pt x="3826412" y="1759516"/>
                </a:cubicBezTo>
                <a:cubicBezTo>
                  <a:pt x="3819743" y="1788414"/>
                  <a:pt x="3804093" y="1814841"/>
                  <a:pt x="3798277" y="1843922"/>
                </a:cubicBezTo>
                <a:cubicBezTo>
                  <a:pt x="3778393" y="1943342"/>
                  <a:pt x="3791770" y="1891577"/>
                  <a:pt x="3756074" y="1998667"/>
                </a:cubicBezTo>
                <a:lnTo>
                  <a:pt x="3756074" y="1998667"/>
                </a:lnTo>
                <a:cubicBezTo>
                  <a:pt x="3746695" y="2036181"/>
                  <a:pt x="3740165" y="2074524"/>
                  <a:pt x="3727938" y="2111208"/>
                </a:cubicBezTo>
                <a:cubicBezTo>
                  <a:pt x="3723249" y="2125276"/>
                  <a:pt x="3717467" y="2139025"/>
                  <a:pt x="3713871" y="2153411"/>
                </a:cubicBezTo>
                <a:cubicBezTo>
                  <a:pt x="3708072" y="2176608"/>
                  <a:pt x="3704990" y="2200409"/>
                  <a:pt x="3699803" y="2223750"/>
                </a:cubicBezTo>
                <a:cubicBezTo>
                  <a:pt x="3695609" y="2242624"/>
                  <a:pt x="3691047" y="2261430"/>
                  <a:pt x="3685735" y="2280020"/>
                </a:cubicBezTo>
                <a:cubicBezTo>
                  <a:pt x="3681661" y="2294278"/>
                  <a:pt x="3683734" y="2313605"/>
                  <a:pt x="3671667" y="2322224"/>
                </a:cubicBezTo>
                <a:cubicBezTo>
                  <a:pt x="3647534" y="2339462"/>
                  <a:pt x="3587261" y="2350359"/>
                  <a:pt x="3587261" y="2350359"/>
                </a:cubicBezTo>
                <a:cubicBezTo>
                  <a:pt x="3540369" y="2345670"/>
                  <a:pt x="3493162" y="2343457"/>
                  <a:pt x="3446584" y="2336291"/>
                </a:cubicBezTo>
                <a:cubicBezTo>
                  <a:pt x="3431928" y="2334036"/>
                  <a:pt x="3419119" y="2320586"/>
                  <a:pt x="3404381" y="2322224"/>
                </a:cubicBezTo>
                <a:cubicBezTo>
                  <a:pt x="3374905" y="2325499"/>
                  <a:pt x="3319975" y="2350359"/>
                  <a:pt x="3319975" y="2350359"/>
                </a:cubicBezTo>
                <a:cubicBezTo>
                  <a:pt x="2254973" y="2297108"/>
                  <a:pt x="3569515" y="2350359"/>
                  <a:pt x="2869809" y="2350359"/>
                </a:cubicBezTo>
                <a:cubicBezTo>
                  <a:pt x="2522774" y="2350359"/>
                  <a:pt x="2175803" y="2340980"/>
                  <a:pt x="1828800" y="2336291"/>
                </a:cubicBezTo>
                <a:cubicBezTo>
                  <a:pt x="1599028" y="2340980"/>
                  <a:pt x="1369303" y="2350359"/>
                  <a:pt x="1139483" y="2350359"/>
                </a:cubicBezTo>
                <a:cubicBezTo>
                  <a:pt x="1097020" y="2350359"/>
                  <a:pt x="1054512" y="2344619"/>
                  <a:pt x="1012874" y="2336291"/>
                </a:cubicBezTo>
                <a:cubicBezTo>
                  <a:pt x="983792" y="2330475"/>
                  <a:pt x="928467" y="2308156"/>
                  <a:pt x="928467" y="2308156"/>
                </a:cubicBezTo>
                <a:cubicBezTo>
                  <a:pt x="126378" y="2337863"/>
                  <a:pt x="420654" y="2364272"/>
                  <a:pt x="42203" y="2322224"/>
                </a:cubicBezTo>
                <a:cubicBezTo>
                  <a:pt x="56271" y="2317535"/>
                  <a:pt x="72339" y="2316775"/>
                  <a:pt x="84406" y="2308156"/>
                </a:cubicBezTo>
                <a:cubicBezTo>
                  <a:pt x="165169" y="2250468"/>
                  <a:pt x="110615" y="2259883"/>
                  <a:pt x="182880" y="2223750"/>
                </a:cubicBezTo>
                <a:cubicBezTo>
                  <a:pt x="229532" y="2200424"/>
                  <a:pt x="225083" y="2226969"/>
                  <a:pt x="225083" y="2195614"/>
                </a:cubicBezTo>
              </a:path>
            </a:pathLst>
          </a:custGeom>
          <a:solidFill>
            <a:schemeClr val="tx1">
              <a:lumMod val="50000"/>
            </a:schemeClr>
          </a:solidFill>
          <a:ln w="57150">
            <a:solidFill>
              <a:srgbClr val="FF0000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28600" y="3962400"/>
            <a:ext cx="8686800" cy="609600"/>
          </a:xfrm>
          <a:prstGeom prst="rect">
            <a:avLst/>
          </a:prstGeom>
          <a:solidFill>
            <a:srgbClr val="4F81BD"/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l"/>
            <a:r>
              <a:rPr sz="3200" dirty="0" err="1">
                <a:solidFill>
                  <a:srgbClr val="FF0000"/>
                </a:solidFill>
                <a:latin typeface="NikoshBAN"/>
              </a:rPr>
              <a:t>অনুরূপভাবে</a:t>
            </a:r>
            <a:r>
              <a:rPr sz="3200" dirty="0">
                <a:solidFill>
                  <a:srgbClr val="FF0000"/>
                </a:solidFill>
                <a:latin typeface="NikoshBAN"/>
              </a:rPr>
              <a:t>, </a:t>
            </a:r>
            <a:r>
              <a:rPr sz="3200" dirty="0" err="1">
                <a:solidFill>
                  <a:srgbClr val="FF0000"/>
                </a:solidFill>
                <a:latin typeface="NikoshBAN"/>
              </a:rPr>
              <a:t>প্রমাণ</a:t>
            </a:r>
            <a:r>
              <a:rPr sz="32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FF0000"/>
                </a:solidFill>
                <a:latin typeface="NikoshBAN"/>
              </a:rPr>
              <a:t>করা</a:t>
            </a:r>
            <a:r>
              <a:rPr sz="32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FF0000"/>
                </a:solidFill>
                <a:latin typeface="NikoshBAN"/>
              </a:rPr>
              <a:t>যায়</a:t>
            </a:r>
            <a:r>
              <a:rPr sz="3200" dirty="0">
                <a:solidFill>
                  <a:srgbClr val="FF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FF0000"/>
                </a:solidFill>
                <a:latin typeface="NikoshBAN"/>
              </a:rPr>
              <a:t>যে</a:t>
            </a:r>
            <a:r>
              <a:rPr sz="3200" dirty="0">
                <a:solidFill>
                  <a:srgbClr val="FF0000"/>
                </a:solidFill>
                <a:latin typeface="NikoshBAN"/>
              </a:rPr>
              <a:t>,    </a:t>
            </a:r>
            <a:r>
              <a:rPr sz="3200" b="0" i="1" u="none" strike="noStrike" dirty="0">
                <a:solidFill>
                  <a:srgbClr val="FF0000"/>
                </a:solidFill>
                <a:latin typeface="Times New Roman"/>
              </a:rPr>
              <a:t>BAD       BCD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5334000" y="4078287"/>
            <a:ext cx="304800" cy="30480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txBody>
          <a:bodyPr wrap="square" anchor="ctr"/>
          <a:lstStyle/>
          <a:p>
            <a:pPr marL="0" lvl="0" indent="0" algn="ctr"/>
            <a:r>
              <a:rPr sz="3200">
                <a:solidFill>
                  <a:srgbClr val="FF0000"/>
                </a:solidFill>
                <a:latin typeface="Calibri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5400" y="4854575"/>
            <a:ext cx="6324600" cy="706437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 dirty="0" err="1">
                <a:solidFill>
                  <a:srgbClr val="002060"/>
                </a:solidFill>
                <a:latin typeface="NikoshBAN"/>
              </a:rPr>
              <a:t>সুতরাং</a:t>
            </a:r>
            <a:r>
              <a:rPr sz="3200" dirty="0">
                <a:solidFill>
                  <a:srgbClr val="002060"/>
                </a:solidFill>
                <a:latin typeface="NikoshBAN"/>
              </a:rPr>
              <a:t> </a:t>
            </a:r>
            <a:r>
              <a:rPr sz="3200" dirty="0">
                <a:solidFill>
                  <a:srgbClr val="000000"/>
                </a:solidFill>
              </a:rPr>
              <a:t>∠</a:t>
            </a:r>
            <a:r>
              <a:rPr sz="3200" b="0" i="1" u="none" strike="noStrike" dirty="0">
                <a:solidFill>
                  <a:srgbClr val="002060"/>
                </a:solidFill>
                <a:latin typeface="Times New Roman"/>
              </a:rPr>
              <a:t>BAD= </a:t>
            </a:r>
            <a:r>
              <a:rPr sz="3200" dirty="0">
                <a:solidFill>
                  <a:srgbClr val="000000"/>
                </a:solidFill>
              </a:rPr>
              <a:t>∠</a:t>
            </a:r>
            <a:r>
              <a:rPr sz="3200" b="0" i="1" u="none" strike="noStrike" dirty="0">
                <a:solidFill>
                  <a:srgbClr val="002060"/>
                </a:solidFill>
                <a:latin typeface="Times New Roman"/>
              </a:rPr>
              <a:t>BCD </a:t>
            </a:r>
            <a:r>
              <a:rPr sz="3200" b="1" i="0" u="none" strike="noStrike" dirty="0">
                <a:solidFill>
                  <a:srgbClr val="002060"/>
                </a:solidFill>
                <a:latin typeface="Times New Roman"/>
              </a:rPr>
              <a:t>(</a:t>
            </a:r>
            <a:r>
              <a:rPr sz="3200" b="1" i="0" u="none" strike="noStrike" dirty="0" err="1">
                <a:solidFill>
                  <a:srgbClr val="002060"/>
                </a:solidFill>
                <a:latin typeface="Times New Roman"/>
              </a:rPr>
              <a:t>প্রমাণিত</a:t>
            </a:r>
            <a:r>
              <a:rPr sz="3200" b="1" i="0" u="none" strike="noStrike" dirty="0">
                <a:solidFill>
                  <a:srgbClr val="002060"/>
                </a:solidFill>
                <a:latin typeface="Times New Roman"/>
              </a:rPr>
              <a:t>)</a:t>
            </a:r>
          </a:p>
        </p:txBody>
      </p:sp>
      <p:pic>
        <p:nvPicPr>
          <p:cNvPr id="14" name="Picture 13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964680" y="3962400"/>
            <a:ext cx="419100" cy="609600"/>
          </a:xfrm>
          <a:prstGeom prst="rect">
            <a:avLst/>
          </a:prstGeom>
          <a:noFill/>
        </p:spPr>
      </p:pic>
      <p:sp>
        <p:nvSpPr>
          <p:cNvPr id="18" name=" 17"/>
          <p:cNvSpPr/>
          <p:nvPr/>
        </p:nvSpPr>
        <p:spPr>
          <a:xfrm>
            <a:off x="2971800" y="685800"/>
            <a:ext cx="304800" cy="304800"/>
          </a:xfrm>
          <a:solidFill>
            <a:srgbClr val="4F81BD"/>
          </a:solidFill>
          <a:ln>
            <a:solidFill>
              <a:srgbClr val="002060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19" name=" 18"/>
          <p:cNvSpPr/>
          <p:nvPr/>
        </p:nvSpPr>
        <p:spPr>
          <a:xfrm>
            <a:off x="5791200" y="2590800"/>
            <a:ext cx="304800" cy="304800"/>
          </a:xfrm>
          <a:solidFill>
            <a:srgbClr val="4F81BD"/>
          </a:solidFill>
          <a:ln>
            <a:solidFill>
              <a:srgbClr val="002060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2B8B3AA-64EC-4061-A12D-36B245500620}"/>
              </a:ext>
            </a:extLst>
          </p:cNvPr>
          <p:cNvSpPr/>
          <p:nvPr/>
        </p:nvSpPr>
        <p:spPr>
          <a:xfrm>
            <a:off x="5838092" y="4079631"/>
            <a:ext cx="351692" cy="32355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1659D06-2237-41F4-AB4A-E823AEF1BAF1}"/>
              </a:ext>
            </a:extLst>
          </p:cNvPr>
          <p:cNvSpPr/>
          <p:nvPr/>
        </p:nvSpPr>
        <p:spPr>
          <a:xfrm>
            <a:off x="7427741" y="4093698"/>
            <a:ext cx="295422" cy="32355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4191000" y="250873"/>
            <a:ext cx="4953000" cy="205740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rgbClr val="00B050"/>
            </a:solidFill>
          </a:ln>
        </p:spPr>
        <p:txBody>
          <a:bodyPr wrap="square" anchor="ctr"/>
          <a:lstStyle/>
          <a:p>
            <a:pPr marL="0" lvl="0" indent="0" algn="ctr"/>
            <a:endParaRPr sz="5400" dirty="0">
              <a:solidFill>
                <a:srgbClr val="FFFFFF"/>
              </a:solidFill>
              <a:latin typeface="NikoshBAN"/>
            </a:endParaRPr>
          </a:p>
        </p:txBody>
      </p:sp>
      <p:sp>
        <p:nvSpPr>
          <p:cNvPr id="4" name="Wave 3"/>
          <p:cNvSpPr/>
          <p:nvPr/>
        </p:nvSpPr>
        <p:spPr>
          <a:xfrm>
            <a:off x="457200" y="3581400"/>
            <a:ext cx="8229600" cy="2819400"/>
          </a:xfrm>
          <a:prstGeom prst="wave">
            <a:avLst/>
          </a:prstGeom>
          <a:solidFill>
            <a:schemeClr val="tx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anchor="ctr"/>
          <a:lstStyle/>
          <a:p>
            <a:pPr marL="0" lvl="0" indent="0" algn="ctr"/>
            <a:r>
              <a:rPr sz="4000" dirty="0" err="1">
                <a:solidFill>
                  <a:schemeClr val="accent1">
                    <a:lumMod val="75000"/>
                  </a:schemeClr>
                </a:solidFill>
                <a:latin typeface="NikoshBAN"/>
              </a:rPr>
              <a:t>প্রমাণ</a:t>
            </a:r>
            <a:r>
              <a:rPr sz="4000" dirty="0">
                <a:solidFill>
                  <a:schemeClr val="accent1">
                    <a:lumMod val="75000"/>
                  </a:schemeClr>
                </a:solidFill>
                <a:latin typeface="NikoshBAN"/>
              </a:rPr>
              <a:t> </a:t>
            </a:r>
            <a:r>
              <a:rPr sz="4000" dirty="0" err="1">
                <a:solidFill>
                  <a:schemeClr val="accent1">
                    <a:lumMod val="75000"/>
                  </a:schemeClr>
                </a:solidFill>
                <a:latin typeface="NikoshBAN"/>
              </a:rPr>
              <a:t>কর</a:t>
            </a:r>
            <a:r>
              <a:rPr sz="4000" dirty="0">
                <a:solidFill>
                  <a:schemeClr val="accent1">
                    <a:lumMod val="75000"/>
                  </a:schemeClr>
                </a:solidFill>
                <a:latin typeface="NikoshBAN"/>
              </a:rPr>
              <a:t> </a:t>
            </a:r>
            <a:r>
              <a:rPr sz="4000" dirty="0" err="1">
                <a:solidFill>
                  <a:schemeClr val="accent1">
                    <a:lumMod val="75000"/>
                  </a:schemeClr>
                </a:solidFill>
                <a:latin typeface="NikoshBAN"/>
              </a:rPr>
              <a:t>যে</a:t>
            </a:r>
            <a:r>
              <a:rPr sz="4000" dirty="0">
                <a:solidFill>
                  <a:schemeClr val="accent1">
                    <a:lumMod val="75000"/>
                  </a:schemeClr>
                </a:solidFill>
                <a:latin typeface="NikoshBAN"/>
              </a:rPr>
              <a:t>, </a:t>
            </a:r>
            <a:r>
              <a:rPr sz="4000" dirty="0" err="1">
                <a:solidFill>
                  <a:schemeClr val="accent1">
                    <a:lumMod val="75000"/>
                  </a:schemeClr>
                </a:solidFill>
                <a:latin typeface="NikoshBAN"/>
              </a:rPr>
              <a:t>সামান্তরিকের</a:t>
            </a:r>
            <a:r>
              <a:rPr sz="4000" dirty="0">
                <a:solidFill>
                  <a:schemeClr val="accent1">
                    <a:lumMod val="75000"/>
                  </a:schemeClr>
                </a:solidFill>
                <a:latin typeface="NikoshBAN"/>
              </a:rPr>
              <a:t> </a:t>
            </a:r>
            <a:r>
              <a:rPr sz="4000" dirty="0" err="1">
                <a:solidFill>
                  <a:schemeClr val="accent1">
                    <a:lumMod val="75000"/>
                  </a:schemeClr>
                </a:solidFill>
                <a:latin typeface="NikoshBAN"/>
              </a:rPr>
              <a:t>বিপরীত</a:t>
            </a:r>
            <a:r>
              <a:rPr sz="4000" dirty="0">
                <a:solidFill>
                  <a:schemeClr val="accent1">
                    <a:lumMod val="75000"/>
                  </a:schemeClr>
                </a:solidFill>
                <a:latin typeface="NikoshBAN"/>
              </a:rPr>
              <a:t> </a:t>
            </a:r>
            <a:r>
              <a:rPr sz="4000" dirty="0" err="1">
                <a:solidFill>
                  <a:schemeClr val="accent1">
                    <a:lumMod val="75000"/>
                  </a:schemeClr>
                </a:solidFill>
                <a:latin typeface="NikoshBAN"/>
              </a:rPr>
              <a:t>বাহু</a:t>
            </a:r>
            <a:r>
              <a:rPr sz="4000" dirty="0">
                <a:solidFill>
                  <a:schemeClr val="accent1">
                    <a:lumMod val="75000"/>
                  </a:schemeClr>
                </a:solidFill>
                <a:latin typeface="NikoshBAN"/>
              </a:rPr>
              <a:t> ও </a:t>
            </a:r>
            <a:r>
              <a:rPr sz="4000" dirty="0" err="1">
                <a:solidFill>
                  <a:schemeClr val="accent1">
                    <a:lumMod val="75000"/>
                  </a:schemeClr>
                </a:solidFill>
                <a:latin typeface="NikoshBAN"/>
              </a:rPr>
              <a:t>কোণগুলো</a:t>
            </a:r>
            <a:r>
              <a:rPr sz="4000" dirty="0">
                <a:solidFill>
                  <a:schemeClr val="accent1">
                    <a:lumMod val="75000"/>
                  </a:schemeClr>
                </a:solidFill>
                <a:latin typeface="NikoshBAN"/>
              </a:rPr>
              <a:t> </a:t>
            </a:r>
            <a:r>
              <a:rPr sz="4000" dirty="0" err="1">
                <a:solidFill>
                  <a:schemeClr val="accent1">
                    <a:lumMod val="75000"/>
                  </a:schemeClr>
                </a:solidFill>
                <a:latin typeface="NikoshBAN"/>
              </a:rPr>
              <a:t>পরস্পর</a:t>
            </a:r>
            <a:r>
              <a:rPr sz="4000" dirty="0">
                <a:solidFill>
                  <a:schemeClr val="accent1">
                    <a:lumMod val="75000"/>
                  </a:schemeClr>
                </a:solidFill>
                <a:latin typeface="NikoshBAN"/>
              </a:rPr>
              <a:t> </a:t>
            </a:r>
            <a:r>
              <a:rPr sz="4000" dirty="0" err="1">
                <a:solidFill>
                  <a:schemeClr val="accent1">
                    <a:lumMod val="75000"/>
                  </a:schemeClr>
                </a:solidFill>
                <a:latin typeface="NikoshBAN"/>
              </a:rPr>
              <a:t>সমান</a:t>
            </a:r>
            <a:r>
              <a:rPr sz="4000" dirty="0">
                <a:solidFill>
                  <a:schemeClr val="accent1">
                    <a:lumMod val="75000"/>
                  </a:schemeClr>
                </a:solidFill>
                <a:latin typeface="NikoshBAN"/>
              </a:rPr>
              <a:t>।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174822-7FF9-403B-BB87-3C4CA03780CE}"/>
              </a:ext>
            </a:extLst>
          </p:cNvPr>
          <p:cNvSpPr/>
          <p:nvPr/>
        </p:nvSpPr>
        <p:spPr>
          <a:xfrm>
            <a:off x="4940109" y="744640"/>
            <a:ext cx="38779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/>
              </a:rPr>
              <a:t>দলীয়</a:t>
            </a:r>
            <a:r>
              <a:rPr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/>
              </a:rPr>
              <a:t> </a:t>
            </a:r>
            <a:r>
              <a:rPr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/>
              </a:rPr>
              <a:t>কাজ</a:t>
            </a:r>
            <a:r>
              <a:rPr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/>
              </a:rPr>
              <a:t>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FFD246"/>
            </a:gs>
            <a:gs pos="0">
              <a:srgbClr val="FFC000"/>
            </a:gs>
            <a:gs pos="82000">
              <a:schemeClr val="accent1">
                <a:lumMod val="45000"/>
                <a:lumOff val="55000"/>
              </a:schemeClr>
            </a:gs>
            <a:gs pos="52000">
              <a:srgbClr val="00206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26040" y="427453"/>
            <a:ext cx="4149725" cy="1095375"/>
          </a:xfrm>
          <a:prstGeom prst="rect">
            <a:avLst/>
          </a:prstGeom>
          <a:pattFill prst="pct60">
            <a:fgClr>
              <a:schemeClr val="bg2"/>
            </a:fgClr>
            <a:bgClr>
              <a:schemeClr val="bg1"/>
            </a:bgClr>
          </a:pattFill>
          <a:ln w="88900">
            <a:solidFill>
              <a:srgbClr val="FFFFFF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430315A-9DD8-41B5-92DC-C08763B0ADE1}"/>
              </a:ext>
            </a:extLst>
          </p:cNvPr>
          <p:cNvSpPr/>
          <p:nvPr/>
        </p:nvSpPr>
        <p:spPr>
          <a:xfrm>
            <a:off x="346402" y="4203058"/>
            <a:ext cx="860444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sz="40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প্রমাণ</a:t>
            </a:r>
            <a:r>
              <a:rPr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 </a:t>
            </a:r>
            <a:r>
              <a:rPr sz="40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কর</a:t>
            </a:r>
            <a:r>
              <a:rPr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 </a:t>
            </a:r>
            <a:r>
              <a:rPr sz="40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যে</a:t>
            </a:r>
            <a:r>
              <a:rPr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, </a:t>
            </a:r>
            <a:r>
              <a:rPr sz="40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চতুর্ভুজের</a:t>
            </a:r>
            <a:r>
              <a:rPr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 </a:t>
            </a:r>
            <a:r>
              <a:rPr sz="40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এক</a:t>
            </a:r>
            <a:r>
              <a:rPr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 </a:t>
            </a:r>
            <a:r>
              <a:rPr sz="40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জোড়া</a:t>
            </a:r>
            <a:r>
              <a:rPr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 </a:t>
            </a:r>
            <a:r>
              <a:rPr sz="40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বিপরীত</a:t>
            </a:r>
            <a:r>
              <a:rPr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 </a:t>
            </a:r>
            <a:r>
              <a:rPr sz="40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বাহু</a:t>
            </a:r>
            <a:r>
              <a:rPr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 </a:t>
            </a:r>
            <a:r>
              <a:rPr sz="40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পরস্পর</a:t>
            </a:r>
            <a:r>
              <a:rPr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 </a:t>
            </a:r>
            <a:r>
              <a:rPr sz="40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সমান</a:t>
            </a:r>
            <a:r>
              <a:rPr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 ও </a:t>
            </a:r>
            <a:r>
              <a:rPr sz="40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সমান্তরাল</a:t>
            </a:r>
            <a:r>
              <a:rPr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 </a:t>
            </a:r>
            <a:r>
              <a:rPr sz="40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হলে</a:t>
            </a:r>
            <a:r>
              <a:rPr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, </a:t>
            </a:r>
            <a:r>
              <a:rPr sz="40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তা</a:t>
            </a:r>
            <a:r>
              <a:rPr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 </a:t>
            </a:r>
            <a:r>
              <a:rPr sz="40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একটি</a:t>
            </a:r>
            <a:r>
              <a:rPr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 </a:t>
            </a:r>
            <a:r>
              <a:rPr sz="40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সামান্তরিক</a:t>
            </a:r>
            <a:r>
              <a:rPr sz="40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।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FC0A93-C835-461E-A101-0E66FD1471A8}"/>
              </a:ext>
            </a:extLst>
          </p:cNvPr>
          <p:cNvSpPr/>
          <p:nvPr/>
        </p:nvSpPr>
        <p:spPr>
          <a:xfrm>
            <a:off x="3685737" y="392948"/>
            <a:ext cx="2560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chemeClr val="accent3"/>
                </a:solidFill>
                <a:effectLst/>
              </a:rPr>
              <a:t>ধন্যবাদ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DB2941A-4935-47B9-939A-3F924944C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0665"/>
            <a:ext cx="9144000" cy="50573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EE78E3C-18F8-46DF-8BE2-382A35F931BC}"/>
              </a:ext>
            </a:extLst>
          </p:cNvPr>
          <p:cNvSpPr/>
          <p:nvPr/>
        </p:nvSpPr>
        <p:spPr>
          <a:xfrm>
            <a:off x="3635297" y="195999"/>
            <a:ext cx="29706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i="0" u="sng" strike="noStrike" cap="none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"/>
              </a:rPr>
              <a:t>পরিচিতি</a:t>
            </a:r>
            <a:endParaRPr 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79BCD2-0734-437F-8188-B3CD02CBA869}"/>
              </a:ext>
            </a:extLst>
          </p:cNvPr>
          <p:cNvSpPr txBox="1"/>
          <p:nvPr/>
        </p:nvSpPr>
        <p:spPr>
          <a:xfrm>
            <a:off x="253218" y="2011680"/>
            <a:ext cx="50503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মোঃ</a:t>
            </a:r>
            <a:r>
              <a:rPr lang="en-US" sz="3600" dirty="0"/>
              <a:t> </a:t>
            </a:r>
            <a:r>
              <a:rPr lang="en-US" sz="3600" dirty="0" err="1"/>
              <a:t>আব্দুল</a:t>
            </a:r>
            <a:r>
              <a:rPr lang="en-US" sz="3600" dirty="0"/>
              <a:t> </a:t>
            </a:r>
            <a:r>
              <a:rPr lang="en-US" sz="3600" dirty="0" err="1"/>
              <a:t>কাদের</a:t>
            </a:r>
            <a:r>
              <a:rPr lang="en-US" sz="3600" dirty="0"/>
              <a:t> </a:t>
            </a:r>
            <a:r>
              <a:rPr lang="en-US" sz="3600" dirty="0" err="1"/>
              <a:t>সুমন</a:t>
            </a:r>
            <a:endParaRPr lang="en-US" sz="3600" dirty="0"/>
          </a:p>
          <a:p>
            <a:r>
              <a:rPr lang="en-US" sz="3600" dirty="0" err="1"/>
              <a:t>সহকারী</a:t>
            </a:r>
            <a:r>
              <a:rPr lang="en-US" sz="3600" dirty="0"/>
              <a:t> </a:t>
            </a:r>
            <a:r>
              <a:rPr lang="en-US" sz="3600" dirty="0" err="1"/>
              <a:t>শিক্ষক</a:t>
            </a:r>
            <a:r>
              <a:rPr lang="en-US" sz="3600" dirty="0"/>
              <a:t>(</a:t>
            </a:r>
            <a:r>
              <a:rPr lang="en-US" sz="3600" dirty="0" err="1"/>
              <a:t>গণিত</a:t>
            </a:r>
            <a:r>
              <a:rPr lang="en-US" sz="3600" dirty="0"/>
              <a:t>)</a:t>
            </a:r>
          </a:p>
          <a:p>
            <a:r>
              <a:rPr lang="en-US" sz="3600" dirty="0" err="1"/>
              <a:t>রোটারী</a:t>
            </a:r>
            <a:r>
              <a:rPr lang="en-US" sz="3600" dirty="0"/>
              <a:t> </a:t>
            </a:r>
            <a:r>
              <a:rPr lang="en-US" sz="3600" dirty="0" err="1"/>
              <a:t>স্কুল</a:t>
            </a:r>
            <a:r>
              <a:rPr lang="en-US" sz="3600" dirty="0"/>
              <a:t>, </a:t>
            </a:r>
            <a:r>
              <a:rPr lang="en-US" sz="3600" dirty="0" err="1"/>
              <a:t>খুলনা</a:t>
            </a:r>
            <a:r>
              <a:rPr lang="en-US" sz="3600" dirty="0"/>
              <a:t>।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AFC969A-F9FB-4F1D-8DDE-9DAA54BC77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166" y="1378634"/>
            <a:ext cx="4121834" cy="54793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3569A8-FED7-4346-8609-CF2FD80D775D}"/>
              </a:ext>
            </a:extLst>
          </p:cNvPr>
          <p:cNvSpPr/>
          <p:nvPr/>
        </p:nvSpPr>
        <p:spPr>
          <a:xfrm>
            <a:off x="1399165" y="336677"/>
            <a:ext cx="6936514" cy="923330"/>
          </a:xfrm>
          <a:prstGeom prst="rect">
            <a:avLst/>
          </a:prstGeom>
          <a:gradFill>
            <a:gsLst>
              <a:gs pos="37000">
                <a:srgbClr val="FFD246"/>
              </a:gs>
              <a:gs pos="0">
                <a:srgbClr val="FFC000"/>
              </a:gs>
              <a:gs pos="82000">
                <a:schemeClr val="accent1">
                  <a:lumMod val="45000"/>
                  <a:lumOff val="55000"/>
                </a:schemeClr>
              </a:gs>
              <a:gs pos="52000">
                <a:srgbClr val="00206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i="0" u="none" strike="noStrike" cap="none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/>
              </a:rPr>
              <a:t>শ্রেণি</a:t>
            </a:r>
            <a:r>
              <a:rPr sz="5400" b="1" i="0" u="none" strike="noStrike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/>
              </a:rPr>
              <a:t> ও </a:t>
            </a:r>
            <a:r>
              <a:rPr sz="5400" b="1" i="0" u="none" strike="noStrike" cap="none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/>
              </a:rPr>
              <a:t>পাঠ</a:t>
            </a:r>
            <a:r>
              <a:rPr sz="5400" b="1" i="0" u="none" strike="noStrike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/>
              </a:rPr>
              <a:t> </a:t>
            </a:r>
            <a:r>
              <a:rPr sz="5400" b="1" i="0" u="none" strike="noStrike" cap="none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/>
              </a:rPr>
              <a:t>পরিচিতি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DEEF94-2E10-4856-AF82-F69896EF5FBA}"/>
              </a:ext>
            </a:extLst>
          </p:cNvPr>
          <p:cNvSpPr txBox="1"/>
          <p:nvPr/>
        </p:nvSpPr>
        <p:spPr>
          <a:xfrm>
            <a:off x="1871003" y="2377440"/>
            <a:ext cx="533165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শ্রেণিঃ</a:t>
            </a:r>
            <a:r>
              <a:rPr lang="en-US" sz="4000" dirty="0"/>
              <a:t> </a:t>
            </a:r>
            <a:r>
              <a:rPr lang="en-US" sz="4000" dirty="0" err="1"/>
              <a:t>অষ্টম</a:t>
            </a:r>
            <a:endParaRPr lang="en-US" sz="4000" dirty="0"/>
          </a:p>
          <a:p>
            <a:r>
              <a:rPr lang="en-US" sz="4000" dirty="0" err="1"/>
              <a:t>অধ্যায়ঃ</a:t>
            </a:r>
            <a:r>
              <a:rPr lang="en-US" sz="4000" dirty="0"/>
              <a:t> </a:t>
            </a:r>
            <a:r>
              <a:rPr lang="en-US" sz="4000" dirty="0" err="1"/>
              <a:t>অষ্টম</a:t>
            </a:r>
            <a:r>
              <a:rPr lang="en-US" sz="4000" dirty="0"/>
              <a:t>(</a:t>
            </a:r>
            <a:r>
              <a:rPr lang="en-US" sz="4000" dirty="0" err="1"/>
              <a:t>চতুর্ভুজ</a:t>
            </a:r>
            <a:r>
              <a:rPr lang="en-US" sz="4000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457200" y="1447800"/>
            <a:ext cx="3352800" cy="2057400"/>
          </a:xfrm>
          <a:prstGeom prst="flowChartProcess">
            <a:avLst/>
          </a:prstGeom>
          <a:noFill/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3" name="Flowchart: Data 2"/>
          <p:cNvSpPr/>
          <p:nvPr/>
        </p:nvSpPr>
        <p:spPr>
          <a:xfrm>
            <a:off x="457200" y="1447800"/>
            <a:ext cx="4191000" cy="2057400"/>
          </a:xfrm>
          <a:prstGeom prst="flowChartInputOutput">
            <a:avLst/>
          </a:prstGeom>
          <a:noFill/>
          <a:ln>
            <a:solidFill>
              <a:srgbClr val="FF0000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4" name="Flowchart: Process 3"/>
          <p:cNvSpPr/>
          <p:nvPr/>
        </p:nvSpPr>
        <p:spPr>
          <a:xfrm>
            <a:off x="457200" y="3124200"/>
            <a:ext cx="457200" cy="381000"/>
          </a:xfrm>
          <a:prstGeom prst="flowChartProcess">
            <a:avLst/>
          </a:prstGeom>
          <a:noFill/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990600" y="2667000"/>
            <a:ext cx="838200" cy="6461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600">
                <a:solidFill>
                  <a:srgbClr val="000000"/>
                </a:solidFill>
                <a:latin typeface="Times New Roman"/>
              </a:rPr>
              <a:t>90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2667000"/>
            <a:ext cx="3048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" name="Flowchart: Data 6"/>
          <p:cNvSpPr/>
          <p:nvPr/>
        </p:nvSpPr>
        <p:spPr>
          <a:xfrm>
            <a:off x="4267200" y="3276600"/>
            <a:ext cx="457200" cy="228600"/>
          </a:xfrm>
          <a:prstGeom prst="flowChartInputOutput">
            <a:avLst/>
          </a:prstGeom>
          <a:noFill/>
          <a:ln>
            <a:solidFill>
              <a:srgbClr val="FF0000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8" name="Straight Connector 7"/>
          <p:cNvSpPr/>
          <p:nvPr/>
        </p:nvSpPr>
        <p:spPr>
          <a:xfrm rot="5400000">
            <a:off x="6323806" y="1447006"/>
            <a:ext cx="304800" cy="1588"/>
          </a:xfrm>
          <a:prstGeom prst="line">
            <a:avLst/>
          </a:prstGeom>
          <a:noFill/>
          <a:ln w="28575">
            <a:solidFill>
              <a:srgbClr val="0070C0"/>
            </a:solidFill>
          </a:ln>
        </p:spPr>
      </p:sp>
      <p:sp>
        <p:nvSpPr>
          <p:cNvPr id="9" name="Straight Connector 8"/>
          <p:cNvSpPr/>
          <p:nvPr/>
        </p:nvSpPr>
        <p:spPr>
          <a:xfrm rot="5400000">
            <a:off x="1902618" y="1445418"/>
            <a:ext cx="304800" cy="1587"/>
          </a:xfrm>
          <a:prstGeom prst="line">
            <a:avLst/>
          </a:prstGeom>
          <a:noFill/>
          <a:ln w="28575">
            <a:solidFill>
              <a:srgbClr val="00B050"/>
            </a:solidFill>
          </a:ln>
        </p:spPr>
      </p:sp>
      <p:sp>
        <p:nvSpPr>
          <p:cNvPr id="10" name="Straight Connector 9"/>
          <p:cNvSpPr/>
          <p:nvPr/>
        </p:nvSpPr>
        <p:spPr>
          <a:xfrm rot="5400000">
            <a:off x="1904206" y="3502818"/>
            <a:ext cx="304800" cy="1588"/>
          </a:xfrm>
          <a:prstGeom prst="line">
            <a:avLst/>
          </a:prstGeom>
          <a:noFill/>
          <a:ln w="28575">
            <a:solidFill>
              <a:srgbClr val="00B050"/>
            </a:solidFill>
          </a:ln>
        </p:spPr>
      </p:sp>
      <p:sp>
        <p:nvSpPr>
          <p:cNvPr id="11" name="Straight Connector 10"/>
          <p:cNvSpPr/>
          <p:nvPr/>
        </p:nvSpPr>
        <p:spPr>
          <a:xfrm rot="5400000">
            <a:off x="6322218" y="3502818"/>
            <a:ext cx="304800" cy="1587"/>
          </a:xfrm>
          <a:prstGeom prst="line">
            <a:avLst/>
          </a:prstGeom>
          <a:noFill/>
          <a:ln w="28575">
            <a:solidFill>
              <a:srgbClr val="0070C0"/>
            </a:solidFill>
          </a:ln>
        </p:spPr>
      </p:sp>
      <p:sp>
        <p:nvSpPr>
          <p:cNvPr id="12" name="Straight Connector 11"/>
          <p:cNvSpPr/>
          <p:nvPr/>
        </p:nvSpPr>
        <p:spPr>
          <a:xfrm>
            <a:off x="304800" y="2286000"/>
            <a:ext cx="381000" cy="1587"/>
          </a:xfrm>
          <a:prstGeom prst="line">
            <a:avLst/>
          </a:prstGeom>
          <a:noFill/>
          <a:ln w="28575">
            <a:solidFill>
              <a:srgbClr val="000000"/>
            </a:solidFill>
          </a:ln>
        </p:spPr>
      </p:sp>
      <p:sp>
        <p:nvSpPr>
          <p:cNvPr id="13" name="Straight Connector 12"/>
          <p:cNvSpPr/>
          <p:nvPr/>
        </p:nvSpPr>
        <p:spPr>
          <a:xfrm>
            <a:off x="304800" y="2362200"/>
            <a:ext cx="381000" cy="1587"/>
          </a:xfrm>
          <a:prstGeom prst="line">
            <a:avLst/>
          </a:prstGeom>
          <a:noFill/>
          <a:ln w="28575">
            <a:solidFill>
              <a:srgbClr val="000000"/>
            </a:solidFill>
          </a:ln>
        </p:spPr>
      </p:sp>
      <p:sp>
        <p:nvSpPr>
          <p:cNvPr id="14" name="Straight Connector 13"/>
          <p:cNvSpPr/>
          <p:nvPr/>
        </p:nvSpPr>
        <p:spPr>
          <a:xfrm>
            <a:off x="3657600" y="2286000"/>
            <a:ext cx="381000" cy="1587"/>
          </a:xfrm>
          <a:prstGeom prst="line">
            <a:avLst/>
          </a:prstGeom>
          <a:noFill/>
          <a:ln w="28575">
            <a:solidFill>
              <a:srgbClr val="000000"/>
            </a:solidFill>
          </a:ln>
        </p:spPr>
      </p:sp>
      <p:sp>
        <p:nvSpPr>
          <p:cNvPr id="15" name="Straight Connector 14"/>
          <p:cNvSpPr/>
          <p:nvPr/>
        </p:nvSpPr>
        <p:spPr>
          <a:xfrm>
            <a:off x="3657600" y="2362200"/>
            <a:ext cx="381000" cy="1587"/>
          </a:xfrm>
          <a:prstGeom prst="line">
            <a:avLst/>
          </a:prstGeom>
          <a:noFill/>
          <a:ln w="28575">
            <a:solidFill>
              <a:srgbClr val="000000"/>
            </a:solidFill>
          </a:ln>
        </p:spPr>
      </p:sp>
      <p:sp>
        <p:nvSpPr>
          <p:cNvPr id="16" name="Straight Connector 15"/>
          <p:cNvSpPr/>
          <p:nvPr/>
        </p:nvSpPr>
        <p:spPr>
          <a:xfrm>
            <a:off x="4572000" y="2286000"/>
            <a:ext cx="381000" cy="1587"/>
          </a:xfrm>
          <a:prstGeom prst="line">
            <a:avLst/>
          </a:prstGeom>
          <a:noFill/>
          <a:ln w="28575">
            <a:solidFill>
              <a:srgbClr val="00B050"/>
            </a:solidFill>
          </a:ln>
        </p:spPr>
      </p:sp>
      <p:sp>
        <p:nvSpPr>
          <p:cNvPr id="17" name="Straight Connector 16"/>
          <p:cNvSpPr/>
          <p:nvPr/>
        </p:nvSpPr>
        <p:spPr>
          <a:xfrm>
            <a:off x="4572000" y="2359025"/>
            <a:ext cx="381000" cy="1587"/>
          </a:xfrm>
          <a:prstGeom prst="line">
            <a:avLst/>
          </a:prstGeom>
          <a:noFill/>
          <a:ln w="28575">
            <a:solidFill>
              <a:srgbClr val="00B050"/>
            </a:solidFill>
          </a:ln>
        </p:spPr>
      </p:sp>
      <p:sp>
        <p:nvSpPr>
          <p:cNvPr id="18" name="Straight Connector 17"/>
          <p:cNvSpPr/>
          <p:nvPr/>
        </p:nvSpPr>
        <p:spPr>
          <a:xfrm>
            <a:off x="7924800" y="2286000"/>
            <a:ext cx="381000" cy="1587"/>
          </a:xfrm>
          <a:prstGeom prst="line">
            <a:avLst/>
          </a:prstGeom>
          <a:noFill/>
          <a:ln w="28575">
            <a:solidFill>
              <a:srgbClr val="00B050"/>
            </a:solidFill>
          </a:ln>
        </p:spPr>
      </p:sp>
      <p:sp>
        <p:nvSpPr>
          <p:cNvPr id="19" name="Straight Connector 18"/>
          <p:cNvSpPr/>
          <p:nvPr/>
        </p:nvSpPr>
        <p:spPr>
          <a:xfrm>
            <a:off x="7924800" y="2362200"/>
            <a:ext cx="381000" cy="1587"/>
          </a:xfrm>
          <a:prstGeom prst="line">
            <a:avLst/>
          </a:prstGeom>
          <a:noFill/>
          <a:ln w="28575">
            <a:solidFill>
              <a:srgbClr val="00B050"/>
            </a:solidFill>
          </a:ln>
        </p:spPr>
      </p:sp>
      <p:sp>
        <p:nvSpPr>
          <p:cNvPr id="20" name="TextBox 19"/>
          <p:cNvSpPr txBox="1"/>
          <p:nvPr/>
        </p:nvSpPr>
        <p:spPr>
          <a:xfrm>
            <a:off x="4876800" y="2933700"/>
            <a:ext cx="990600" cy="6461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600">
                <a:solidFill>
                  <a:srgbClr val="000000"/>
                </a:solidFill>
                <a:latin typeface="Times New Roman"/>
              </a:rPr>
              <a:t>&lt;90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38800" y="2933700"/>
            <a:ext cx="304800" cy="3683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1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3" name="Flowchart: Data 22"/>
          <p:cNvSpPr/>
          <p:nvPr/>
        </p:nvSpPr>
        <p:spPr>
          <a:xfrm>
            <a:off x="4267200" y="1447800"/>
            <a:ext cx="4191000" cy="2057400"/>
          </a:xfrm>
          <a:prstGeom prst="flowChartInputOutput">
            <a:avLst/>
          </a:prstGeom>
          <a:noFill/>
          <a:ln>
            <a:solidFill>
              <a:srgbClr val="FF0000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24" name="TextBox 23"/>
          <p:cNvSpPr txBox="1"/>
          <p:nvPr/>
        </p:nvSpPr>
        <p:spPr>
          <a:xfrm>
            <a:off x="1066800" y="3886200"/>
            <a:ext cx="18288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 b="1" i="0" u="none" strike="noStrike" dirty="0">
                <a:solidFill>
                  <a:schemeClr val="accent1"/>
                </a:solidFill>
                <a:latin typeface="NikoshBAN"/>
              </a:rPr>
              <a:t>১ </a:t>
            </a:r>
            <a:r>
              <a:rPr sz="3200" b="1" i="0" u="none" strike="noStrike" dirty="0" err="1">
                <a:solidFill>
                  <a:schemeClr val="accent1"/>
                </a:solidFill>
                <a:latin typeface="NikoshBAN"/>
              </a:rPr>
              <a:t>নং</a:t>
            </a:r>
            <a:r>
              <a:rPr sz="3200" b="1" i="0" u="none" strike="noStrike" dirty="0">
                <a:solidFill>
                  <a:schemeClr val="accent1"/>
                </a:solidFill>
                <a:latin typeface="NikoshBAN"/>
              </a:rPr>
              <a:t> </a:t>
            </a:r>
            <a:r>
              <a:rPr sz="3200" b="1" i="0" u="none" strike="noStrike" dirty="0" err="1">
                <a:solidFill>
                  <a:schemeClr val="accent1"/>
                </a:solidFill>
                <a:latin typeface="NikoshBAN"/>
              </a:rPr>
              <a:t>চিত্র</a:t>
            </a:r>
            <a:endParaRPr sz="3200" b="1" i="0" u="none" strike="noStrike" dirty="0">
              <a:solidFill>
                <a:schemeClr val="accent1"/>
              </a:solidFill>
              <a:latin typeface="NikoshB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6800" y="3886200"/>
            <a:ext cx="18288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2800" b="1" i="0" u="none" strike="noStrike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২ </a:t>
            </a:r>
            <a:r>
              <a:rPr sz="2800" b="1" i="0" u="none" strike="noStrike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নং</a:t>
            </a:r>
            <a:r>
              <a:rPr sz="2800" b="1" i="0" u="none" strike="noStrike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sz="2800" b="1" i="0" u="none" strike="noStrike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/>
              </a:rPr>
              <a:t>চিত্র</a:t>
            </a:r>
            <a:endParaRPr sz="2800" b="1" i="0" u="none" strike="noStrike" dirty="0">
              <a:solidFill>
                <a:schemeClr val="accent1">
                  <a:lumMod val="60000"/>
                  <a:lumOff val="40000"/>
                </a:schemeClr>
              </a:solidFill>
              <a:latin typeface="NikoshBAN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4800" y="4800600"/>
            <a:ext cx="8610600" cy="1676400"/>
          </a:xfrm>
          <a:prstGeom prst="rect">
            <a:avLst/>
          </a:prstGeom>
          <a:solidFill>
            <a:srgbClr val="000000"/>
          </a:solidFill>
          <a:ln>
            <a:solidFill>
              <a:srgbClr val="FFFF00"/>
            </a:solidFill>
          </a:ln>
        </p:spPr>
        <p:txBody>
          <a:bodyPr wrap="square" anchor="ctr"/>
          <a:lstStyle/>
          <a:p>
            <a:pPr marL="0" lvl="0" indent="0" algn="ctr"/>
            <a:r>
              <a:rPr sz="3600" b="1" i="0" u="none" strike="noStrike" dirty="0" err="1">
                <a:latin typeface="NikoshBAN"/>
              </a:rPr>
              <a:t>চিত্র</a:t>
            </a:r>
            <a:r>
              <a:rPr sz="3600" b="1" i="0" u="none" strike="noStrike" dirty="0">
                <a:latin typeface="NikoshBAN"/>
              </a:rPr>
              <a:t> </a:t>
            </a:r>
            <a:r>
              <a:rPr sz="3600" b="1" i="0" u="none" strike="noStrike" dirty="0" err="1">
                <a:latin typeface="NikoshBAN"/>
              </a:rPr>
              <a:t>দুটির</a:t>
            </a:r>
            <a:r>
              <a:rPr sz="3600" b="1" i="0" u="none" strike="noStrike" dirty="0">
                <a:latin typeface="NikoshBAN"/>
              </a:rPr>
              <a:t> </a:t>
            </a:r>
            <a:r>
              <a:rPr sz="3600" b="1" i="0" u="none" strike="noStrike" dirty="0" err="1">
                <a:latin typeface="NikoshBAN"/>
              </a:rPr>
              <a:t>মধ্যে</a:t>
            </a:r>
            <a:r>
              <a:rPr sz="3600" b="1" i="0" u="none" strike="noStrike" dirty="0">
                <a:latin typeface="NikoshBAN"/>
              </a:rPr>
              <a:t> </a:t>
            </a:r>
            <a:r>
              <a:rPr sz="3600" b="1" i="0" u="none" strike="noStrike" dirty="0" err="1">
                <a:latin typeface="NikoshBAN"/>
              </a:rPr>
              <a:t>মিল-অমিল</a:t>
            </a:r>
            <a:r>
              <a:rPr sz="3600" b="1" i="0" u="none" strike="noStrike" dirty="0">
                <a:latin typeface="NikoshBAN"/>
              </a:rPr>
              <a:t> </a:t>
            </a:r>
            <a:r>
              <a:rPr sz="3600" b="1" i="0" u="none" strike="noStrike" dirty="0" err="1">
                <a:latin typeface="NikoshBAN"/>
              </a:rPr>
              <a:t>নির্ণয়</a:t>
            </a:r>
            <a:r>
              <a:rPr sz="3600" b="1" i="0" u="none" strike="noStrike" dirty="0">
                <a:latin typeface="NikoshBAN"/>
              </a:rPr>
              <a:t> </a:t>
            </a:r>
            <a:r>
              <a:rPr sz="3600" b="1" i="0" u="none" strike="noStrike" dirty="0" err="1">
                <a:latin typeface="NikoshBAN"/>
              </a:rPr>
              <a:t>কর</a:t>
            </a:r>
            <a:r>
              <a:rPr sz="3600" b="1" i="0" u="none" strike="noStrike" dirty="0">
                <a:latin typeface="NikoshBAN"/>
              </a:rPr>
              <a:t> ও </a:t>
            </a:r>
            <a:r>
              <a:rPr sz="3600" b="1" i="0" u="none" strike="noStrike" dirty="0" err="1">
                <a:latin typeface="NikoshBAN"/>
              </a:rPr>
              <a:t>চিত্র</a:t>
            </a:r>
            <a:r>
              <a:rPr sz="3600" b="1" i="0" u="none" strike="noStrike" dirty="0">
                <a:latin typeface="NikoshBAN"/>
              </a:rPr>
              <a:t> </a:t>
            </a:r>
            <a:r>
              <a:rPr sz="3600" b="1" i="0" u="none" strike="noStrike" dirty="0" err="1">
                <a:latin typeface="NikoshBAN"/>
              </a:rPr>
              <a:t>দুটির</a:t>
            </a:r>
            <a:r>
              <a:rPr sz="3600" b="1" i="0" u="none" strike="noStrike" dirty="0">
                <a:latin typeface="NikoshBAN"/>
              </a:rPr>
              <a:t> </a:t>
            </a:r>
            <a:r>
              <a:rPr sz="3600" b="1" i="0" u="none" strike="noStrike" dirty="0" err="1">
                <a:latin typeface="NikoshBAN"/>
              </a:rPr>
              <a:t>নাম</a:t>
            </a:r>
            <a:r>
              <a:rPr sz="3600" b="1" i="0" u="none" strike="noStrike" dirty="0">
                <a:latin typeface="NikoshBAN"/>
              </a:rPr>
              <a:t> </a:t>
            </a:r>
            <a:r>
              <a:rPr sz="3600" b="1" i="0" u="none" strike="noStrike" dirty="0" err="1">
                <a:latin typeface="NikoshBAN"/>
              </a:rPr>
              <a:t>বল</a:t>
            </a:r>
            <a:r>
              <a:rPr sz="3600" b="1" i="0" u="none" strike="noStrike" dirty="0">
                <a:latin typeface="NikoshBAN"/>
              </a:rPr>
              <a:t>।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A772EE0-C4F1-4245-B02D-13A22AB6E93D}"/>
              </a:ext>
            </a:extLst>
          </p:cNvPr>
          <p:cNvSpPr/>
          <p:nvPr/>
        </p:nvSpPr>
        <p:spPr>
          <a:xfrm>
            <a:off x="780709" y="181932"/>
            <a:ext cx="783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i="0" u="none" strike="noStrike" cap="none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/>
              </a:rPr>
              <a:t>চিত্র</a:t>
            </a:r>
            <a:r>
              <a:rPr sz="5400" b="1" i="0" u="none" strike="noStrike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/>
              </a:rPr>
              <a:t> </a:t>
            </a:r>
            <a:r>
              <a:rPr sz="5400" b="1" i="0" u="none" strike="noStrike" cap="none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/>
              </a:rPr>
              <a:t>দুটি</a:t>
            </a:r>
            <a:r>
              <a:rPr sz="5400" b="1" i="0" u="none" strike="noStrike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/>
              </a:rPr>
              <a:t> </a:t>
            </a:r>
            <a:r>
              <a:rPr sz="5400" b="1" i="0" u="none" strike="noStrike" cap="none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/>
              </a:rPr>
              <a:t>পর্যবেক্ষণ</a:t>
            </a:r>
            <a:r>
              <a:rPr sz="5400" b="1" i="0" u="none" strike="noStrike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/>
              </a:rPr>
              <a:t> </a:t>
            </a:r>
            <a:r>
              <a:rPr sz="5400" b="1" i="0" u="none" strike="noStrike" cap="none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/>
              </a:rPr>
              <a:t>করি</a:t>
            </a:r>
            <a:r>
              <a:rPr sz="5400" b="1" i="0" u="none" strike="noStrike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/>
              </a:rPr>
              <a:t> </a:t>
            </a:r>
            <a:endParaRPr 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0021" y="250874"/>
            <a:ext cx="4069080" cy="7683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400" b="1" i="0" u="none" strike="noStrike" dirty="0" err="1">
                <a:solidFill>
                  <a:srgbClr val="000000"/>
                </a:solidFill>
                <a:latin typeface="NikoshBAN"/>
              </a:rPr>
              <a:t>পাঠ</a:t>
            </a:r>
            <a:r>
              <a:rPr sz="4400" b="1" i="0" u="none" strike="noStrike" dirty="0">
                <a:solidFill>
                  <a:srgbClr val="000000"/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rgbClr val="000000"/>
                </a:solidFill>
                <a:latin typeface="NikoshBAN"/>
              </a:rPr>
              <a:t>শিরোনাম</a:t>
            </a:r>
            <a:endParaRPr sz="4400" b="1" i="0" u="none" strike="noStrike" dirty="0">
              <a:solidFill>
                <a:srgbClr val="000000"/>
              </a:solidFill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2031" y="2286000"/>
            <a:ext cx="7426569" cy="10763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457200" lvl="0" indent="-457200" algn="ctr">
              <a:buFont typeface="Wingdings" panose="05000000000000000000" pitchFamily="2" charset="2"/>
              <a:buChar char="q"/>
            </a:pPr>
            <a:r>
              <a:rPr sz="3200" b="1" i="0" u="none" strike="noStrike" dirty="0" err="1">
                <a:solidFill>
                  <a:srgbClr val="000000"/>
                </a:solidFill>
                <a:latin typeface="NikoshBAN"/>
              </a:rPr>
              <a:t>সামান্তরিকের</a:t>
            </a:r>
            <a:r>
              <a:rPr sz="3200" b="1" i="0" u="none" strike="noStrike" dirty="0">
                <a:solidFill>
                  <a:srgbClr val="000000"/>
                </a:solidFill>
                <a:latin typeface="NikoshBAN"/>
              </a:rPr>
              <a:t> </a:t>
            </a:r>
            <a:r>
              <a:rPr sz="3200" b="1" i="0" u="none" strike="noStrike" dirty="0" err="1">
                <a:solidFill>
                  <a:srgbClr val="000000"/>
                </a:solidFill>
                <a:latin typeface="NikoshBAN"/>
              </a:rPr>
              <a:t>বাহু</a:t>
            </a:r>
            <a:r>
              <a:rPr sz="3200" b="1" i="0" u="none" strike="noStrike" dirty="0">
                <a:solidFill>
                  <a:srgbClr val="000000"/>
                </a:solidFill>
                <a:latin typeface="NikoshBAN"/>
              </a:rPr>
              <a:t> ও </a:t>
            </a:r>
            <a:r>
              <a:rPr sz="3200" b="1" i="0" u="none" strike="noStrike" dirty="0" err="1">
                <a:solidFill>
                  <a:srgbClr val="000000"/>
                </a:solidFill>
                <a:latin typeface="NikoshBAN"/>
              </a:rPr>
              <a:t>কোণের</a:t>
            </a:r>
            <a:r>
              <a:rPr sz="3200" b="1" i="0" u="none" strike="noStrike" dirty="0">
                <a:solidFill>
                  <a:srgbClr val="000000"/>
                </a:solidFill>
                <a:latin typeface="NikoshBAN"/>
              </a:rPr>
              <a:t> </a:t>
            </a:r>
            <a:r>
              <a:rPr sz="3200" b="1" i="0" u="none" strike="noStrike" dirty="0" err="1">
                <a:solidFill>
                  <a:srgbClr val="000000"/>
                </a:solidFill>
                <a:latin typeface="NikoshBAN"/>
              </a:rPr>
              <a:t>মধ্যে</a:t>
            </a:r>
            <a:r>
              <a:rPr sz="3200" b="1" i="0" u="none" strike="noStrike" dirty="0">
                <a:solidFill>
                  <a:srgbClr val="000000"/>
                </a:solidFill>
                <a:latin typeface="NikoshBAN"/>
              </a:rPr>
              <a:t> </a:t>
            </a:r>
            <a:r>
              <a:rPr sz="3200" b="1" i="0" u="none" strike="noStrike" dirty="0" err="1">
                <a:solidFill>
                  <a:srgbClr val="000000"/>
                </a:solidFill>
                <a:latin typeface="NikoshBAN"/>
              </a:rPr>
              <a:t>সম্পর্ক</a:t>
            </a:r>
            <a:r>
              <a:rPr sz="3200" b="1" i="0" u="none" strike="noStrike" dirty="0">
                <a:solidFill>
                  <a:srgbClr val="000000"/>
                </a:solidFill>
                <a:latin typeface="NikoshBAN"/>
              </a:rPr>
              <a:t> </a:t>
            </a:r>
            <a:r>
              <a:rPr sz="3200" b="1" i="0" u="none" strike="noStrike" dirty="0" err="1">
                <a:solidFill>
                  <a:srgbClr val="000000"/>
                </a:solidFill>
                <a:latin typeface="NikoshBAN"/>
              </a:rPr>
              <a:t>নির্ণয়</a:t>
            </a:r>
            <a:r>
              <a:rPr sz="3200" b="1" i="0" u="none" strike="noStrike" dirty="0">
                <a:solidFill>
                  <a:srgbClr val="000000"/>
                </a:solidFill>
                <a:latin typeface="NikoshBAN"/>
              </a:rPr>
              <a:t>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6545" y="4035083"/>
            <a:ext cx="2978834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/>
              </a:rPr>
              <a:t>উপপাদ্য-২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94BF51-AF74-4AC6-BD85-FAD414F5051F}"/>
              </a:ext>
            </a:extLst>
          </p:cNvPr>
          <p:cNvSpPr/>
          <p:nvPr/>
        </p:nvSpPr>
        <p:spPr>
          <a:xfrm>
            <a:off x="3178939" y="238202"/>
            <a:ext cx="34050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শিখন</a:t>
            </a:r>
            <a:r>
              <a:rPr sz="5400" b="1" i="0" u="none" strike="noStrike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 </a:t>
            </a:r>
            <a:r>
              <a:rPr sz="5400" b="1" i="0" u="none" strike="noStrike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/>
              </a:rPr>
              <a:t>ফল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6AFA3B-BC0E-4EDB-820B-82B7D45544DC}"/>
              </a:ext>
            </a:extLst>
          </p:cNvPr>
          <p:cNvSpPr/>
          <p:nvPr/>
        </p:nvSpPr>
        <p:spPr>
          <a:xfrm>
            <a:off x="593620" y="2270649"/>
            <a:ext cx="814398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sz="5400" b="1" i="0" u="none" strike="noStrike" cap="none" spc="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সামান্তরিকের</a:t>
            </a:r>
            <a:r>
              <a:rPr sz="5400" b="1" i="0" u="none" strike="noStrike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sz="5400" b="1" i="0" u="none" strike="noStrike" cap="none" spc="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বিপরীত</a:t>
            </a:r>
            <a:r>
              <a:rPr sz="5400" b="1" i="0" u="none" strike="noStrike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sz="5400" b="1" i="0" u="none" strike="noStrike" cap="none" spc="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বাহু</a:t>
            </a:r>
            <a:r>
              <a:rPr sz="5400" b="1" i="0" u="none" strike="noStrike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 ও </a:t>
            </a:r>
            <a:r>
              <a:rPr sz="5400" b="1" i="0" u="none" strike="noStrike" cap="none" spc="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কোণগুলো</a:t>
            </a:r>
            <a:r>
              <a:rPr sz="5400" b="1" i="0" u="none" strike="noStrike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sz="5400" b="1" i="0" u="none" strike="noStrike" cap="none" spc="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পরস্পর</a:t>
            </a:r>
            <a:r>
              <a:rPr sz="5400" b="1" i="0" u="none" strike="noStrike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sz="5400" b="1" i="0" u="none" strike="noStrike" cap="none" spc="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সমান</a:t>
            </a:r>
            <a:r>
              <a:rPr sz="5400" b="1" i="0" u="none" strike="noStrike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- </a:t>
            </a:r>
            <a:r>
              <a:rPr sz="5400" b="1" i="0" u="none" strike="noStrike" cap="none" spc="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তা</a:t>
            </a:r>
            <a:r>
              <a:rPr sz="5400" b="1" i="0" u="none" strike="noStrike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sz="5400" b="1" i="0" u="none" strike="noStrike" cap="none" spc="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প্রমাণ</a:t>
            </a:r>
            <a:r>
              <a:rPr sz="5400" b="1" i="0" u="none" strike="noStrike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sz="5400" b="1" i="0" u="none" strike="noStrike" cap="none" spc="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করতে</a:t>
            </a:r>
            <a:r>
              <a:rPr sz="5400" b="1" i="0" u="none" strike="noStrike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 </a:t>
            </a:r>
            <a:r>
              <a:rPr sz="5400" b="1" i="0" u="none" strike="noStrike" cap="none" spc="0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পারবে</a:t>
            </a:r>
            <a:r>
              <a:rPr sz="5400" b="1" i="0" u="none" strike="noStrike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/>
              </a:rPr>
              <a:t>।</a:t>
            </a:r>
            <a:endParaRPr 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2743200" y="433387"/>
            <a:ext cx="4267200" cy="2362200"/>
          </a:xfrm>
          <a:prstGeom prst="parallelogram">
            <a:avLst/>
          </a:prstGeom>
          <a:noFill/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2667000" y="76200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2416175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3200" y="2492375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6600" y="130175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D</a:t>
            </a:r>
          </a:p>
        </p:txBody>
      </p:sp>
      <p:sp>
        <p:nvSpPr>
          <p:cNvPr id="7" name="Straight Connector 6"/>
          <p:cNvSpPr/>
          <p:nvPr/>
        </p:nvSpPr>
        <p:spPr>
          <a:xfrm>
            <a:off x="3352800" y="452437"/>
            <a:ext cx="3084512" cy="2365375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</p:sp>
      <p:sp>
        <p:nvSpPr>
          <p:cNvPr id="8" name="Straight Connector 7"/>
          <p:cNvSpPr/>
          <p:nvPr/>
        </p:nvSpPr>
        <p:spPr>
          <a:xfrm flipV="1">
            <a:off x="2728912" y="430212"/>
            <a:ext cx="4289425" cy="2362200"/>
          </a:xfrm>
          <a:prstGeom prst="line">
            <a:avLst/>
          </a:prstGeom>
          <a:noFill/>
          <a:ln w="28575">
            <a:solidFill>
              <a:srgbClr val="00B050"/>
            </a:solidFill>
            <a:prstDash val="sysDot"/>
          </a:ln>
        </p:spPr>
      </p:sp>
      <p:sp>
        <p:nvSpPr>
          <p:cNvPr id="9" name="Rectangle 8"/>
          <p:cNvSpPr/>
          <p:nvPr/>
        </p:nvSpPr>
        <p:spPr>
          <a:xfrm>
            <a:off x="253219" y="3144130"/>
            <a:ext cx="8679766" cy="609600"/>
          </a:xfrm>
          <a:prstGeom prst="rect">
            <a:avLst/>
          </a:prstGeom>
          <a:solidFill>
            <a:srgbClr val="0070C0"/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r>
              <a:rPr sz="36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মনে</a:t>
            </a:r>
            <a:r>
              <a:rPr sz="36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করি</a:t>
            </a:r>
            <a:r>
              <a:rPr sz="36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, </a:t>
            </a:r>
            <a:r>
              <a:rPr sz="3600" b="0" i="1" u="none" strike="noStrike" dirty="0">
                <a:solidFill>
                  <a:schemeClr val="tx1">
                    <a:lumMod val="95000"/>
                  </a:schemeClr>
                </a:solidFill>
                <a:latin typeface="Times New Roman"/>
              </a:rPr>
              <a:t>ABCD</a:t>
            </a:r>
            <a:r>
              <a:rPr sz="3600" dirty="0">
                <a:solidFill>
                  <a:schemeClr val="tx1">
                    <a:lumMod val="95000"/>
                  </a:schemeClr>
                </a:solidFill>
                <a:latin typeface="Times New Roman"/>
              </a:rPr>
              <a:t> </a:t>
            </a:r>
            <a:r>
              <a:rPr sz="36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একটি</a:t>
            </a:r>
            <a:r>
              <a:rPr sz="36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সামান্তরিক</a:t>
            </a:r>
            <a:r>
              <a:rPr sz="36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।</a:t>
            </a:r>
            <a:r>
              <a:rPr sz="48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9151" y="3886200"/>
            <a:ext cx="8693833" cy="609600"/>
          </a:xfrm>
          <a:prstGeom prst="rect">
            <a:avLst/>
          </a:prstGeom>
          <a:solidFill>
            <a:srgbClr val="0070C0"/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2099603" y="3810000"/>
            <a:ext cx="9144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0" i="1" u="none" strike="noStrike" dirty="0">
                <a:solidFill>
                  <a:schemeClr val="tx1">
                    <a:lumMod val="95000"/>
                  </a:schemeClr>
                </a:solidFill>
                <a:latin typeface="Times New Roman"/>
              </a:rPr>
              <a:t>AC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9400" y="3810000"/>
            <a:ext cx="685800" cy="8302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2800" y="3810000"/>
            <a:ext cx="9144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0" i="1" u="none" strike="noStrike" dirty="0">
                <a:solidFill>
                  <a:schemeClr val="tx1">
                    <a:lumMod val="95000"/>
                  </a:schemeClr>
                </a:solidFill>
                <a:latin typeface="Times New Roman"/>
              </a:rPr>
              <a:t>BD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67200" y="3816350"/>
            <a:ext cx="3352800" cy="8302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6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তার</a:t>
            </a:r>
            <a:r>
              <a:rPr sz="36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দুইটি</a:t>
            </a:r>
            <a:r>
              <a:rPr sz="36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</a:t>
            </a:r>
            <a:r>
              <a:rPr sz="3600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কর্ণ</a:t>
            </a:r>
            <a:r>
              <a:rPr sz="3600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।</a:t>
            </a:r>
            <a:r>
              <a:rPr sz="4800" dirty="0">
                <a:solidFill>
                  <a:srgbClr val="000000"/>
                </a:solidFill>
                <a:latin typeface="NikoshBAN"/>
              </a:rPr>
              <a:t>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4572000"/>
            <a:ext cx="8382000" cy="2122487"/>
          </a:xfrm>
          <a:prstGeom prst="rect">
            <a:avLst/>
          </a:prstGeom>
          <a:gradFill rotWithShape="1">
            <a:gsLst>
              <a:gs pos="0">
                <a:srgbClr val="9BBB59"/>
              </a:gs>
              <a:gs pos="100000">
                <a:srgbClr val="FFFFFF"/>
              </a:gs>
            </a:gsLst>
            <a:lin ang="16200000" scaled="1"/>
          </a:gradFill>
          <a:ln w="9525">
            <a:solidFill>
              <a:srgbClr val="9BBB59"/>
            </a:solidFill>
            <a:prstDash val="sysDash"/>
          </a:ln>
        </p:spPr>
        <p:txBody>
          <a:bodyPr wrap="square" anchor="t"/>
          <a:lstStyle/>
          <a:p>
            <a:pPr marL="0" lvl="0" indent="0" algn="ctr"/>
            <a:r>
              <a:rPr sz="3600" b="1" i="0" u="none" strike="noStrike" dirty="0" err="1">
                <a:solidFill>
                  <a:srgbClr val="002060"/>
                </a:solidFill>
                <a:latin typeface="NikoshBAN"/>
              </a:rPr>
              <a:t>প্রমাণ</a:t>
            </a:r>
            <a:r>
              <a:rPr sz="3600" b="1" i="0" u="none" strike="noStrike" dirty="0">
                <a:solidFill>
                  <a:srgbClr val="002060"/>
                </a:solidFill>
                <a:latin typeface="NikoshBAN"/>
              </a:rPr>
              <a:t> </a:t>
            </a:r>
            <a:r>
              <a:rPr sz="3600" b="1" i="0" u="none" strike="noStrike" dirty="0" err="1">
                <a:solidFill>
                  <a:srgbClr val="002060"/>
                </a:solidFill>
                <a:latin typeface="NikoshBAN"/>
              </a:rPr>
              <a:t>করতে</a:t>
            </a:r>
            <a:r>
              <a:rPr sz="3600" b="1" i="0" u="none" strike="noStrike" dirty="0">
                <a:solidFill>
                  <a:srgbClr val="002060"/>
                </a:solidFill>
                <a:latin typeface="NikoshBAN"/>
              </a:rPr>
              <a:t> </a:t>
            </a:r>
            <a:r>
              <a:rPr sz="3600" b="1" i="0" u="none" strike="noStrike" dirty="0" err="1">
                <a:solidFill>
                  <a:srgbClr val="002060"/>
                </a:solidFill>
                <a:latin typeface="NikoshBAN"/>
              </a:rPr>
              <a:t>হবে</a:t>
            </a:r>
            <a:r>
              <a:rPr sz="3600" b="1" i="0" u="none" strike="noStrike" dirty="0">
                <a:solidFill>
                  <a:srgbClr val="002060"/>
                </a:solidFill>
                <a:latin typeface="NikoshBAN"/>
              </a:rPr>
              <a:t> </a:t>
            </a:r>
            <a:r>
              <a:rPr sz="3600" b="1" i="0" u="none" strike="noStrike" dirty="0" err="1">
                <a:solidFill>
                  <a:srgbClr val="002060"/>
                </a:solidFill>
                <a:latin typeface="NikoshBAN"/>
              </a:rPr>
              <a:t>যে</a:t>
            </a:r>
            <a:r>
              <a:rPr sz="3600" b="1" i="0" u="none" strike="noStrike" dirty="0">
                <a:solidFill>
                  <a:srgbClr val="002060"/>
                </a:solidFill>
                <a:latin typeface="NikoshBAN"/>
              </a:rPr>
              <a:t>, </a:t>
            </a:r>
          </a:p>
          <a:p>
            <a:pPr marL="0" lvl="0" indent="0" algn="ctr"/>
            <a:r>
              <a:rPr sz="3600" b="1" i="1" u="none" strike="noStrike" dirty="0">
                <a:solidFill>
                  <a:srgbClr val="002060"/>
                </a:solidFill>
                <a:latin typeface="Times New Roman"/>
              </a:rPr>
              <a:t>AB </a:t>
            </a:r>
            <a:r>
              <a:rPr sz="3600" b="1" i="0" u="none" strike="noStrike" dirty="0" err="1">
                <a:solidFill>
                  <a:srgbClr val="002060"/>
                </a:solidFill>
                <a:latin typeface="NikoshBAN"/>
              </a:rPr>
              <a:t>বাহু</a:t>
            </a:r>
            <a:r>
              <a:rPr sz="3600" b="1" i="0" u="none" strike="noStrike" dirty="0">
                <a:solidFill>
                  <a:srgbClr val="002060"/>
                </a:solidFill>
                <a:latin typeface="NikoshBAN"/>
              </a:rPr>
              <a:t> = </a:t>
            </a:r>
            <a:r>
              <a:rPr sz="3600" b="1" i="1" u="none" strike="noStrike" dirty="0">
                <a:solidFill>
                  <a:srgbClr val="002060"/>
                </a:solidFill>
                <a:latin typeface="NikoshBAN"/>
              </a:rPr>
              <a:t>CD</a:t>
            </a:r>
            <a:r>
              <a:rPr sz="3600" b="1" i="0" u="none" strike="noStrike" dirty="0">
                <a:solidFill>
                  <a:srgbClr val="002060"/>
                </a:solidFill>
                <a:latin typeface="NikoshBAN"/>
              </a:rPr>
              <a:t> </a:t>
            </a:r>
            <a:r>
              <a:rPr sz="3600" b="1" i="0" u="none" strike="noStrike" dirty="0" err="1">
                <a:solidFill>
                  <a:srgbClr val="002060"/>
                </a:solidFill>
                <a:latin typeface="NikoshBAN"/>
              </a:rPr>
              <a:t>বাহু</a:t>
            </a:r>
            <a:r>
              <a:rPr sz="3600" b="1" i="0" u="none" strike="noStrike" dirty="0">
                <a:solidFill>
                  <a:srgbClr val="002060"/>
                </a:solidFill>
                <a:latin typeface="NikoshBAN"/>
              </a:rPr>
              <a:t>, </a:t>
            </a:r>
            <a:r>
              <a:rPr sz="3600" b="1" i="1" u="none" strike="noStrike" dirty="0">
                <a:solidFill>
                  <a:srgbClr val="002060"/>
                </a:solidFill>
                <a:latin typeface="NikoshBAN"/>
              </a:rPr>
              <a:t>AD</a:t>
            </a:r>
            <a:r>
              <a:rPr sz="3600" b="1" i="0" u="none" strike="noStrike" dirty="0">
                <a:solidFill>
                  <a:srgbClr val="002060"/>
                </a:solidFill>
                <a:latin typeface="NikoshBAN"/>
              </a:rPr>
              <a:t> </a:t>
            </a:r>
            <a:r>
              <a:rPr sz="3600" b="1" i="0" u="none" strike="noStrike" dirty="0" err="1">
                <a:solidFill>
                  <a:srgbClr val="002060"/>
                </a:solidFill>
                <a:latin typeface="NikoshBAN"/>
              </a:rPr>
              <a:t>বাহু</a:t>
            </a:r>
            <a:r>
              <a:rPr sz="3600" b="1" i="0" u="none" strike="noStrike" dirty="0">
                <a:solidFill>
                  <a:srgbClr val="002060"/>
                </a:solidFill>
                <a:latin typeface="NikoshBAN"/>
              </a:rPr>
              <a:t> = </a:t>
            </a:r>
            <a:r>
              <a:rPr sz="3600" b="1" i="1" u="none" strike="noStrike" dirty="0">
                <a:solidFill>
                  <a:srgbClr val="002060"/>
                </a:solidFill>
                <a:latin typeface="NikoshBAN"/>
              </a:rPr>
              <a:t>BC</a:t>
            </a:r>
            <a:r>
              <a:rPr sz="3600" b="1" i="0" u="none" strike="noStrike" dirty="0">
                <a:solidFill>
                  <a:srgbClr val="002060"/>
                </a:solidFill>
                <a:latin typeface="NikoshBAN"/>
              </a:rPr>
              <a:t> </a:t>
            </a:r>
            <a:r>
              <a:rPr sz="3600" b="1" i="0" u="none" strike="noStrike" dirty="0" err="1">
                <a:solidFill>
                  <a:srgbClr val="002060"/>
                </a:solidFill>
                <a:latin typeface="NikoshBAN"/>
              </a:rPr>
              <a:t>বাহু</a:t>
            </a:r>
            <a:r>
              <a:rPr sz="3600" b="1" i="0" u="none" strike="noStrike" dirty="0">
                <a:solidFill>
                  <a:srgbClr val="002060"/>
                </a:solidFill>
                <a:latin typeface="NikoshBAN"/>
              </a:rPr>
              <a:t> , </a:t>
            </a:r>
          </a:p>
          <a:p>
            <a:pPr marL="0" lvl="0" indent="0" algn="ctr"/>
            <a:r>
              <a:rPr sz="3600" b="1" i="0" u="none" strike="noStrike" dirty="0">
                <a:solidFill>
                  <a:srgbClr val="002060"/>
                </a:solidFill>
                <a:latin typeface="Calibri"/>
              </a:rPr>
              <a:t>∠</a:t>
            </a:r>
            <a:r>
              <a:rPr sz="3600" b="1" i="1" u="none" strike="noStrike" dirty="0">
                <a:solidFill>
                  <a:srgbClr val="002060"/>
                </a:solidFill>
                <a:latin typeface="NikoshBAN"/>
              </a:rPr>
              <a:t>BAD =</a:t>
            </a:r>
            <a:r>
              <a:rPr sz="3600" b="1" i="0" u="none" strike="noStrike" dirty="0">
                <a:solidFill>
                  <a:srgbClr val="002060"/>
                </a:solidFill>
                <a:latin typeface="Calibri"/>
              </a:rPr>
              <a:t> ∠</a:t>
            </a:r>
            <a:r>
              <a:rPr sz="3600" b="1" i="1" u="none" strike="noStrike" dirty="0">
                <a:solidFill>
                  <a:srgbClr val="002060"/>
                </a:solidFill>
                <a:latin typeface="NikoshBAN"/>
              </a:rPr>
              <a:t>BCD  </a:t>
            </a:r>
            <a:r>
              <a:rPr sz="3600" b="1" i="0" u="none" strike="noStrike" dirty="0">
                <a:solidFill>
                  <a:srgbClr val="002060"/>
                </a:solidFill>
                <a:latin typeface="Calibri"/>
              </a:rPr>
              <a:t>∠</a:t>
            </a:r>
            <a:r>
              <a:rPr sz="3600" b="1" i="1" u="none" strike="noStrike" dirty="0">
                <a:solidFill>
                  <a:srgbClr val="002060"/>
                </a:solidFill>
                <a:latin typeface="NikoshBAN"/>
              </a:rPr>
              <a:t>ABC =</a:t>
            </a:r>
            <a:r>
              <a:rPr sz="3600" b="1" i="0" u="none" strike="noStrike" dirty="0">
                <a:solidFill>
                  <a:srgbClr val="002060"/>
                </a:solidFill>
                <a:latin typeface="Calibri"/>
              </a:rPr>
              <a:t> ∠</a:t>
            </a:r>
            <a:r>
              <a:rPr sz="3600" b="1" i="1" u="none" strike="noStrike" dirty="0">
                <a:solidFill>
                  <a:srgbClr val="002060"/>
                </a:solidFill>
                <a:latin typeface="NikoshBAN"/>
              </a:rPr>
              <a:t>ADC</a:t>
            </a:r>
            <a:r>
              <a:rPr sz="3600" b="1" i="0" u="none" strike="noStrike" dirty="0">
                <a:solidFill>
                  <a:srgbClr val="002060"/>
                </a:solidFill>
                <a:latin typeface="Calibri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2438400" y="1347787"/>
            <a:ext cx="4267200" cy="2362200"/>
          </a:xfrm>
          <a:prstGeom prst="parallelogram">
            <a:avLst/>
          </a:prstGeom>
          <a:noFill/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2362200" y="990600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3330575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8400" y="3406775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81800" y="1044575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D</a:t>
            </a:r>
          </a:p>
        </p:txBody>
      </p:sp>
      <p:sp>
        <p:nvSpPr>
          <p:cNvPr id="7" name="Straight Connector 6"/>
          <p:cNvSpPr/>
          <p:nvPr/>
        </p:nvSpPr>
        <p:spPr>
          <a:xfrm>
            <a:off x="3048000" y="1366837"/>
            <a:ext cx="3084512" cy="2365375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</p:sp>
      <p:sp>
        <p:nvSpPr>
          <p:cNvPr id="8" name="Straight Connector 7"/>
          <p:cNvSpPr/>
          <p:nvPr/>
        </p:nvSpPr>
        <p:spPr>
          <a:xfrm flipV="1">
            <a:off x="2424112" y="1344612"/>
            <a:ext cx="4289425" cy="2362200"/>
          </a:xfrm>
          <a:prstGeom prst="line">
            <a:avLst/>
          </a:prstGeom>
          <a:noFill/>
          <a:ln w="28575">
            <a:solidFill>
              <a:srgbClr val="00B050"/>
            </a:solidFill>
            <a:prstDash val="sysDot"/>
          </a:ln>
        </p:spPr>
      </p:sp>
      <p:sp>
        <p:nvSpPr>
          <p:cNvPr id="13" name="TextBox 12"/>
          <p:cNvSpPr txBox="1"/>
          <p:nvPr/>
        </p:nvSpPr>
        <p:spPr>
          <a:xfrm>
            <a:off x="457200" y="4572000"/>
            <a:ext cx="8305800" cy="171625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400" b="1" i="0" u="none" strike="noStrike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AC </a:t>
            </a:r>
            <a:r>
              <a:rPr sz="4400" b="1" i="0" u="none" strike="noStrike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/>
              </a:rPr>
              <a:t>ও </a:t>
            </a:r>
            <a:r>
              <a:rPr sz="4400" b="1" i="0" u="none" strike="noStrike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BD</a:t>
            </a:r>
            <a:r>
              <a:rPr sz="4400" b="1" i="0" u="none" strike="noStrike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/>
              </a:rPr>
              <a:t>কর্ণ</a:t>
            </a:r>
            <a:r>
              <a:rPr sz="4400" b="1" i="0" u="none" strike="noStrike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/>
              </a:rPr>
              <a:t>দ্বারা</a:t>
            </a:r>
            <a:r>
              <a:rPr sz="4400" b="1" i="0" u="none" strike="noStrike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/>
              </a:rPr>
              <a:t>গঠিত</a:t>
            </a:r>
            <a:r>
              <a:rPr sz="4400" b="1" i="0" u="none" strike="noStrike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/>
              </a:rPr>
              <a:t>ত্রিভুজের</a:t>
            </a:r>
            <a:r>
              <a:rPr sz="4400" b="1" i="0" u="none" strike="noStrike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/>
              </a:rPr>
              <a:t>নাম</a:t>
            </a:r>
            <a:r>
              <a:rPr sz="4400" b="1" i="0" u="none" strike="noStrike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/>
              </a:rPr>
              <a:t> </a:t>
            </a:r>
            <a:r>
              <a:rPr sz="4400" b="1" i="0" u="none" strike="noStrik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/>
              </a:rPr>
              <a:t>লিখ</a:t>
            </a:r>
            <a:r>
              <a:rPr sz="4400" b="1" i="0" u="none" strike="noStrike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/>
              </a:rPr>
              <a:t>।</a:t>
            </a:r>
          </a:p>
        </p:txBody>
      </p:sp>
      <p:sp>
        <p:nvSpPr>
          <p:cNvPr id="14" name="Cloud 13"/>
          <p:cNvSpPr/>
          <p:nvPr/>
        </p:nvSpPr>
        <p:spPr>
          <a:xfrm>
            <a:off x="2133600" y="304800"/>
            <a:ext cx="5105400" cy="762000"/>
          </a:xfrm>
          <a:prstGeom prst="cloud">
            <a:avLst/>
          </a:prstGeom>
          <a:solidFill>
            <a:schemeClr val="bg2"/>
          </a:solidFill>
          <a:ln>
            <a:solidFill>
              <a:srgbClr val="000000"/>
            </a:solidFill>
          </a:ln>
        </p:spPr>
        <p:txBody>
          <a:bodyPr wrap="square" anchor="ctr"/>
          <a:lstStyle/>
          <a:p>
            <a:pPr marL="0" lvl="0" indent="0" algn="ctr"/>
            <a:r>
              <a:rPr sz="4000" b="1" i="0" u="none" strike="noStrike" dirty="0" err="1">
                <a:solidFill>
                  <a:srgbClr val="FFFFFF"/>
                </a:solidFill>
                <a:latin typeface="NikoshBAN"/>
              </a:rPr>
              <a:t>একক</a:t>
            </a:r>
            <a:r>
              <a:rPr sz="4000" b="1" i="0" u="none" strike="noStrike" dirty="0">
                <a:solidFill>
                  <a:srgbClr val="FFFFFF"/>
                </a:solidFill>
                <a:latin typeface="NikoshBAN"/>
              </a:rPr>
              <a:t> </a:t>
            </a:r>
            <a:r>
              <a:rPr sz="4000" b="1" i="0" u="none" strike="noStrike" dirty="0" err="1">
                <a:solidFill>
                  <a:srgbClr val="FFFFFF"/>
                </a:solidFill>
                <a:latin typeface="NikoshBAN"/>
              </a:rPr>
              <a:t>কাজ</a:t>
            </a:r>
            <a:r>
              <a:rPr sz="4000" b="1" i="0" u="none" strike="noStrike" dirty="0">
                <a:solidFill>
                  <a:srgbClr val="FFFFFF"/>
                </a:solidFill>
                <a:latin typeface="NikoshBAN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1524000" y="682625"/>
            <a:ext cx="4267200" cy="2362200"/>
          </a:xfrm>
          <a:prstGeom prst="parallelogram">
            <a:avLst/>
          </a:prstGeom>
          <a:noFill/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3" name="Straight Connector 2"/>
          <p:cNvSpPr/>
          <p:nvPr/>
        </p:nvSpPr>
        <p:spPr>
          <a:xfrm flipV="1">
            <a:off x="1524000" y="685800"/>
            <a:ext cx="4267200" cy="2362200"/>
          </a:xfrm>
          <a:prstGeom prst="line">
            <a:avLst/>
          </a:prstGeom>
          <a:noFill/>
          <a:ln w="28575">
            <a:solidFill>
              <a:srgbClr val="00B0F0"/>
            </a:solidFill>
            <a:prstDash val="sysDot"/>
          </a:ln>
        </p:spPr>
      </p:sp>
      <p:sp>
        <p:nvSpPr>
          <p:cNvPr id="4" name="TextBox 3"/>
          <p:cNvSpPr txBox="1"/>
          <p:nvPr/>
        </p:nvSpPr>
        <p:spPr>
          <a:xfrm>
            <a:off x="1447800" y="457200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A</a:t>
            </a:r>
          </a:p>
        </p:txBody>
      </p:sp>
      <p:sp>
        <p:nvSpPr>
          <p:cNvPr id="5" name="Straight Connector 4"/>
          <p:cNvSpPr/>
          <p:nvPr/>
        </p:nvSpPr>
        <p:spPr>
          <a:xfrm>
            <a:off x="2133600" y="685800"/>
            <a:ext cx="3084512" cy="2365375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</p:sp>
      <p:sp>
        <p:nvSpPr>
          <p:cNvPr id="6" name="TextBox 5"/>
          <p:cNvSpPr txBox="1"/>
          <p:nvPr/>
        </p:nvSpPr>
        <p:spPr>
          <a:xfrm>
            <a:off x="914400" y="2667000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2743200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381000"/>
            <a:ext cx="609600" cy="70643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000" b="1" i="0" u="none" strike="noStrike">
                <a:solidFill>
                  <a:srgbClr val="000000"/>
                </a:solidFill>
                <a:latin typeface="Times New Roman"/>
              </a:rPr>
              <a:t>D</a:t>
            </a:r>
          </a:p>
        </p:txBody>
      </p:sp>
      <p:sp>
        <p:nvSpPr>
          <p:cNvPr id="9" name="Straight Connector 8"/>
          <p:cNvSpPr/>
          <p:nvPr/>
        </p:nvSpPr>
        <p:spPr>
          <a:xfrm>
            <a:off x="1676400" y="1752600"/>
            <a:ext cx="381000" cy="1587"/>
          </a:xfrm>
          <a:prstGeom prst="line">
            <a:avLst/>
          </a:prstGeom>
          <a:noFill/>
          <a:ln w="38100">
            <a:solidFill>
              <a:srgbClr val="4F81BD"/>
            </a:solidFill>
          </a:ln>
        </p:spPr>
      </p:sp>
      <p:sp>
        <p:nvSpPr>
          <p:cNvPr id="10" name="Straight Connector 9"/>
          <p:cNvSpPr/>
          <p:nvPr/>
        </p:nvSpPr>
        <p:spPr>
          <a:xfrm>
            <a:off x="1676400" y="1825625"/>
            <a:ext cx="381000" cy="1587"/>
          </a:xfrm>
          <a:prstGeom prst="line">
            <a:avLst/>
          </a:prstGeom>
          <a:noFill/>
          <a:ln w="38100">
            <a:solidFill>
              <a:srgbClr val="4F81BD"/>
            </a:solidFill>
          </a:ln>
        </p:spPr>
      </p:sp>
      <p:sp>
        <p:nvSpPr>
          <p:cNvPr id="11" name="Straight Connector 10"/>
          <p:cNvSpPr/>
          <p:nvPr/>
        </p:nvSpPr>
        <p:spPr>
          <a:xfrm>
            <a:off x="5334000" y="1752600"/>
            <a:ext cx="381000" cy="1587"/>
          </a:xfrm>
          <a:prstGeom prst="line">
            <a:avLst/>
          </a:prstGeom>
          <a:noFill/>
          <a:ln w="38100">
            <a:solidFill>
              <a:srgbClr val="4F81BD"/>
            </a:solidFill>
          </a:ln>
        </p:spPr>
      </p:sp>
      <p:sp>
        <p:nvSpPr>
          <p:cNvPr id="12" name="Straight Connector 11"/>
          <p:cNvSpPr/>
          <p:nvPr/>
        </p:nvSpPr>
        <p:spPr>
          <a:xfrm>
            <a:off x="5334000" y="1825625"/>
            <a:ext cx="381000" cy="1587"/>
          </a:xfrm>
          <a:prstGeom prst="line">
            <a:avLst/>
          </a:prstGeom>
          <a:noFill/>
          <a:ln w="38100">
            <a:solidFill>
              <a:srgbClr val="4F81BD"/>
            </a:solidFill>
          </a:ln>
        </p:spPr>
      </p:sp>
      <p:sp>
        <p:nvSpPr>
          <p:cNvPr id="13" name="Freeform: Shape 12"/>
          <p:cNvSpPr/>
          <p:nvPr/>
        </p:nvSpPr>
        <p:spPr>
          <a:xfrm>
            <a:off x="1989137" y="955675"/>
            <a:ext cx="541338" cy="123825"/>
          </a:xfrm>
          <a:custGeom>
            <a:avLst/>
            <a:gdLst/>
            <a:ahLst/>
            <a:cxnLst/>
            <a:rect l="0" t="0" r="0" b="0"/>
            <a:pathLst>
              <a:path w="541725" h="124780">
                <a:moveTo>
                  <a:pt x="21220" y="70339"/>
                </a:moveTo>
                <a:cubicBezTo>
                  <a:pt x="39977" y="75028"/>
                  <a:pt x="58901" y="79095"/>
                  <a:pt x="77491" y="84406"/>
                </a:cubicBezTo>
                <a:cubicBezTo>
                  <a:pt x="218804" y="124780"/>
                  <a:pt x="0" y="68550"/>
                  <a:pt x="175965" y="112542"/>
                </a:cubicBezTo>
                <a:cubicBezTo>
                  <a:pt x="241614" y="107853"/>
                  <a:pt x="307498" y="105742"/>
                  <a:pt x="372912" y="98474"/>
                </a:cubicBezTo>
                <a:cubicBezTo>
                  <a:pt x="392128" y="96339"/>
                  <a:pt x="412396" y="93999"/>
                  <a:pt x="429183" y="84406"/>
                </a:cubicBezTo>
                <a:cubicBezTo>
                  <a:pt x="446456" y="74535"/>
                  <a:pt x="456102" y="54939"/>
                  <a:pt x="471386" y="42203"/>
                </a:cubicBezTo>
                <a:cubicBezTo>
                  <a:pt x="496849" y="20984"/>
                  <a:pt x="514260" y="13733"/>
                  <a:pt x="541725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14" name="Freeform: Shape 13"/>
          <p:cNvSpPr/>
          <p:nvPr/>
        </p:nvSpPr>
        <p:spPr>
          <a:xfrm>
            <a:off x="4725987" y="2524125"/>
            <a:ext cx="576263" cy="141287"/>
          </a:xfrm>
          <a:custGeom>
            <a:avLst/>
            <a:gdLst/>
            <a:ahLst/>
            <a:cxnLst/>
            <a:rect l="0" t="0" r="0" b="0"/>
            <a:pathLst>
              <a:path w="576775" h="141841">
                <a:moveTo>
                  <a:pt x="0" y="141841"/>
                </a:moveTo>
                <a:cubicBezTo>
                  <a:pt x="81102" y="87774"/>
                  <a:pt x="2868" y="134583"/>
                  <a:pt x="84406" y="99638"/>
                </a:cubicBezTo>
                <a:cubicBezTo>
                  <a:pt x="103681" y="91377"/>
                  <a:pt x="121402" y="79764"/>
                  <a:pt x="140677" y="71503"/>
                </a:cubicBezTo>
                <a:cubicBezTo>
                  <a:pt x="154307" y="65662"/>
                  <a:pt x="169617" y="64067"/>
                  <a:pt x="182880" y="57435"/>
                </a:cubicBezTo>
                <a:cubicBezTo>
                  <a:pt x="198002" y="49874"/>
                  <a:pt x="209252" y="35237"/>
                  <a:pt x="225083" y="29300"/>
                </a:cubicBezTo>
                <a:cubicBezTo>
                  <a:pt x="247471" y="20904"/>
                  <a:pt x="272225" y="21031"/>
                  <a:pt x="295421" y="15232"/>
                </a:cubicBezTo>
                <a:cubicBezTo>
                  <a:pt x="309807" y="11635"/>
                  <a:pt x="323556" y="5853"/>
                  <a:pt x="337624" y="1164"/>
                </a:cubicBezTo>
                <a:cubicBezTo>
                  <a:pt x="389206" y="5853"/>
                  <a:pt x="442865" y="0"/>
                  <a:pt x="492369" y="15232"/>
                </a:cubicBezTo>
                <a:cubicBezTo>
                  <a:pt x="508529" y="20204"/>
                  <a:pt x="508549" y="45480"/>
                  <a:pt x="520504" y="57435"/>
                </a:cubicBezTo>
                <a:cubicBezTo>
                  <a:pt x="551240" y="88171"/>
                  <a:pt x="550062" y="85570"/>
                  <a:pt x="576775" y="85570"/>
                </a:cubicBezTo>
              </a:path>
            </a:pathLst>
          </a:custGeom>
          <a:noFill/>
          <a:ln w="28575">
            <a:solidFill>
              <a:srgbClr val="4F81BD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15" name=" 14"/>
          <p:cNvSpPr/>
          <p:nvPr/>
        </p:nvSpPr>
        <p:spPr>
          <a:xfrm>
            <a:off x="2590800" y="762000"/>
            <a:ext cx="304800" cy="304800"/>
          </a:xfrm>
          <a:solidFill>
            <a:srgbClr val="4F81BD"/>
          </a:solidFill>
          <a:ln>
            <a:solidFill>
              <a:srgbClr val="002060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16" name=" 15"/>
          <p:cNvSpPr/>
          <p:nvPr/>
        </p:nvSpPr>
        <p:spPr>
          <a:xfrm>
            <a:off x="4419600" y="2743200"/>
            <a:ext cx="304800" cy="304800"/>
          </a:xfrm>
          <a:solidFill>
            <a:srgbClr val="4F81BD"/>
          </a:solidFill>
          <a:ln>
            <a:solidFill>
              <a:srgbClr val="002060"/>
            </a:solidFill>
          </a:ln>
        </p:spPr>
        <p:txBody>
          <a:bodyPr wrap="square" anchor="ctr"/>
          <a:lstStyle/>
          <a:p>
            <a:pPr marL="0" lvl="0" indent="0" algn="ctr"/>
            <a:endParaRPr/>
          </a:p>
        </p:txBody>
      </p:sp>
      <p:sp>
        <p:nvSpPr>
          <p:cNvPr id="17" name="Rectangle 16"/>
          <p:cNvSpPr/>
          <p:nvPr/>
        </p:nvSpPr>
        <p:spPr>
          <a:xfrm>
            <a:off x="193429" y="3392658"/>
            <a:ext cx="5757203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r>
              <a:rPr sz="3200" dirty="0">
                <a:solidFill>
                  <a:srgbClr val="FFFFFF"/>
                </a:solidFill>
                <a:latin typeface="Times New Roman"/>
              </a:rPr>
              <a:t>AB||DC </a:t>
            </a:r>
            <a:r>
              <a:rPr sz="32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NikoshBAN"/>
              </a:rPr>
              <a:t>এবং</a:t>
            </a:r>
            <a:r>
              <a:rPr sz="32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</a:rPr>
              <a:t>AC </a:t>
            </a:r>
            <a:r>
              <a:rPr sz="3200" dirty="0" err="1">
                <a:solidFill>
                  <a:srgbClr val="FFFFFF"/>
                </a:solidFill>
                <a:latin typeface="NikoshBAN"/>
              </a:rPr>
              <a:t>তাদের</a:t>
            </a:r>
            <a:r>
              <a:rPr sz="32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NikoshBAN"/>
              </a:rPr>
              <a:t>ছেদক</a:t>
            </a:r>
            <a:endParaRPr sz="3200" dirty="0">
              <a:solidFill>
                <a:srgbClr val="FFFFFF"/>
              </a:solidFill>
              <a:latin typeface="NikoshB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7159" y="4196862"/>
            <a:ext cx="5869745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r>
              <a:rPr sz="3600" dirty="0" err="1">
                <a:solidFill>
                  <a:srgbClr val="FFFFFF"/>
                </a:solidFill>
                <a:latin typeface="NikoshBAN"/>
              </a:rPr>
              <a:t>সুতরাং</a:t>
            </a:r>
            <a:r>
              <a:rPr sz="3600" dirty="0">
                <a:solidFill>
                  <a:srgbClr val="FFFFFF"/>
                </a:solidFill>
                <a:latin typeface="NikoshBAN"/>
              </a:rPr>
              <a:t>   </a:t>
            </a:r>
            <a:r>
              <a:rPr sz="3600" dirty="0">
                <a:solidFill>
                  <a:srgbClr val="FFFFFF"/>
                </a:solidFill>
                <a:latin typeface="Calibri"/>
              </a:rPr>
              <a:t>∠</a:t>
            </a:r>
            <a:r>
              <a:rPr sz="3600" dirty="0">
                <a:solidFill>
                  <a:srgbClr val="FFFFFF"/>
                </a:solidFill>
                <a:latin typeface="Times New Roman"/>
              </a:rPr>
              <a:t>BAC= </a:t>
            </a:r>
            <a:r>
              <a:rPr sz="3600" dirty="0">
                <a:solidFill>
                  <a:srgbClr val="FFFFFF"/>
                </a:solidFill>
                <a:latin typeface="Calibri"/>
              </a:rPr>
              <a:t>∠</a:t>
            </a:r>
            <a:r>
              <a:rPr sz="3600" dirty="0">
                <a:solidFill>
                  <a:srgbClr val="FFFFFF"/>
                </a:solidFill>
                <a:latin typeface="Times New Roman"/>
              </a:rPr>
              <a:t>ACD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8812" y="4953000"/>
            <a:ext cx="5852160" cy="609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r>
              <a:rPr sz="3200" dirty="0">
                <a:solidFill>
                  <a:srgbClr val="FFFFFF"/>
                </a:solidFill>
                <a:latin typeface="Times New Roman"/>
              </a:rPr>
              <a:t>BC||AC </a:t>
            </a:r>
            <a:r>
              <a:rPr sz="32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NikoshBAN"/>
              </a:rPr>
              <a:t>এবং</a:t>
            </a:r>
            <a:r>
              <a:rPr sz="32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</a:rPr>
              <a:t>AC </a:t>
            </a:r>
            <a:r>
              <a:rPr sz="3200" dirty="0" err="1">
                <a:solidFill>
                  <a:srgbClr val="FFFFFF"/>
                </a:solidFill>
                <a:latin typeface="NikoshBAN"/>
              </a:rPr>
              <a:t>তাদের</a:t>
            </a:r>
            <a:r>
              <a:rPr sz="32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NikoshBAN"/>
              </a:rPr>
              <a:t>ছেদক</a:t>
            </a:r>
            <a:endParaRPr sz="3200" dirty="0">
              <a:solidFill>
                <a:srgbClr val="FFFFFF"/>
              </a:solidFill>
              <a:latin typeface="NikoshBAN"/>
            </a:endParaRPr>
          </a:p>
        </p:txBody>
      </p:sp>
      <p:sp>
        <p:nvSpPr>
          <p:cNvPr id="20" name="Straight Connector 19"/>
          <p:cNvSpPr/>
          <p:nvPr/>
        </p:nvSpPr>
        <p:spPr>
          <a:xfrm rot="5400000">
            <a:off x="3352006" y="685006"/>
            <a:ext cx="304800" cy="1588"/>
          </a:xfrm>
          <a:prstGeom prst="line">
            <a:avLst/>
          </a:prstGeom>
          <a:noFill/>
          <a:ln w="38100">
            <a:solidFill>
              <a:srgbClr val="FF0000"/>
            </a:solidFill>
          </a:ln>
        </p:spPr>
      </p:sp>
      <p:sp>
        <p:nvSpPr>
          <p:cNvPr id="21" name="Straight Connector 20"/>
          <p:cNvSpPr/>
          <p:nvPr/>
        </p:nvSpPr>
        <p:spPr>
          <a:xfrm rot="5400000">
            <a:off x="3428206" y="683418"/>
            <a:ext cx="304800" cy="1588"/>
          </a:xfrm>
          <a:prstGeom prst="line">
            <a:avLst/>
          </a:prstGeom>
          <a:noFill/>
          <a:ln w="38100">
            <a:solidFill>
              <a:srgbClr val="FF0000"/>
            </a:solidFill>
          </a:ln>
        </p:spPr>
      </p:sp>
      <p:sp>
        <p:nvSpPr>
          <p:cNvPr id="22" name="Straight Connector 21"/>
          <p:cNvSpPr/>
          <p:nvPr/>
        </p:nvSpPr>
        <p:spPr>
          <a:xfrm rot="5400000">
            <a:off x="3348831" y="3047206"/>
            <a:ext cx="304800" cy="1588"/>
          </a:xfrm>
          <a:prstGeom prst="line">
            <a:avLst/>
          </a:prstGeom>
          <a:noFill/>
          <a:ln w="38100">
            <a:solidFill>
              <a:srgbClr val="FF0000"/>
            </a:solidFill>
          </a:ln>
        </p:spPr>
      </p:sp>
      <p:sp>
        <p:nvSpPr>
          <p:cNvPr id="23" name="Straight Connector 22"/>
          <p:cNvSpPr/>
          <p:nvPr/>
        </p:nvSpPr>
        <p:spPr>
          <a:xfrm rot="5400000">
            <a:off x="3426618" y="3045618"/>
            <a:ext cx="304800" cy="1587"/>
          </a:xfrm>
          <a:prstGeom prst="line">
            <a:avLst/>
          </a:prstGeom>
          <a:noFill/>
          <a:ln w="38100">
            <a:solidFill>
              <a:srgbClr val="FF0000"/>
            </a:solidFill>
          </a:ln>
        </p:spPr>
      </p:sp>
      <p:sp>
        <p:nvSpPr>
          <p:cNvPr id="24" name="Rectangle 23"/>
          <p:cNvSpPr/>
          <p:nvPr/>
        </p:nvSpPr>
        <p:spPr>
          <a:xfrm>
            <a:off x="196948" y="5638800"/>
            <a:ext cx="5852160" cy="609600"/>
          </a:xfrm>
          <a:prstGeom prst="rect">
            <a:avLst/>
          </a:prstGeom>
          <a:solidFill>
            <a:srgbClr val="000000"/>
          </a:solidFill>
          <a:ln w="25400">
            <a:solidFill>
              <a:srgbClr val="27405E"/>
            </a:solidFill>
          </a:ln>
        </p:spPr>
        <p:txBody>
          <a:bodyPr wrap="square" anchor="ctr"/>
          <a:lstStyle/>
          <a:p>
            <a:pPr marL="0" lvl="0" indent="0" algn="ctr"/>
            <a:r>
              <a:rPr sz="3600" dirty="0" err="1">
                <a:solidFill>
                  <a:srgbClr val="FFFFFF"/>
                </a:solidFill>
                <a:latin typeface="NikoshBAN"/>
              </a:rPr>
              <a:t>সুতরাং</a:t>
            </a:r>
            <a:r>
              <a:rPr sz="3600" dirty="0">
                <a:solidFill>
                  <a:srgbClr val="FFFFFF"/>
                </a:solidFill>
                <a:latin typeface="NikoshBAN"/>
              </a:rPr>
              <a:t> </a:t>
            </a:r>
            <a:r>
              <a:rPr sz="3600" dirty="0">
                <a:solidFill>
                  <a:srgbClr val="FFFFFF"/>
                </a:solidFill>
                <a:latin typeface="Calibri"/>
              </a:rPr>
              <a:t>∠</a:t>
            </a:r>
            <a:r>
              <a:rPr sz="3600" dirty="0">
                <a:solidFill>
                  <a:srgbClr val="FFFFFF"/>
                </a:solidFill>
                <a:latin typeface="Times New Roman"/>
              </a:rPr>
              <a:t>ACB= </a:t>
            </a:r>
            <a:r>
              <a:rPr sz="3600" dirty="0">
                <a:solidFill>
                  <a:srgbClr val="FFFFFF"/>
                </a:solidFill>
                <a:latin typeface="Calibri"/>
              </a:rPr>
              <a:t>∠</a:t>
            </a:r>
            <a:r>
              <a:rPr sz="3600" dirty="0">
                <a:solidFill>
                  <a:srgbClr val="FFFFFF"/>
                </a:solidFill>
                <a:latin typeface="Times New Roman"/>
              </a:rPr>
              <a:t>DAC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96000" y="4267200"/>
            <a:ext cx="28956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 b="1" i="0" u="none" strike="noStrike" dirty="0">
                <a:latin typeface="NikoshBAN"/>
              </a:rPr>
              <a:t>[</a:t>
            </a:r>
            <a:r>
              <a:rPr sz="3200" b="1" i="0" u="none" strike="noStrike" dirty="0" err="1">
                <a:latin typeface="NikoshBAN"/>
              </a:rPr>
              <a:t>একান্তর</a:t>
            </a:r>
            <a:r>
              <a:rPr sz="3200" b="1" i="0" u="none" strike="noStrike" dirty="0">
                <a:latin typeface="NikoshBAN"/>
              </a:rPr>
              <a:t> </a:t>
            </a:r>
            <a:r>
              <a:rPr sz="3200" b="1" i="0" u="none" strike="noStrike" dirty="0" err="1">
                <a:latin typeface="NikoshBAN"/>
              </a:rPr>
              <a:t>কোণ</a:t>
            </a:r>
            <a:r>
              <a:rPr sz="3200" b="1" i="0" u="none" strike="noStrike" dirty="0">
                <a:latin typeface="NikoshBAN"/>
              </a:rPr>
              <a:t> </a:t>
            </a:r>
            <a:r>
              <a:rPr sz="3200" b="1" i="0" u="none" strike="noStrike" dirty="0" err="1">
                <a:latin typeface="NikoshBAN"/>
              </a:rPr>
              <a:t>সমান</a:t>
            </a:r>
            <a:r>
              <a:rPr sz="3200" b="1" i="0" u="none" strike="noStrike" dirty="0">
                <a:latin typeface="NikoshBAN"/>
              </a:rPr>
              <a:t>]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96000" y="5662612"/>
            <a:ext cx="28956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3200" b="1" i="0" u="none" strike="noStrike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[</a:t>
            </a:r>
            <a:r>
              <a:rPr sz="3200" b="1" i="0" u="none" strike="noStrike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একান্তর</a:t>
            </a:r>
            <a:r>
              <a:rPr sz="3200" b="1" i="0" u="none" strike="noStrike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</a:t>
            </a:r>
            <a:r>
              <a:rPr sz="3200" b="1" i="0" u="none" strike="noStrike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কোণ</a:t>
            </a:r>
            <a:r>
              <a:rPr sz="3200" b="1" i="0" u="none" strike="noStrike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 </a:t>
            </a:r>
            <a:r>
              <a:rPr sz="3200" b="1" i="0" u="none" strike="noStrike" dirty="0" err="1">
                <a:solidFill>
                  <a:schemeClr val="tx1">
                    <a:lumMod val="95000"/>
                  </a:schemeClr>
                </a:solidFill>
                <a:latin typeface="NikoshBAN"/>
              </a:rPr>
              <a:t>সমান</a:t>
            </a:r>
            <a:r>
              <a:rPr sz="3200" b="1" i="0" u="none" strike="noStrike" dirty="0">
                <a:solidFill>
                  <a:schemeClr val="tx1">
                    <a:lumMod val="95000"/>
                  </a:schemeClr>
                </a:solidFill>
                <a:latin typeface="NikoshBAN"/>
              </a:rPr>
              <a:t>]</a:t>
            </a:r>
            <a:r>
              <a:rPr sz="3200" b="1" i="0" u="none" strike="noStrike" dirty="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48</TotalTime>
  <Words>289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Corbel</vt:lpstr>
      <vt:lpstr>Nikosh</vt:lpstr>
      <vt:lpstr>NikoshBAN</vt:lpstr>
      <vt:lpstr>Times New Roman</vt:lpstr>
      <vt:lpstr>Wingdings</vt:lpstr>
      <vt:lpstr>Banded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Kader Suman</cp:lastModifiedBy>
  <cp:revision>10</cp:revision>
  <dcterms:modified xsi:type="dcterms:W3CDTF">2021-04-18T06:17:04Z</dcterms:modified>
</cp:coreProperties>
</file>