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D19-0124-41DA-AC2E-0CBF15A7301E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C1E0-1F76-443A-B3B2-DEE9115D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4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D19-0124-41DA-AC2E-0CBF15A7301E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C1E0-1F76-443A-B3B2-DEE9115D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3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D19-0124-41DA-AC2E-0CBF15A7301E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C1E0-1F76-443A-B3B2-DEE9115D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4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D19-0124-41DA-AC2E-0CBF15A7301E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C1E0-1F76-443A-B3B2-DEE9115D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7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D19-0124-41DA-AC2E-0CBF15A7301E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C1E0-1F76-443A-B3B2-DEE9115D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6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D19-0124-41DA-AC2E-0CBF15A7301E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C1E0-1F76-443A-B3B2-DEE9115D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1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D19-0124-41DA-AC2E-0CBF15A7301E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C1E0-1F76-443A-B3B2-DEE9115D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1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D19-0124-41DA-AC2E-0CBF15A7301E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C1E0-1F76-443A-B3B2-DEE9115D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9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D19-0124-41DA-AC2E-0CBF15A7301E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C1E0-1F76-443A-B3B2-DEE9115D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4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D19-0124-41DA-AC2E-0CBF15A7301E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C1E0-1F76-443A-B3B2-DEE9115D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9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D19-0124-41DA-AC2E-0CBF15A7301E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C1E0-1F76-443A-B3B2-DEE9115D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1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4ED19-0124-41DA-AC2E-0CBF15A7301E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3C1E0-1F76-443A-B3B2-DEE9115D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2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SA" sz="4400" dirty="0">
                <a:latin typeface="Arial" panose="020B0604020202020204" pitchFamily="34" charset="0"/>
                <a:cs typeface="Arial" panose="020B0604020202020204" pitchFamily="34" charset="0"/>
              </a:rPr>
              <a:t>بسم الله الرحمن الرحيم</a:t>
            </a:r>
            <a:br>
              <a:rPr lang="ar-SA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400" dirty="0">
                <a:latin typeface="Arial" panose="020B0604020202020204" pitchFamily="34" charset="0"/>
                <a:cs typeface="Arial" panose="020B0604020202020204" pitchFamily="34" charset="0"/>
              </a:rPr>
              <a:t>السلام عليكم ورحمة الله</a:t>
            </a:r>
            <a:br>
              <a:rPr lang="ar-SA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400" dirty="0">
                <a:latin typeface="Arial" panose="020B0604020202020204" pitchFamily="34" charset="0"/>
                <a:cs typeface="Arial" panose="020B0604020202020204" pitchFamily="34" charset="0"/>
              </a:rPr>
              <a:t>اهلا سهلا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589" y="3602038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27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2456" y="1352282"/>
            <a:ext cx="50742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عنوان الدرس</a:t>
            </a:r>
          </a:p>
          <a:p>
            <a:endParaRPr lang="ar-SA" sz="3600" dirty="0"/>
          </a:p>
          <a:p>
            <a:r>
              <a:rPr lang="ar-SA" sz="3600" dirty="0"/>
              <a:t>الصف العالم</a:t>
            </a:r>
          </a:p>
          <a:p>
            <a:endParaRPr lang="ar-SA" sz="3600" dirty="0"/>
          </a:p>
          <a:p>
            <a:r>
              <a:rPr lang="ar-SA" sz="3600" dirty="0"/>
              <a:t>الورقة الثانية للفقه</a:t>
            </a:r>
          </a:p>
          <a:p>
            <a:endParaRPr lang="ar-SA" sz="3600" dirty="0"/>
          </a:p>
          <a:p>
            <a:r>
              <a:rPr lang="ar-SA" sz="3600" dirty="0"/>
              <a:t>فرائض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79" y="1737641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92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9425" y="2202288"/>
            <a:ext cx="58083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/>
              <a:t>اعلان الدرس</a:t>
            </a:r>
          </a:p>
          <a:p>
            <a:endParaRPr lang="ar-SA" sz="4800" dirty="0"/>
          </a:p>
          <a:p>
            <a:r>
              <a:rPr lang="ar-SA" sz="4800" dirty="0" smtClean="0"/>
              <a:t>العول</a:t>
            </a:r>
            <a:endParaRPr lang="ar-SA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329" y="2202288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296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1544" y="2189408"/>
            <a:ext cx="59886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</a:t>
            </a:r>
            <a:r>
              <a:rPr lang="ar-SA" sz="2800" dirty="0"/>
              <a:t>لنتائج من </a:t>
            </a:r>
            <a:r>
              <a:rPr lang="ar-SA" sz="2800" dirty="0" smtClean="0"/>
              <a:t>الدرس:</a:t>
            </a:r>
            <a:endParaRPr lang="ar-SA" sz="2800" dirty="0"/>
          </a:p>
          <a:p>
            <a:endParaRPr lang="ar-SA" sz="2800" dirty="0"/>
          </a:p>
          <a:p>
            <a:r>
              <a:rPr lang="ar-SA" sz="2800" dirty="0"/>
              <a:t>يستطيع الطلاب بعد انتهاء هذا الدرس:</a:t>
            </a:r>
          </a:p>
          <a:p>
            <a:endParaRPr lang="ar-SA" sz="2800" dirty="0"/>
          </a:p>
          <a:p>
            <a:r>
              <a:rPr lang="ar-SA" sz="2800" dirty="0"/>
              <a:t>ان يبينوا  ما </a:t>
            </a:r>
            <a:r>
              <a:rPr lang="ar-SA" sz="2800" dirty="0" smtClean="0"/>
              <a:t> العول</a:t>
            </a:r>
            <a:endParaRPr lang="ar-SA" sz="2800" dirty="0"/>
          </a:p>
          <a:p>
            <a:r>
              <a:rPr lang="ar-SA" sz="2800" dirty="0"/>
              <a:t> </a:t>
            </a:r>
          </a:p>
          <a:p>
            <a:r>
              <a:rPr lang="ar-SA" sz="2800" dirty="0" smtClean="0"/>
              <a:t>   ان </a:t>
            </a:r>
            <a:r>
              <a:rPr lang="ar-SA" sz="2800" dirty="0"/>
              <a:t>يقولوا </a:t>
            </a:r>
            <a:r>
              <a:rPr lang="ar-SA" sz="2800" dirty="0" smtClean="0"/>
              <a:t> مسائل العول كم هي؟ وما هي</a:t>
            </a:r>
            <a:r>
              <a:rPr lang="ar-SA" dirty="0" smtClean="0"/>
              <a:t>؟</a:t>
            </a:r>
            <a:endParaRPr lang="ar-S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257" y="2189408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4513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0095" y="1756881"/>
            <a:ext cx="54144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العول:</a:t>
            </a:r>
          </a:p>
          <a:p>
            <a:endParaRPr lang="ar-SA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ان يزاد علي المخرج شيء من اجزائه اذ ضاق عن فرض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285" y="2064810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9975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4727" y="1983346"/>
            <a:ext cx="665837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اعلم :</a:t>
            </a:r>
          </a:p>
          <a:p>
            <a:r>
              <a:rPr lang="ar-SA" dirty="0" smtClean="0"/>
              <a:t> </a:t>
            </a:r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ان مجموع المخارج  سبعة- أربعة منها لا تعول-وهي: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الاثنان- والثلث- والاربعة والثمانية-</a:t>
            </a:r>
          </a:p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وثلثه منها قد تعول</a:t>
            </a:r>
            <a:endParaRPr lang="ar-S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88" y="2441855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01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62163" y="1236372"/>
            <a:ext cx="65295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</a:t>
            </a:r>
            <a:r>
              <a:rPr lang="ar-SA" sz="3200" dirty="0" smtClean="0"/>
              <a:t>ما الستة :</a:t>
            </a:r>
          </a:p>
          <a:p>
            <a:r>
              <a:rPr lang="ar-SA" sz="3200" dirty="0" smtClean="0"/>
              <a:t>فإنها تعول الي عشرة وترا و شفعا</a:t>
            </a:r>
            <a:endParaRPr lang="en-US" sz="32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890197" y="3142445"/>
            <a:ext cx="35288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0122794" y="2601532"/>
            <a:ext cx="321972" cy="540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453093" y="2562896"/>
            <a:ext cx="850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453093" y="3374265"/>
            <a:ext cx="1094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زوج</a:t>
            </a:r>
          </a:p>
          <a:p>
            <a:endParaRPr lang="ar-SA" dirty="0" smtClean="0"/>
          </a:p>
          <a:p>
            <a:r>
              <a:rPr lang="ar-SA" dirty="0" smtClean="0"/>
              <a:t> 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34896" y="3221694"/>
            <a:ext cx="1519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لاب وام</a:t>
            </a:r>
            <a:endParaRPr lang="ar-SA" dirty="0"/>
          </a:p>
          <a:p>
            <a:endParaRPr lang="ar-SA" dirty="0" smtClean="0"/>
          </a:p>
          <a:p>
            <a:r>
              <a:rPr lang="ar-SA" dirty="0" smtClean="0"/>
              <a:t> 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61408" y="2601532"/>
            <a:ext cx="1133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عول</a:t>
            </a:r>
          </a:p>
          <a:p>
            <a:r>
              <a:rPr lang="ar-SA" dirty="0"/>
              <a:t>7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310647" y="5358270"/>
            <a:ext cx="4610636" cy="51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0419008" y="4790941"/>
            <a:ext cx="592429" cy="414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723549" y="4752304"/>
            <a:ext cx="109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61408" y="4638370"/>
            <a:ext cx="1545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عول</a:t>
            </a:r>
          </a:p>
          <a:p>
            <a:r>
              <a:rPr lang="ar-SA" dirty="0"/>
              <a:t>8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142113" y="5463687"/>
            <a:ext cx="1088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زوج</a:t>
            </a:r>
          </a:p>
          <a:p>
            <a:r>
              <a:rPr lang="ar-SA" dirty="0"/>
              <a:t>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075054" y="5576345"/>
            <a:ext cx="1551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لاب وام</a:t>
            </a:r>
          </a:p>
          <a:p>
            <a:r>
              <a:rPr lang="ar-SA" dirty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10647" y="5646420"/>
            <a:ext cx="1493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لام</a:t>
            </a:r>
          </a:p>
          <a:p>
            <a:r>
              <a:rPr lang="ar-SA" dirty="0"/>
              <a:t>2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38" y="240194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2158" y="656823"/>
            <a:ext cx="6581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واما اثنا عشر فهي تعول الي سبعة عشر وترا لا شفعا-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679583" y="2614411"/>
            <a:ext cx="5834130" cy="25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1101589" y="1944710"/>
            <a:ext cx="347729" cy="708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135673" y="1820057"/>
            <a:ext cx="1223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11403" y="2298879"/>
            <a:ext cx="186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51843" y="2653048"/>
            <a:ext cx="940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زوجة</a:t>
            </a:r>
          </a:p>
          <a:p>
            <a:r>
              <a:rPr lang="ar-SA" dirty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729988" y="2771035"/>
            <a:ext cx="1545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لاب وام</a:t>
            </a:r>
          </a:p>
          <a:p>
            <a:r>
              <a:rPr lang="ar-SA" dirty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929094" y="2607971"/>
            <a:ext cx="1506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اخت لاب </a:t>
            </a:r>
            <a:r>
              <a:rPr lang="ar-SA" dirty="0" err="1" smtClean="0"/>
              <a:t>وا</a:t>
            </a:r>
            <a:r>
              <a:rPr lang="ar-SA" dirty="0" smtClean="0"/>
              <a:t> م</a:t>
            </a:r>
          </a:p>
          <a:p>
            <a:r>
              <a:rPr lang="ar-SA" dirty="0"/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03831" y="2771035"/>
            <a:ext cx="1275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لام  </a:t>
            </a:r>
          </a:p>
          <a:p>
            <a:r>
              <a:rPr lang="ar-SA" dirty="0" smtClean="0"/>
              <a:t>2</a:t>
            </a:r>
          </a:p>
          <a:p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660264" y="4810258"/>
            <a:ext cx="5705341" cy="115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1251843" y="4218386"/>
            <a:ext cx="470078" cy="482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844011" y="4101799"/>
            <a:ext cx="785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45121" y="4218386"/>
            <a:ext cx="1435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عول</a:t>
            </a:r>
          </a:p>
          <a:p>
            <a:r>
              <a:rPr lang="ar-SA" dirty="0" smtClean="0"/>
              <a:t>15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359166" y="4971245"/>
            <a:ext cx="73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زوجة</a:t>
            </a:r>
          </a:p>
          <a:p>
            <a:r>
              <a:rPr lang="ar-SA" dirty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435923" y="4878337"/>
            <a:ext cx="1543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اخت لاب </a:t>
            </a:r>
            <a:r>
              <a:rPr lang="ar-SA" dirty="0" smtClean="0"/>
              <a:t>وام</a:t>
            </a:r>
          </a:p>
          <a:p>
            <a:r>
              <a:rPr lang="ar-SA" dirty="0"/>
              <a:t>4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23" name="TextBox 22"/>
          <p:cNvSpPr txBox="1"/>
          <p:nvPr/>
        </p:nvSpPr>
        <p:spPr>
          <a:xfrm>
            <a:off x="7859870" y="4864717"/>
            <a:ext cx="1645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اخت لاب </a:t>
            </a:r>
            <a:r>
              <a:rPr lang="ar-SA" dirty="0" err="1"/>
              <a:t>وا</a:t>
            </a:r>
            <a:r>
              <a:rPr lang="ar-SA" dirty="0"/>
              <a:t> </a:t>
            </a:r>
            <a:r>
              <a:rPr lang="ar-SA" dirty="0" smtClean="0"/>
              <a:t>م</a:t>
            </a:r>
          </a:p>
          <a:p>
            <a:r>
              <a:rPr lang="ar-SA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92213" y="4909727"/>
            <a:ext cx="1100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اخت لام </a:t>
            </a:r>
            <a:endParaRPr lang="ar-SA" dirty="0" smtClean="0"/>
          </a:p>
          <a:p>
            <a:r>
              <a:rPr lang="ar-SA" dirty="0"/>
              <a:t>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46484" y="4926168"/>
            <a:ext cx="1426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اخت </a:t>
            </a:r>
            <a:r>
              <a:rPr lang="ar-SA" dirty="0" smtClean="0"/>
              <a:t>لام</a:t>
            </a:r>
          </a:p>
          <a:p>
            <a:r>
              <a:rPr lang="ar-SA" dirty="0"/>
              <a:t>2</a:t>
            </a:r>
            <a:r>
              <a:rPr lang="ar-SA" dirty="0" smtClean="0"/>
              <a:t> 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57578" y="1990476"/>
            <a:ext cx="3451538" cy="4006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960255" y="850006"/>
            <a:ext cx="53662" cy="884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425781" y="1195432"/>
            <a:ext cx="106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14400" y="3876541"/>
            <a:ext cx="978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عول</a:t>
            </a:r>
          </a:p>
          <a:p>
            <a:r>
              <a:rPr lang="ar-SA" dirty="0" smtClean="0"/>
              <a:t>17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237149" y="1380098"/>
            <a:ext cx="953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زوجة</a:t>
            </a:r>
          </a:p>
          <a:p>
            <a:r>
              <a:rPr lang="ar-SA" dirty="0"/>
              <a:t>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406462" y="2245079"/>
            <a:ext cx="1223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ام</a:t>
            </a:r>
          </a:p>
          <a:p>
            <a:r>
              <a:rPr lang="ar-SA" dirty="0"/>
              <a:t>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224822" y="3670573"/>
            <a:ext cx="193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لاب وام</a:t>
            </a:r>
          </a:p>
          <a:p>
            <a:r>
              <a:rPr lang="ar-SA" dirty="0"/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64331" y="4926168"/>
            <a:ext cx="2094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اخت لاب </a:t>
            </a:r>
            <a:r>
              <a:rPr lang="ar-SA" dirty="0" smtClean="0"/>
              <a:t>وام</a:t>
            </a:r>
          </a:p>
          <a:p>
            <a:r>
              <a:rPr lang="ar-SA" dirty="0"/>
              <a:t>4</a:t>
            </a:r>
            <a:endParaRPr lang="ar-SA" dirty="0" smtClean="0"/>
          </a:p>
          <a:p>
            <a:r>
              <a:rPr lang="ar-SA" dirty="0" smtClean="0"/>
              <a:t> </a:t>
            </a:r>
            <a:endParaRPr lang="ar-SA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709116" y="991673"/>
            <a:ext cx="785612" cy="998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38181" y="5996999"/>
            <a:ext cx="1655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اخت </a:t>
            </a:r>
            <a:r>
              <a:rPr lang="ar-SA" dirty="0" smtClean="0"/>
              <a:t>لاب 2 </a:t>
            </a:r>
          </a:p>
          <a:p>
            <a:r>
              <a:rPr lang="ar-SA" dirty="0"/>
              <a:t>4</a:t>
            </a:r>
            <a:endParaRPr lang="en-US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896" y="328333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964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56101" y="386366"/>
            <a:ext cx="65939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واما أربعة وعشرون: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فإنها تعول الي سبعة وعشرين عولا واحدا كما في المسائلة المنبرية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6014434" y="3181082"/>
            <a:ext cx="5666704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1462197" y="2575775"/>
            <a:ext cx="463640" cy="605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947042" y="2575775"/>
            <a:ext cx="73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84514" y="2541190"/>
            <a:ext cx="1159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عول</a:t>
            </a:r>
          </a:p>
          <a:p>
            <a:r>
              <a:rPr lang="ar-SA" dirty="0" smtClean="0"/>
              <a:t>27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40225" y="3348507"/>
            <a:ext cx="888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زوجة</a:t>
            </a:r>
          </a:p>
          <a:p>
            <a:r>
              <a:rPr lang="ar-SA" dirty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395138" y="3193961"/>
            <a:ext cx="2189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بنتان</a:t>
            </a:r>
          </a:p>
          <a:p>
            <a:r>
              <a:rPr lang="ar-SA" dirty="0" smtClean="0"/>
              <a:t>16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82438" y="3361386"/>
            <a:ext cx="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</a:t>
            </a:r>
          </a:p>
          <a:p>
            <a:r>
              <a:rPr lang="ar-SA" dirty="0"/>
              <a:t>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30913" y="3361386"/>
            <a:ext cx="10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ام </a:t>
            </a:r>
          </a:p>
          <a:p>
            <a:r>
              <a:rPr lang="ar-SA" dirty="0"/>
              <a:t>4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627290" y="5119352"/>
            <a:ext cx="9066727" cy="75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0856890" y="4713668"/>
            <a:ext cx="1068947" cy="427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522039" y="4683652"/>
            <a:ext cx="1062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32608" y="4543855"/>
            <a:ext cx="175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عول</a:t>
            </a:r>
          </a:p>
          <a:p>
            <a:r>
              <a:rPr lang="ar-SA" dirty="0" smtClean="0"/>
              <a:t>31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140225" y="5473624"/>
            <a:ext cx="1051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زوجة</a:t>
            </a:r>
          </a:p>
          <a:p>
            <a:r>
              <a:rPr lang="ar-SA" dirty="0"/>
              <a:t>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873544" y="5417540"/>
            <a:ext cx="1378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ام</a:t>
            </a:r>
          </a:p>
          <a:p>
            <a:r>
              <a:rPr lang="ar-SA" dirty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84514" y="5473624"/>
            <a:ext cx="1159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لاب وام </a:t>
            </a:r>
          </a:p>
          <a:p>
            <a:r>
              <a:rPr lang="ar-SA" dirty="0" smtClean="0"/>
              <a:t>16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160654" y="6630232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310648" y="5417540"/>
            <a:ext cx="283335" cy="431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30913" y="5473624"/>
            <a:ext cx="53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لام</a:t>
            </a:r>
          </a:p>
          <a:p>
            <a:endParaRPr lang="ar-SA" dirty="0"/>
          </a:p>
          <a:p>
            <a:r>
              <a:rPr lang="ar-SA" dirty="0" smtClean="0"/>
              <a:t> 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31087" y="5370490"/>
            <a:ext cx="1674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اختان لاب</a:t>
            </a:r>
          </a:p>
          <a:p>
            <a:r>
              <a:rPr lang="ar-SA" dirty="0"/>
              <a:t>8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318197" y="5213601"/>
            <a:ext cx="1184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ابن-كافر</a:t>
            </a:r>
          </a:p>
          <a:p>
            <a:r>
              <a:rPr lang="ar-SA" dirty="0"/>
              <a:t>م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378039" y="373487"/>
            <a:ext cx="39280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ولا يزاد علي هذ   الا عند ابن مسعود رضي الله عنه  فان عنده تعول الي احد وثلثين-</a:t>
            </a:r>
            <a:endParaRPr lang="en-US" sz="32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841679" y="2541190"/>
            <a:ext cx="1068946" cy="2325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522" y="3348507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95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237</Words>
  <Application>Microsoft Office PowerPoint</Application>
  <PresentationFormat>Widescreen</PresentationFormat>
  <Paragraphs>115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21</cp:revision>
  <dcterms:created xsi:type="dcterms:W3CDTF">2020-10-08T22:48:39Z</dcterms:created>
  <dcterms:modified xsi:type="dcterms:W3CDTF">2020-10-09T02:03:23Z</dcterms:modified>
</cp:coreProperties>
</file>