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1" r:id="rId2"/>
    <p:sldId id="405" r:id="rId3"/>
    <p:sldId id="407" r:id="rId4"/>
    <p:sldId id="406" r:id="rId5"/>
    <p:sldId id="422" r:id="rId6"/>
    <p:sldId id="363" r:id="rId7"/>
    <p:sldId id="415" r:id="rId8"/>
    <p:sldId id="364" r:id="rId9"/>
    <p:sldId id="416" r:id="rId10"/>
    <p:sldId id="418" r:id="rId11"/>
    <p:sldId id="419" r:id="rId12"/>
    <p:sldId id="374" r:id="rId13"/>
    <p:sldId id="375" r:id="rId14"/>
    <p:sldId id="421" r:id="rId15"/>
    <p:sldId id="400" r:id="rId16"/>
    <p:sldId id="3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29"/>
  </p:normalViewPr>
  <p:slideViewPr>
    <p:cSldViewPr>
      <p:cViewPr>
        <p:scale>
          <a:sx n="84" d="100"/>
          <a:sy n="84" d="100"/>
        </p:scale>
        <p:origin x="344" y="5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F8701B-9FB4-4A4A-B7BC-AE4F64B64B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pic>
        <p:nvPicPr>
          <p:cNvPr id="10" name="Picture 2" descr="CC &amp; PH - ACI Limited">
            <a:extLst>
              <a:ext uri="{FF2B5EF4-FFF2-40B4-BE49-F238E27FC236}">
                <a16:creationId xmlns:a16="http://schemas.microsoft.com/office/drawing/2014/main" id="{F9692FE8-F268-424D-812B-3E927280B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" y="419436"/>
            <a:ext cx="10160000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C2770-0295-8240-A6AA-EDF2BFA8010C}"/>
              </a:ext>
            </a:extLst>
          </p:cNvPr>
          <p:cNvSpPr txBox="1"/>
          <p:nvPr/>
        </p:nvSpPr>
        <p:spPr>
          <a:xfrm>
            <a:off x="7105650" y="609600"/>
            <a:ext cx="4267200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</a:p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10265-F420-A64A-A331-703FF3D2BE40}"/>
              </a:ext>
            </a:extLst>
          </p:cNvPr>
          <p:cNvSpPr txBox="1"/>
          <p:nvPr/>
        </p:nvSpPr>
        <p:spPr>
          <a:xfrm>
            <a:off x="8538369" y="3962400"/>
            <a:ext cx="248285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7F288-6777-C842-A541-C5BB0548E2E9}"/>
              </a:ext>
            </a:extLst>
          </p:cNvPr>
          <p:cNvSpPr txBox="1"/>
          <p:nvPr/>
        </p:nvSpPr>
        <p:spPr>
          <a:xfrm>
            <a:off x="8350250" y="4544299"/>
            <a:ext cx="282575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everybody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FCB64-EDC6-394F-AFA9-951B1059E292}"/>
              </a:ext>
            </a:extLst>
          </p:cNvPr>
          <p:cNvSpPr txBox="1"/>
          <p:nvPr/>
        </p:nvSpPr>
        <p:spPr>
          <a:xfrm>
            <a:off x="9251950" y="5106056"/>
            <a:ext cx="87312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7C0E66-0BE7-C244-AFA6-FFC41B73DEC9}"/>
              </a:ext>
            </a:extLst>
          </p:cNvPr>
          <p:cNvSpPr txBox="1"/>
          <p:nvPr/>
        </p:nvSpPr>
        <p:spPr>
          <a:xfrm>
            <a:off x="6202362" y="5943936"/>
            <a:ext cx="133985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BB62E3-2E3C-6A4C-BB25-FA6D4F674798}"/>
              </a:ext>
            </a:extLst>
          </p:cNvPr>
          <p:cNvSpPr txBox="1"/>
          <p:nvPr/>
        </p:nvSpPr>
        <p:spPr>
          <a:xfrm>
            <a:off x="7077075" y="5904618"/>
            <a:ext cx="338455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multimedia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98A976-7FF9-594E-8D2D-E420246CE8DC}"/>
              </a:ext>
            </a:extLst>
          </p:cNvPr>
          <p:cNvSpPr txBox="1"/>
          <p:nvPr/>
        </p:nvSpPr>
        <p:spPr>
          <a:xfrm>
            <a:off x="9906000" y="5913717"/>
            <a:ext cx="220345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class. </a:t>
            </a:r>
          </a:p>
        </p:txBody>
      </p:sp>
    </p:spTree>
    <p:extLst>
      <p:ext uri="{BB962C8B-B14F-4D97-AF65-F5344CB8AC3E}">
        <p14:creationId xmlns:p14="http://schemas.microsoft.com/office/powerpoint/2010/main" val="61538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8BA05B-1BB7-A84F-BF7D-093BF4E9FDC2}"/>
              </a:ext>
            </a:extLst>
          </p:cNvPr>
          <p:cNvSpPr txBox="1"/>
          <p:nvPr/>
        </p:nvSpPr>
        <p:spPr>
          <a:xfrm>
            <a:off x="609600" y="2876759"/>
            <a:ext cx="10972800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person’s name is Soma. Sha teaches. She works in a college. She starts work at 8.30 a.m. She likes her job very much as she has a passion for teaching. Her job is very important as teachers are the bachbne of a nation.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3A667D-1DC3-8D4E-B544-7262C315B748}"/>
              </a:ext>
            </a:extLst>
          </p:cNvPr>
          <p:cNvSpPr txBox="1"/>
          <p:nvPr/>
        </p:nvSpPr>
        <p:spPr>
          <a:xfrm>
            <a:off x="609600" y="457200"/>
            <a:ext cx="10972800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please look at the board. I am writing something on the board. It may help you to write the composition-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5E45B8-3C8A-C44C-BB65-9D2B982F54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BA632-E3F4-9F41-9587-E83BD8EFA994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0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F16450-69E2-F64B-9813-EC4A1ED1EB2C}"/>
              </a:ext>
            </a:extLst>
          </p:cNvPr>
          <p:cNvSpPr txBox="1"/>
          <p:nvPr/>
        </p:nvSpPr>
        <p:spPr>
          <a:xfrm>
            <a:off x="457200" y="533400"/>
            <a:ext cx="109728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please write the activity </a:t>
            </a:r>
            <a:r>
              <a:rPr lang="en-BD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your text book considering the following questions. 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847029-DAEF-354E-8E1A-C9769A89DEAB}"/>
              </a:ext>
            </a:extLst>
          </p:cNvPr>
          <p:cNvGrpSpPr/>
          <p:nvPr/>
        </p:nvGrpSpPr>
        <p:grpSpPr>
          <a:xfrm>
            <a:off x="1409700" y="2514600"/>
            <a:ext cx="9372600" cy="3628498"/>
            <a:chOff x="1447800" y="2804240"/>
            <a:chExt cx="9010650" cy="3063159"/>
          </a:xfrm>
          <a:solidFill>
            <a:srgbClr val="00B050"/>
          </a:solidFill>
        </p:grpSpPr>
        <p:pic>
          <p:nvPicPr>
            <p:cNvPr id="5" name="Picture 2" descr="page41image54320656">
              <a:extLst>
                <a:ext uri="{FF2B5EF4-FFF2-40B4-BE49-F238E27FC236}">
                  <a16:creationId xmlns:a16="http://schemas.microsoft.com/office/drawing/2014/main" id="{0E0AB9EA-41DB-B34A-8484-24C696910E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42" b="18589"/>
            <a:stretch/>
          </p:blipFill>
          <p:spPr bwMode="auto">
            <a:xfrm>
              <a:off x="1734202" y="2804240"/>
              <a:ext cx="8724248" cy="3063159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94FC07-BAD0-B74A-89BE-B5B0741316E4}"/>
                </a:ext>
              </a:extLst>
            </p:cNvPr>
            <p:cNvSpPr txBox="1"/>
            <p:nvPr/>
          </p:nvSpPr>
          <p:spPr>
            <a:xfrm>
              <a:off x="1447800" y="2804241"/>
              <a:ext cx="572804" cy="4482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BD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H.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40AAAA9-DA21-F840-A3D1-6D674A0AC5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452A2B-A0D2-2B47-92B7-B1854003AA2F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11D44-0640-184E-A649-1D5F72A926F2}"/>
              </a:ext>
            </a:extLst>
          </p:cNvPr>
          <p:cNvSpPr txBox="1"/>
          <p:nvPr/>
        </p:nvSpPr>
        <p:spPr>
          <a:xfrm>
            <a:off x="716692" y="1945959"/>
            <a:ext cx="10985156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now we are going to play a game. It is called “Bingo Game”. Listen the instruction carefully.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2962E-ACE2-C745-BBD4-31BD406F07F8}"/>
              </a:ext>
            </a:extLst>
          </p:cNvPr>
          <p:cNvSpPr txBox="1"/>
          <p:nvPr/>
        </p:nvSpPr>
        <p:spPr>
          <a:xfrm>
            <a:off x="3657600" y="394997"/>
            <a:ext cx="4695568" cy="1189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 Game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8523E-F67F-6C41-9CD4-1276C7F0B485}"/>
              </a:ext>
            </a:extLst>
          </p:cNvPr>
          <p:cNvSpPr txBox="1"/>
          <p:nvPr/>
        </p:nvSpPr>
        <p:spPr>
          <a:xfrm>
            <a:off x="716692" y="4477390"/>
            <a:ext cx="109851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playing the game I will rewards the winner(s).</a:t>
            </a:r>
          </a:p>
        </p:txBody>
      </p:sp>
    </p:spTree>
    <p:extLst>
      <p:ext uri="{BB962C8B-B14F-4D97-AF65-F5344CB8AC3E}">
        <p14:creationId xmlns:p14="http://schemas.microsoft.com/office/powerpoint/2010/main" val="18099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A97CAC-39FD-E94C-8B79-772EE537DDD6}"/>
              </a:ext>
            </a:extLst>
          </p:cNvPr>
          <p:cNvSpPr/>
          <p:nvPr/>
        </p:nvSpPr>
        <p:spPr>
          <a:xfrm>
            <a:off x="3630073" y="2599243"/>
            <a:ext cx="1627727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 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399031-FE8A-1949-A242-E12750A7A155}"/>
              </a:ext>
            </a:extLst>
          </p:cNvPr>
          <p:cNvSpPr/>
          <p:nvPr/>
        </p:nvSpPr>
        <p:spPr>
          <a:xfrm>
            <a:off x="6013628" y="2607666"/>
            <a:ext cx="1620957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Singer </a:t>
            </a:r>
            <a:endParaRPr lang="en-US" sz="3556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AF77DE-36F8-1A46-BC02-54D0E5F80A89}"/>
              </a:ext>
            </a:extLst>
          </p:cNvPr>
          <p:cNvSpPr/>
          <p:nvPr/>
        </p:nvSpPr>
        <p:spPr>
          <a:xfrm>
            <a:off x="8713484" y="4096540"/>
            <a:ext cx="1236236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Actor</a:t>
            </a:r>
            <a:endParaRPr lang="en-US" sz="355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A34FF3-1835-6A46-BAE5-F22D80484EAE}"/>
              </a:ext>
            </a:extLst>
          </p:cNvPr>
          <p:cNvSpPr/>
          <p:nvPr/>
        </p:nvSpPr>
        <p:spPr>
          <a:xfrm>
            <a:off x="6383955" y="4004083"/>
            <a:ext cx="1390124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  <a:endParaRPr lang="en-US" sz="355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F4FFCA-E403-294A-9BC6-E92E2368FAA3}"/>
              </a:ext>
            </a:extLst>
          </p:cNvPr>
          <p:cNvSpPr/>
          <p:nvPr/>
        </p:nvSpPr>
        <p:spPr>
          <a:xfrm>
            <a:off x="3903439" y="4000264"/>
            <a:ext cx="1005403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</a:t>
            </a:r>
            <a:endParaRPr lang="en-US" sz="355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299060-DC05-484B-8349-D3A5EE52C94F}"/>
              </a:ext>
            </a:extLst>
          </p:cNvPr>
          <p:cNvSpPr/>
          <p:nvPr/>
        </p:nvSpPr>
        <p:spPr>
          <a:xfrm>
            <a:off x="957046" y="2602432"/>
            <a:ext cx="1518364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US" sz="355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E19A2F-B238-964A-A3D8-26235434CF39}"/>
              </a:ext>
            </a:extLst>
          </p:cNvPr>
          <p:cNvSpPr/>
          <p:nvPr/>
        </p:nvSpPr>
        <p:spPr>
          <a:xfrm>
            <a:off x="8774926" y="2604759"/>
            <a:ext cx="1391535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Tailor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</a:t>
            </a:r>
            <a:endParaRPr lang="en-US" sz="355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CA251E-154D-C546-A5FA-0BCB1C644061}"/>
              </a:ext>
            </a:extLst>
          </p:cNvPr>
          <p:cNvSpPr/>
          <p:nvPr/>
        </p:nvSpPr>
        <p:spPr>
          <a:xfrm>
            <a:off x="861944" y="4017607"/>
            <a:ext cx="1167307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</a:t>
            </a:r>
            <a:endParaRPr lang="en-US" sz="3556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900B6B-5E11-DF45-B7D4-F014E10A8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98" y="2599024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D7072C-C9C2-2A4E-B4AE-684CF853E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02431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91A165-291B-8949-854C-45F89B11D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45" y="4017607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3E8AE7-2D70-0849-90F3-4F51D5D66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00" y="4012230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6272FB-9630-7F4D-8A90-25D580716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75" y="2596780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7A5226-CCBE-A941-A6AD-F548724E9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75" y="4080583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246D4B-37AB-214B-8F13-6F0057F24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932" y="2607666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AA4EDB-317C-8944-AC26-A343FCD6A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92" y="4004252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DC5786-E942-B149-9398-431127155598}"/>
              </a:ext>
            </a:extLst>
          </p:cNvPr>
          <p:cNvSpPr txBox="1"/>
          <p:nvPr/>
        </p:nvSpPr>
        <p:spPr>
          <a:xfrm>
            <a:off x="2838916" y="906494"/>
            <a:ext cx="593963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the bingo game.</a:t>
            </a:r>
          </a:p>
        </p:txBody>
      </p:sp>
    </p:spTree>
    <p:extLst>
      <p:ext uri="{BB962C8B-B14F-4D97-AF65-F5344CB8AC3E}">
        <p14:creationId xmlns:p14="http://schemas.microsoft.com/office/powerpoint/2010/main" val="40348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7B7632-9C98-1843-A2FB-0371B7D9BF5F}"/>
              </a:ext>
            </a:extLst>
          </p:cNvPr>
          <p:cNvSpPr txBox="1"/>
          <p:nvPr/>
        </p:nvSpPr>
        <p:spPr>
          <a:xfrm>
            <a:off x="609600" y="2140572"/>
            <a:ext cx="1097280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dear students, what have we learnt from today’s lesson?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7AC79-FCF5-E040-BA2F-4748122D7372}"/>
              </a:ext>
            </a:extLst>
          </p:cNvPr>
          <p:cNvSpPr txBox="1"/>
          <p:nvPr/>
        </p:nvSpPr>
        <p:spPr>
          <a:xfrm>
            <a:off x="593124" y="3886200"/>
            <a:ext cx="10972800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Well, “We’ve learnt about how to write a short composition by the help of some questions”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B7CCA-5655-D642-BA8D-155A795F0760}"/>
              </a:ext>
            </a:extLst>
          </p:cNvPr>
          <p:cNvSpPr txBox="1"/>
          <p:nvPr/>
        </p:nvSpPr>
        <p:spPr>
          <a:xfrm>
            <a:off x="3965489" y="457200"/>
            <a:ext cx="4261022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BD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Evaluation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8F4426-AFE0-FA49-90A3-A88262D1C9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4FF33-8B0D-B84C-AAFF-344B7E986E9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8C868E-F7C5-AE47-A8B2-3FCD385AAF54}"/>
              </a:ext>
            </a:extLst>
          </p:cNvPr>
          <p:cNvSpPr/>
          <p:nvPr/>
        </p:nvSpPr>
        <p:spPr>
          <a:xfrm>
            <a:off x="834683" y="3429000"/>
            <a:ext cx="10522634" cy="19413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about a person you know.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9A30B-91EF-1942-970A-6BEA9C7D1A0B}"/>
              </a:ext>
            </a:extLst>
          </p:cNvPr>
          <p:cNvSpPr txBox="1"/>
          <p:nvPr/>
        </p:nvSpPr>
        <p:spPr>
          <a:xfrm>
            <a:off x="4495800" y="1138769"/>
            <a:ext cx="40005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47231F-1192-0D4A-B62F-FF0C5F6E3732}"/>
              </a:ext>
            </a:extLst>
          </p:cNvPr>
          <p:cNvSpPr/>
          <p:nvPr/>
        </p:nvSpPr>
        <p:spPr>
          <a:xfrm>
            <a:off x="153455" y="152400"/>
            <a:ext cx="761107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4F91C-2600-0A48-85F1-885D13169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58111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3E8AE-8C28-A04F-AF26-248517C78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10F9020-4C7D-4B44-814E-7F0899EC496D}"/>
              </a:ext>
            </a:extLst>
          </p:cNvPr>
          <p:cNvSpPr/>
          <p:nvPr/>
        </p:nvSpPr>
        <p:spPr>
          <a:xfrm>
            <a:off x="914400" y="983525"/>
            <a:ext cx="4114800" cy="215247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</a:t>
            </a:r>
          </a:p>
          <a:p>
            <a:pPr algn="ctr"/>
            <a:endParaRPr lang="en-BD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776BEB2-79B9-E346-BDF0-DFBCF05DA49E}"/>
              </a:ext>
            </a:extLst>
          </p:cNvPr>
          <p:cNvSpPr/>
          <p:nvPr/>
        </p:nvSpPr>
        <p:spPr>
          <a:xfrm>
            <a:off x="914400" y="3897176"/>
            <a:ext cx="4114800" cy="21524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we tomorrow </a:t>
            </a:r>
          </a:p>
          <a:p>
            <a:pPr algn="ctr"/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101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,000+ Best Flower Photos · 100% Free Download · Pexels Stock Photos">
            <a:extLst>
              <a:ext uri="{FF2B5EF4-FFF2-40B4-BE49-F238E27FC236}">
                <a16:creationId xmlns:a16="http://schemas.microsoft.com/office/drawing/2014/main" id="{95AE2C84-EF7A-CF4B-8DB8-9EDB3C79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68" y="228600"/>
            <a:ext cx="434380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12497C-5997-8F4E-B4E8-92199EF4A257}"/>
              </a:ext>
            </a:extLst>
          </p:cNvPr>
          <p:cNvSpPr/>
          <p:nvPr/>
        </p:nvSpPr>
        <p:spPr>
          <a:xfrm>
            <a:off x="6081584" y="2899723"/>
            <a:ext cx="5715001" cy="2895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		: Five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		: English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		: 9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Title 	: 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Occupation</a:t>
            </a:r>
            <a:endParaRPr lang="en-US" sz="32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		: 5-6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(Activity-H)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Duration	: 35 minutes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12D4BA-C261-A346-A590-A7C632EDDE56}"/>
              </a:ext>
            </a:extLst>
          </p:cNvPr>
          <p:cNvSpPr/>
          <p:nvPr/>
        </p:nvSpPr>
        <p:spPr>
          <a:xfrm>
            <a:off x="241100" y="3020237"/>
            <a:ext cx="5641805" cy="26545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Md. Sultan-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Arefin</a:t>
            </a:r>
            <a:endParaRPr lang="en-US" sz="405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Model Govt. Primary School</a:t>
            </a:r>
          </a:p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Natore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C250958B-E47D-CC4A-A7AF-D1450E99235F}"/>
              </a:ext>
            </a:extLst>
          </p:cNvPr>
          <p:cNvSpPr/>
          <p:nvPr/>
        </p:nvSpPr>
        <p:spPr>
          <a:xfrm>
            <a:off x="6858000" y="572386"/>
            <a:ext cx="4495800" cy="1637414"/>
          </a:xfrm>
          <a:prstGeom prst="wav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lesson 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6CABB5CF-7348-0845-906E-9D479386F174}"/>
              </a:ext>
            </a:extLst>
          </p:cNvPr>
          <p:cNvSpPr/>
          <p:nvPr/>
        </p:nvSpPr>
        <p:spPr>
          <a:xfrm>
            <a:off x="809368" y="572386"/>
            <a:ext cx="4495801" cy="1580707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P</a:t>
            </a:r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repared By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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9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7AB189-7150-C443-A682-762A03198122}"/>
              </a:ext>
            </a:extLst>
          </p:cNvPr>
          <p:cNvSpPr txBox="1"/>
          <p:nvPr/>
        </p:nvSpPr>
        <p:spPr>
          <a:xfrm>
            <a:off x="2799184" y="539307"/>
            <a:ext cx="7411616" cy="9387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Let’s watch a video clip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523FC0-CA2B-F848-9185-17ADF03DAC32}"/>
              </a:ext>
            </a:extLst>
          </p:cNvPr>
          <p:cNvSpPr txBox="1"/>
          <p:nvPr/>
        </p:nvSpPr>
        <p:spPr>
          <a:xfrm>
            <a:off x="8246076" y="2658818"/>
            <a:ext cx="3311611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Have you enjoyed the video clip? </a:t>
            </a:r>
          </a:p>
        </p:txBody>
      </p:sp>
      <p:pic>
        <p:nvPicPr>
          <p:cNvPr id="4" name="How are you I-m fine. -Greeting song- - English song for Kids - Exciting song" descr="How are you I-m fine. -Greeting song- - English song for Kids - Exciting song">
            <a:hlinkClick r:id="" action="ppaction://media"/>
            <a:extLst>
              <a:ext uri="{FF2B5EF4-FFF2-40B4-BE49-F238E27FC236}">
                <a16:creationId xmlns:a16="http://schemas.microsoft.com/office/drawing/2014/main" id="{B532C061-78EC-AA4E-8E38-436B8143898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3709.280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2057400"/>
            <a:ext cx="6400800" cy="385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5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CD8961-2F4C-9E40-B7B4-384B80185723}"/>
              </a:ext>
            </a:extLst>
          </p:cNvPr>
          <p:cNvSpPr/>
          <p:nvPr/>
        </p:nvSpPr>
        <p:spPr>
          <a:xfrm>
            <a:off x="1619250" y="2028616"/>
            <a:ext cx="8953500" cy="280076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en-US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</a:p>
        </p:txBody>
      </p:sp>
    </p:spTree>
    <p:extLst>
      <p:ext uri="{BB962C8B-B14F-4D97-AF65-F5344CB8AC3E}">
        <p14:creationId xmlns:p14="http://schemas.microsoft.com/office/powerpoint/2010/main" val="10459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6D2D8-254F-5648-9C0B-CF3BF9418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28"/>
          <a:stretch/>
        </p:blipFill>
        <p:spPr>
          <a:xfrm>
            <a:off x="4536192" y="3865775"/>
            <a:ext cx="3420429" cy="2611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750328-F9BD-1647-A59B-7D529C726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92" y="451196"/>
            <a:ext cx="3420428" cy="2636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BE4FB0B-82FB-8645-9A02-BA839DC61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07067"/>
            <a:ext cx="3388523" cy="26288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E9A1778-D8C6-FF47-80CD-30BEDDA3E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51196"/>
            <a:ext cx="3388523" cy="26288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FE59C60D-6DF3-404E-9165-D7298C84804B}"/>
              </a:ext>
            </a:extLst>
          </p:cNvPr>
          <p:cNvSpPr txBox="1"/>
          <p:nvPr/>
        </p:nvSpPr>
        <p:spPr>
          <a:xfrm>
            <a:off x="8440339" y="2972059"/>
            <a:ext cx="352947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do?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4CBECC4-819B-634D-98D5-C718711CE564}"/>
              </a:ext>
            </a:extLst>
          </p:cNvPr>
          <p:cNvSpPr txBox="1"/>
          <p:nvPr/>
        </p:nvSpPr>
        <p:spPr>
          <a:xfrm>
            <a:off x="8440340" y="1114622"/>
            <a:ext cx="3529478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D62C07-566B-8D47-AB23-2B10D212334D}"/>
              </a:ext>
            </a:extLst>
          </p:cNvPr>
          <p:cNvSpPr txBox="1"/>
          <p:nvPr/>
        </p:nvSpPr>
        <p:spPr>
          <a:xfrm>
            <a:off x="8440340" y="4312218"/>
            <a:ext cx="3529479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two sentences about the each picture.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ADD749-8D97-AC4A-9DBA-62539681C3AB}"/>
              </a:ext>
            </a:extLst>
          </p:cNvPr>
          <p:cNvSpPr txBox="1"/>
          <p:nvPr/>
        </p:nvSpPr>
        <p:spPr>
          <a:xfrm>
            <a:off x="2130201" y="2524780"/>
            <a:ext cx="160359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84B5F2-2FD5-584C-BB0D-A339139239E0}"/>
              </a:ext>
            </a:extLst>
          </p:cNvPr>
          <p:cNvSpPr txBox="1"/>
          <p:nvPr/>
        </p:nvSpPr>
        <p:spPr>
          <a:xfrm>
            <a:off x="6321201" y="2524780"/>
            <a:ext cx="160359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55E9AC-5C15-D040-A0EF-5A1279C51DCC}"/>
              </a:ext>
            </a:extLst>
          </p:cNvPr>
          <p:cNvSpPr txBox="1"/>
          <p:nvPr/>
        </p:nvSpPr>
        <p:spPr>
          <a:xfrm>
            <a:off x="6339062" y="5883584"/>
            <a:ext cx="160359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65FE76-AD00-FC43-BC18-2E7B8FC0DCDB}"/>
              </a:ext>
            </a:extLst>
          </p:cNvPr>
          <p:cNvSpPr txBox="1"/>
          <p:nvPr/>
        </p:nvSpPr>
        <p:spPr>
          <a:xfrm>
            <a:off x="1950164" y="5791200"/>
            <a:ext cx="1781827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Fisherman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621C06-797B-4947-A213-1D0C002DE7B4}"/>
              </a:ext>
            </a:extLst>
          </p:cNvPr>
          <p:cNvSpPr txBox="1"/>
          <p:nvPr/>
        </p:nvSpPr>
        <p:spPr>
          <a:xfrm>
            <a:off x="629197" y="3013760"/>
            <a:ext cx="7330271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are different</a:t>
            </a:r>
            <a:r>
              <a:rPr lang="bn-IN" sz="4000" b="1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occupations</a:t>
            </a:r>
          </a:p>
        </p:txBody>
      </p:sp>
    </p:spTree>
    <p:extLst>
      <p:ext uri="{BB962C8B-B14F-4D97-AF65-F5344CB8AC3E}">
        <p14:creationId xmlns:p14="http://schemas.microsoft.com/office/powerpoint/2010/main" val="168925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2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D37F8-580A-C848-AD35-06529B04C38F}"/>
              </a:ext>
            </a:extLst>
          </p:cNvPr>
          <p:cNvSpPr txBox="1"/>
          <p:nvPr/>
        </p:nvSpPr>
        <p:spPr>
          <a:xfrm>
            <a:off x="1972811" y="2300402"/>
            <a:ext cx="824637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spc="4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To day we are going to read- </a:t>
            </a:r>
            <a:endParaRPr lang="en-US" sz="2100" b="1" spc="45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E7474-D079-2E4E-91FD-4BE02F10A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367583"/>
            <a:ext cx="5442995" cy="1619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D4D6A1-B278-A545-BFBF-FFF7152D6D59}"/>
              </a:ext>
            </a:extLst>
          </p:cNvPr>
          <p:cNvSpPr txBox="1"/>
          <p:nvPr/>
        </p:nvSpPr>
        <p:spPr>
          <a:xfrm>
            <a:off x="3817956" y="819418"/>
            <a:ext cx="4349188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64F5C3-53F9-E94F-AE5A-2C989A467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6" y="3169499"/>
            <a:ext cx="10750379" cy="27248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249595-7345-B44E-9FD4-A88ABF433D30}"/>
              </a:ext>
            </a:extLst>
          </p:cNvPr>
          <p:cNvSpPr txBox="1"/>
          <p:nvPr/>
        </p:nvSpPr>
        <p:spPr>
          <a:xfrm>
            <a:off x="2489014" y="3751135"/>
            <a:ext cx="677116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Occupations</a:t>
            </a:r>
            <a:endParaRPr lang="en-US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D2EC8C-7C4B-7643-A9E1-E2990D8E02B7}"/>
              </a:ext>
            </a:extLst>
          </p:cNvPr>
          <p:cNvSpPr/>
          <p:nvPr/>
        </p:nvSpPr>
        <p:spPr>
          <a:xfrm>
            <a:off x="5562600" y="4804898"/>
            <a:ext cx="3845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- Activity 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9731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2ED14E-6E6C-8E49-82DC-6429CA252E91}"/>
              </a:ext>
            </a:extLst>
          </p:cNvPr>
          <p:cNvGrpSpPr/>
          <p:nvPr/>
        </p:nvGrpSpPr>
        <p:grpSpPr>
          <a:xfrm>
            <a:off x="565396" y="1143000"/>
            <a:ext cx="11061208" cy="4572000"/>
            <a:chOff x="870196" y="1371600"/>
            <a:chExt cx="11061208" cy="4572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807C5A-631A-384B-9C21-55F5E7F8837B}"/>
                </a:ext>
              </a:extLst>
            </p:cNvPr>
            <p:cNvSpPr/>
            <p:nvPr/>
          </p:nvSpPr>
          <p:spPr>
            <a:xfrm>
              <a:off x="870196" y="1371600"/>
              <a:ext cx="11061208" cy="838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614586-CAB4-B247-A876-7B438E548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196" y="1524000"/>
              <a:ext cx="11061208" cy="44196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C07D66E-07ED-8F47-8C40-4170D15AF5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A97CF5-B62F-FB4F-9BA7-79CE0B4F3ECB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4240F-D81F-0B4D-B542-7E5B6C4DD196}"/>
              </a:ext>
            </a:extLst>
          </p:cNvPr>
          <p:cNvSpPr txBox="1"/>
          <p:nvPr/>
        </p:nvSpPr>
        <p:spPr>
          <a:xfrm>
            <a:off x="2585136" y="3429000"/>
            <a:ext cx="62484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a dancer do?</a:t>
            </a:r>
          </a:p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a painter do? </a:t>
            </a:r>
          </a:p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a cultivator do?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E6594A-5663-1645-BC00-2E7740AC829E}"/>
              </a:ext>
            </a:extLst>
          </p:cNvPr>
          <p:cNvSpPr txBox="1"/>
          <p:nvPr/>
        </p:nvSpPr>
        <p:spPr>
          <a:xfrm>
            <a:off x="609600" y="2016264"/>
            <a:ext cx="1019947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Students, please answer the following questions. </a:t>
            </a:r>
          </a:p>
        </p:txBody>
      </p:sp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F930FFF9-5FE3-D248-9B9D-2FAE0A337EE3}"/>
              </a:ext>
            </a:extLst>
          </p:cNvPr>
          <p:cNvSpPr/>
          <p:nvPr/>
        </p:nvSpPr>
        <p:spPr>
          <a:xfrm>
            <a:off x="228600" y="228600"/>
            <a:ext cx="3124200" cy="1447800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the previous class: </a:t>
            </a:r>
          </a:p>
        </p:txBody>
      </p:sp>
    </p:spTree>
    <p:extLst>
      <p:ext uri="{BB962C8B-B14F-4D97-AF65-F5344CB8AC3E}">
        <p14:creationId xmlns:p14="http://schemas.microsoft.com/office/powerpoint/2010/main" val="242236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B30C131-4750-8249-80F9-87DAD404868F}"/>
              </a:ext>
            </a:extLst>
          </p:cNvPr>
          <p:cNvGrpSpPr/>
          <p:nvPr/>
        </p:nvGrpSpPr>
        <p:grpSpPr>
          <a:xfrm>
            <a:off x="1409700" y="2514600"/>
            <a:ext cx="9372600" cy="3628498"/>
            <a:chOff x="1447800" y="2804240"/>
            <a:chExt cx="9010650" cy="3063159"/>
          </a:xfrm>
        </p:grpSpPr>
        <p:pic>
          <p:nvPicPr>
            <p:cNvPr id="6146" name="Picture 2" descr="page41image54320656">
              <a:extLst>
                <a:ext uri="{FF2B5EF4-FFF2-40B4-BE49-F238E27FC236}">
                  <a16:creationId xmlns:a16="http://schemas.microsoft.com/office/drawing/2014/main" id="{74F41338-EED2-5D4A-87E1-DB7FDAF4F7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42" b="18589"/>
            <a:stretch/>
          </p:blipFill>
          <p:spPr bwMode="auto">
            <a:xfrm>
              <a:off x="1734202" y="2804240"/>
              <a:ext cx="8724248" cy="306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322226-1D79-4C46-8C20-3AE879143F5C}"/>
                </a:ext>
              </a:extLst>
            </p:cNvPr>
            <p:cNvSpPr txBox="1"/>
            <p:nvPr/>
          </p:nvSpPr>
          <p:spPr>
            <a:xfrm>
              <a:off x="1447800" y="2804241"/>
              <a:ext cx="572804" cy="448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D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37B32D-BC02-7747-9434-D9750B23DF97}"/>
              </a:ext>
            </a:extLst>
          </p:cNvPr>
          <p:cNvSpPr txBox="1"/>
          <p:nvPr/>
        </p:nvSpPr>
        <p:spPr>
          <a:xfrm>
            <a:off x="571500" y="425262"/>
            <a:ext cx="11049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now look at the activity </a:t>
            </a:r>
            <a:r>
              <a:rPr lang="en-BD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attentively. Now you have to write a composition considering the following questions.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7B424-3FF0-2542-87A1-BF8623CF96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AF5A33-9058-C648-9CDF-2DEB93229C6E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384</Words>
  <Application>Microsoft Macintosh PowerPoint</Application>
  <PresentationFormat>Widescreen</PresentationFormat>
  <Paragraphs>66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class.</dc:title>
  <dc:creator>hp</dc:creator>
  <cp:lastModifiedBy>Microsoft Office User</cp:lastModifiedBy>
  <cp:revision>70</cp:revision>
  <dcterms:created xsi:type="dcterms:W3CDTF">2006-08-16T00:00:00Z</dcterms:created>
  <dcterms:modified xsi:type="dcterms:W3CDTF">2021-04-17T03:30:51Z</dcterms:modified>
</cp:coreProperties>
</file>