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9" r:id="rId6"/>
    <p:sldId id="263" r:id="rId7"/>
    <p:sldId id="273" r:id="rId8"/>
    <p:sldId id="275" r:id="rId9"/>
    <p:sldId id="271" r:id="rId10"/>
    <p:sldId id="272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120D-B74D-441A-8715-E5056A7955B1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75359-3541-46E4-8E9A-2E13DB6E4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75359-3541-46E4-8E9A-2E13DB6E490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7870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7668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38270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6212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255463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975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1276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641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481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9884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5035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051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06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2488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455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870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4343400" cy="1295400"/>
          </a:xfrm>
          <a:solidFill>
            <a:srgbClr val="0070C0"/>
          </a:solidFill>
          <a:ln w="5715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kamalesh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82" y="1829852"/>
            <a:ext cx="8285018" cy="5028148"/>
          </a:xfr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NUY7K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57200"/>
            <a:ext cx="3124200" cy="2057400"/>
          </a:xfrm>
          <a:prstGeom prst="rect">
            <a:avLst/>
          </a:prstGeom>
        </p:spPr>
      </p:pic>
      <p:pic>
        <p:nvPicPr>
          <p:cNvPr id="5" name="Picture 4" descr="imagesCAS2BM5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57200"/>
            <a:ext cx="3200400" cy="2057400"/>
          </a:xfrm>
          <a:prstGeom prst="rect">
            <a:avLst/>
          </a:prstGeom>
        </p:spPr>
      </p:pic>
      <p:pic>
        <p:nvPicPr>
          <p:cNvPr id="6" name="Picture 5" descr="imagesCAZMM6P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2971800"/>
            <a:ext cx="3276600" cy="2209800"/>
          </a:xfrm>
          <a:prstGeom prst="rect">
            <a:avLst/>
          </a:prstGeom>
        </p:spPr>
      </p:pic>
      <p:pic>
        <p:nvPicPr>
          <p:cNvPr id="8" name="Picture 7" descr="imagesCAITDCS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2895600"/>
            <a:ext cx="32004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05000" y="5257800"/>
            <a:ext cx="51816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যানবাহনের ধোঁয়া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C42D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3124200" cy="2057400"/>
          </a:xfrm>
          <a:prstGeom prst="rect">
            <a:avLst/>
          </a:prstGeom>
        </p:spPr>
      </p:pic>
      <p:pic>
        <p:nvPicPr>
          <p:cNvPr id="4" name="Picture 3" descr="imagesCAEW9XV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914400"/>
            <a:ext cx="3048000" cy="2057400"/>
          </a:xfrm>
          <a:prstGeom prst="rect">
            <a:avLst/>
          </a:prstGeom>
        </p:spPr>
      </p:pic>
      <p:pic>
        <p:nvPicPr>
          <p:cNvPr id="5" name="Picture 4" descr="imagesCASGVG4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3352800"/>
            <a:ext cx="3124200" cy="1733550"/>
          </a:xfrm>
          <a:prstGeom prst="rect">
            <a:avLst/>
          </a:prstGeom>
        </p:spPr>
      </p:pic>
      <p:pic>
        <p:nvPicPr>
          <p:cNvPr id="6" name="Picture 5" descr="imagesCAIPNN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276600"/>
            <a:ext cx="3086100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5410200"/>
            <a:ext cx="4800600" cy="830997"/>
          </a:xfrm>
          <a:prstGeom prst="rect">
            <a:avLst/>
          </a:prstGeom>
          <a:solidFill>
            <a:schemeClr val="accent5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বন-জঙ্গল ধ্বংস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5QIF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609600"/>
            <a:ext cx="3048000" cy="2057400"/>
          </a:xfrm>
          <a:prstGeom prst="rect">
            <a:avLst/>
          </a:prstGeom>
        </p:spPr>
      </p:pic>
      <p:pic>
        <p:nvPicPr>
          <p:cNvPr id="3" name="Picture 2" descr="imagesCA9BB3K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609600"/>
            <a:ext cx="3048000" cy="2057400"/>
          </a:xfrm>
          <a:prstGeom prst="rect">
            <a:avLst/>
          </a:prstGeom>
        </p:spPr>
      </p:pic>
      <p:pic>
        <p:nvPicPr>
          <p:cNvPr id="4" name="Picture 3" descr="imagesCAA3VFF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048000"/>
            <a:ext cx="3048000" cy="2133600"/>
          </a:xfrm>
          <a:prstGeom prst="rect">
            <a:avLst/>
          </a:prstGeom>
        </p:spPr>
      </p:pic>
      <p:pic>
        <p:nvPicPr>
          <p:cNvPr id="5" name="Picture 4" descr="imagesCAH52R5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048000"/>
            <a:ext cx="30480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5334000"/>
            <a:ext cx="33528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নদী ভরাট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5UDSL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048001"/>
            <a:ext cx="3048000" cy="2133600"/>
          </a:xfrm>
          <a:prstGeom prst="rect">
            <a:avLst/>
          </a:prstGeom>
        </p:spPr>
      </p:pic>
      <p:pic>
        <p:nvPicPr>
          <p:cNvPr id="3" name="Picture 2" descr="imagesCA1ZS0X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762000"/>
            <a:ext cx="2971800" cy="1981200"/>
          </a:xfrm>
          <a:prstGeom prst="rect">
            <a:avLst/>
          </a:prstGeom>
        </p:spPr>
      </p:pic>
      <p:pic>
        <p:nvPicPr>
          <p:cNvPr id="5" name="Picture 4" descr="imagesCAGLCD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124200"/>
            <a:ext cx="2971800" cy="2057400"/>
          </a:xfrm>
          <a:prstGeom prst="rect">
            <a:avLst/>
          </a:prstGeom>
        </p:spPr>
      </p:pic>
      <p:pic>
        <p:nvPicPr>
          <p:cNvPr id="6" name="Picture 5" descr="imagesCAG56L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762000"/>
            <a:ext cx="2971800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5334000"/>
            <a:ext cx="4495800" cy="923330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জলাধার ভরাট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514600"/>
            <a:ext cx="89154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পরিবর্তনের প্রভাব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CA7139S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533400"/>
            <a:ext cx="3124200" cy="213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CAA4TDNO.jpg"/>
          <p:cNvPicPr>
            <a:picLocks noChangeAspect="1"/>
          </p:cNvPicPr>
          <p:nvPr/>
        </p:nvPicPr>
        <p:blipFill>
          <a:blip r:embed="rId3" cstate="print"/>
          <a:srcRect t="3704" r="48837"/>
          <a:stretch>
            <a:fillRect/>
          </a:stretch>
        </p:blipFill>
        <p:spPr>
          <a:xfrm>
            <a:off x="5257800" y="457200"/>
            <a:ext cx="3048000" cy="2286000"/>
          </a:xfrm>
          <a:prstGeom prst="rect">
            <a:avLst/>
          </a:prstGeom>
        </p:spPr>
      </p:pic>
      <p:pic>
        <p:nvPicPr>
          <p:cNvPr id="8" name="Picture 7" descr="imagesCALDGZA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3581400"/>
            <a:ext cx="3048000" cy="1828800"/>
          </a:xfrm>
          <a:prstGeom prst="rect">
            <a:avLst/>
          </a:prstGeom>
        </p:spPr>
      </p:pic>
      <p:pic>
        <p:nvPicPr>
          <p:cNvPr id="9" name="Picture 8" descr="imagesCAQ2RRA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581400"/>
            <a:ext cx="33528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2819400"/>
            <a:ext cx="190500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তাপমাত্রা বৃদ্ধি </a:t>
            </a:r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2819400"/>
            <a:ext cx="1371600" cy="461665"/>
          </a:xfrm>
          <a:prstGeom prst="rect">
            <a:avLst/>
          </a:prstGeom>
          <a:solidFill>
            <a:srgbClr val="92D050"/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2060"/>
                </a:solidFill>
              </a:rPr>
              <a:t>অতিবৃষ্টি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5562600"/>
            <a:ext cx="175260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ঘূর্ণিঝড়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5562600"/>
            <a:ext cx="1828800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জলোচ্ছ্বাস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09800"/>
            <a:ext cx="5867400" cy="30469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9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9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2860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দল-১</a:t>
            </a: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763000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জলবায়ু পরিবর্তনের  পাঁচটি কারণ লেখ 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507432"/>
            <a:ext cx="2514600" cy="110799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দল-২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00600"/>
            <a:ext cx="8534400" cy="1569660"/>
          </a:xfrm>
          <a:prstGeom prst="rect">
            <a:avLst/>
          </a:prstGeom>
          <a:solidFill>
            <a:srgbClr val="00B0F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পরিবর্তনের পাঁচটি প্রভাব লেখ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533400"/>
            <a:ext cx="42672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84274"/>
            <a:ext cx="82296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জলবায়ু পরিবর্তনের দুটি প্রভাব লেখ 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5" y="4267200"/>
            <a:ext cx="838200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আবহাওয়া ও জলবায়ু কাকে বলে?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876800"/>
            <a:ext cx="4343400" cy="132343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amalesh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381000"/>
            <a:ext cx="5486400" cy="42672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334000" cy="1143000"/>
          </a:xfrm>
          <a:solidFill>
            <a:srgbClr val="92D050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82982"/>
            <a:ext cx="8229600" cy="388620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আনন্দ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শীল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বলুগ্রাম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কাশিয়ানী,গোপালগঞ্জ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10000" y="1295400"/>
            <a:ext cx="838200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4953000" cy="1025236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382000" cy="3810000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5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বিষয়ঃবাংলাদেশ ও বিশ্বপরিচয়</a:t>
            </a: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অধ্যায়ঃ ষষ্ঠ  </a:t>
            </a:r>
            <a:endParaRPr lang="en-US" sz="43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শ্রেনিঃপঞ্চম</a:t>
            </a:r>
          </a:p>
          <a:p>
            <a:r>
              <a:rPr lang="bn-BD" sz="5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শিরোনামঃ  জলবায়ু এবং দুর্যোগ </a:t>
            </a:r>
            <a:endParaRPr lang="en-US" sz="5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৪০ মিনিট </a:t>
            </a:r>
          </a:p>
          <a:p>
            <a:pPr marL="0" indent="0">
              <a:buNone/>
            </a:pPr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24300" y="1427018"/>
            <a:ext cx="838200" cy="838200"/>
          </a:xfrm>
          <a:prstGeom prst="downArrow">
            <a:avLst/>
          </a:prstGeom>
          <a:solidFill>
            <a:srgbClr val="00B05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648200" cy="914400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35382"/>
            <a:ext cx="8763000" cy="4094018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5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6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7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 ।</a:t>
            </a:r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আবহাওয়া ও জলবায়ু কি তা বলতে পারবে।</a:t>
            </a:r>
          </a:p>
          <a:p>
            <a:pPr>
              <a:buNone/>
            </a:pPr>
            <a:r>
              <a:rPr lang="bn-IN" sz="1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২। </a:t>
            </a:r>
            <a:r>
              <a:rPr lang="bn-BD" sz="1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জলবায়ু পরিবর্তনের কারণ বলতে পারবে।</a:t>
            </a:r>
          </a:p>
          <a:p>
            <a:pPr>
              <a:buNone/>
            </a:pPr>
            <a:r>
              <a:rPr lang="bn-IN" sz="1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1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জলবায়ু পরিবর্তনের প্রভাব বলতে পারবে।</a:t>
            </a:r>
          </a:p>
        </p:txBody>
      </p:sp>
      <p:sp>
        <p:nvSpPr>
          <p:cNvPr id="5" name="Down Arrow 4"/>
          <p:cNvSpPr/>
          <p:nvPr/>
        </p:nvSpPr>
        <p:spPr>
          <a:xfrm>
            <a:off x="3567545" y="1295400"/>
            <a:ext cx="1066800" cy="12192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181600" cy="1066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CA14VJ1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72200" y="1447800"/>
            <a:ext cx="2667000" cy="1615281"/>
          </a:xfrm>
        </p:spPr>
      </p:pic>
      <p:pic>
        <p:nvPicPr>
          <p:cNvPr id="7" name="Picture 6" descr="imagesCAT9G89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447800"/>
            <a:ext cx="2590800" cy="1600200"/>
          </a:xfrm>
          <a:prstGeom prst="rect">
            <a:avLst/>
          </a:prstGeom>
        </p:spPr>
      </p:pic>
      <p:pic>
        <p:nvPicPr>
          <p:cNvPr id="8" name="Picture 7" descr="imagesCAQ2RRA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1447800"/>
            <a:ext cx="2286000" cy="1600200"/>
          </a:xfrm>
          <a:prstGeom prst="rect">
            <a:avLst/>
          </a:prstGeom>
        </p:spPr>
      </p:pic>
      <p:pic>
        <p:nvPicPr>
          <p:cNvPr id="9" name="Picture 8" descr="imagesCALDGZA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10400" y="4267200"/>
            <a:ext cx="1981200" cy="1428750"/>
          </a:xfrm>
          <a:prstGeom prst="rect">
            <a:avLst/>
          </a:prstGeom>
        </p:spPr>
      </p:pic>
      <p:pic>
        <p:nvPicPr>
          <p:cNvPr id="10" name="Picture 9" descr="imagesCAA4TDN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76800" y="4267200"/>
            <a:ext cx="1828800" cy="1447800"/>
          </a:xfrm>
          <a:prstGeom prst="rect">
            <a:avLst/>
          </a:prstGeom>
        </p:spPr>
      </p:pic>
      <p:pic>
        <p:nvPicPr>
          <p:cNvPr id="11" name="Picture 10" descr="imagesCA9BB3K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67000" y="4267200"/>
            <a:ext cx="1981200" cy="1457325"/>
          </a:xfrm>
          <a:prstGeom prst="rect">
            <a:avLst/>
          </a:prstGeom>
        </p:spPr>
      </p:pic>
      <p:pic>
        <p:nvPicPr>
          <p:cNvPr id="12" name="Picture 11" descr="imagesCAA3VFF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4267200"/>
            <a:ext cx="2209800" cy="14763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2819400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bn-BD" sz="6600" dirty="0" smtClean="0">
                <a:ln w="28575"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পাঠ ঘোষণাঃ জলবায়ু ও দুর্যোগ                                 </a:t>
            </a:r>
            <a:endParaRPr lang="en-US" sz="6600" dirty="0">
              <a:ln w="28575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03920" cy="114300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n-BD" sz="8800" dirty="0" smtClean="0">
                <a:ln w="952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আবহাওয়া ও জলবায়ু </a:t>
            </a:r>
            <a:endParaRPr lang="en-US" sz="8800" dirty="0">
              <a:ln w="9525">
                <a:solidFill>
                  <a:sysClr val="windowText" lastClr="000000"/>
                </a:solidFill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CA2N8W1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3429000" cy="1828800"/>
          </a:xfrm>
          <a:prstGeom prst="rect">
            <a:avLst/>
          </a:prstGeom>
        </p:spPr>
      </p:pic>
      <p:pic>
        <p:nvPicPr>
          <p:cNvPr id="5" name="Picture 4" descr="imagesCAAWAK5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114800"/>
            <a:ext cx="3429000" cy="1752600"/>
          </a:xfrm>
          <a:prstGeom prst="rect">
            <a:avLst/>
          </a:prstGeom>
        </p:spPr>
      </p:pic>
      <p:pic>
        <p:nvPicPr>
          <p:cNvPr id="6" name="Picture 5" descr="imagesCABJUOX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114800"/>
            <a:ext cx="2743200" cy="1752600"/>
          </a:xfrm>
          <a:prstGeom prst="rect">
            <a:avLst/>
          </a:prstGeom>
        </p:spPr>
      </p:pic>
      <p:pic>
        <p:nvPicPr>
          <p:cNvPr id="7" name="Picture 6" descr="imagesCAH3UL8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3000" y="1752600"/>
            <a:ext cx="2819400" cy="1828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09800"/>
            <a:ext cx="8839200" cy="230832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জলবায়ু পরিবর্তনের কারণ 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3EL8K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124200"/>
            <a:ext cx="4267200" cy="2438400"/>
          </a:xfrm>
          <a:prstGeom prst="rect">
            <a:avLst/>
          </a:prstGeom>
        </p:spPr>
      </p:pic>
      <p:pic>
        <p:nvPicPr>
          <p:cNvPr id="5" name="Picture 4" descr="imagesCA4T5K4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124200"/>
            <a:ext cx="3886200" cy="2438400"/>
          </a:xfrm>
          <a:prstGeom prst="rect">
            <a:avLst/>
          </a:prstGeom>
        </p:spPr>
      </p:pic>
      <p:pic>
        <p:nvPicPr>
          <p:cNvPr id="6" name="Picture 5" descr="imagesCA34PNR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81000"/>
            <a:ext cx="3886200" cy="2362200"/>
          </a:xfrm>
          <a:prstGeom prst="rect">
            <a:avLst/>
          </a:prstGeom>
        </p:spPr>
      </p:pic>
      <p:pic>
        <p:nvPicPr>
          <p:cNvPr id="7" name="Picture 6" descr="imagesCA902JS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"/>
            <a:ext cx="4267200" cy="2362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7964" y="5791200"/>
            <a:ext cx="50292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কলকারখানার ধোঁয়া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1012</TotalTime>
  <Words>121</Words>
  <Application>Microsoft Office PowerPoint</Application>
  <PresentationFormat>On-screen Show (4:3)</PresentationFormat>
  <Paragraphs>44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স্বাগতম </vt:lpstr>
      <vt:lpstr>শিক্ষক পরিচিতি </vt:lpstr>
      <vt:lpstr>পাঠ পরিচিতি </vt:lpstr>
      <vt:lpstr>শিখনফল</vt:lpstr>
      <vt:lpstr>আবেগ সৃষ্টি </vt:lpstr>
      <vt:lpstr>পাঠ ঘোষণাঃ জলবায়ু ও দুর্যোগ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Ananda</cp:lastModifiedBy>
  <cp:revision>465</cp:revision>
  <dcterms:created xsi:type="dcterms:W3CDTF">2006-08-16T00:00:00Z</dcterms:created>
  <dcterms:modified xsi:type="dcterms:W3CDTF">2021-04-18T04:01:29Z</dcterms:modified>
</cp:coreProperties>
</file>