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7" r:id="rId4"/>
    <p:sldId id="259" r:id="rId5"/>
    <p:sldId id="277" r:id="rId6"/>
    <p:sldId id="278" r:id="rId7"/>
    <p:sldId id="279" r:id="rId8"/>
    <p:sldId id="265" r:id="rId9"/>
    <p:sldId id="260" r:id="rId10"/>
    <p:sldId id="263" r:id="rId11"/>
    <p:sldId id="262" r:id="rId12"/>
    <p:sldId id="264" r:id="rId13"/>
    <p:sldId id="266" r:id="rId14"/>
    <p:sldId id="261" r:id="rId15"/>
    <p:sldId id="269" r:id="rId16"/>
    <p:sldId id="270" r:id="rId17"/>
    <p:sldId id="268" r:id="rId18"/>
    <p:sldId id="272" r:id="rId19"/>
    <p:sldId id="273" r:id="rId20"/>
    <p:sldId id="274" r:id="rId21"/>
    <p:sldId id="27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9508-8606-437B-8058-A27888D6725D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DAE9-564D-4D23-A933-9A957906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bulbuli108404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4" y="261737"/>
            <a:ext cx="11682766" cy="63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8270" y="2020016"/>
            <a:ext cx="11058000" cy="36819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বিক্ষেপ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62187" y="5127230"/>
            <a:ext cx="1280160" cy="548640"/>
            <a:chOff x="3335628" y="3940934"/>
            <a:chExt cx="1854558" cy="772734"/>
          </a:xfrm>
        </p:grpSpPr>
        <p:sp>
          <p:nvSpPr>
            <p:cNvPr id="20" name="Oval 19"/>
            <p:cNvSpPr/>
            <p:nvPr/>
          </p:nvSpPr>
          <p:spPr>
            <a:xfrm>
              <a:off x="3953814" y="4056845"/>
              <a:ext cx="618186" cy="65682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V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72000" y="4385257"/>
              <a:ext cx="618186" cy="6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35628" y="4385256"/>
              <a:ext cx="618185" cy="6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572000" y="3940934"/>
              <a:ext cx="508715" cy="450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-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45098" y="3940934"/>
              <a:ext cx="508715" cy="450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9761" y="61547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13" y="2701304"/>
            <a:ext cx="4846320" cy="2726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3406" r="60704" b="6806"/>
          <a:stretch/>
        </p:blipFill>
        <p:spPr>
          <a:xfrm>
            <a:off x="647295" y="2421913"/>
            <a:ext cx="3383280" cy="370110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9" t="3655" r="5141" b="5811"/>
          <a:stretch/>
        </p:blipFill>
        <p:spPr>
          <a:xfrm>
            <a:off x="8503921" y="1844608"/>
            <a:ext cx="2926080" cy="34693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324" y="1634980"/>
            <a:ext cx="8286334" cy="52358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বিক্ষেপ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দাগাঙ্কিত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ভোল্টামিটারেও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09102" y="5755781"/>
            <a:ext cx="1280160" cy="548640"/>
            <a:chOff x="3335628" y="3940934"/>
            <a:chExt cx="1854558" cy="772734"/>
          </a:xfrm>
        </p:grpSpPr>
        <p:sp>
          <p:nvSpPr>
            <p:cNvPr id="21" name="Oval 20"/>
            <p:cNvSpPr/>
            <p:nvPr/>
          </p:nvSpPr>
          <p:spPr>
            <a:xfrm>
              <a:off x="3953814" y="4056845"/>
              <a:ext cx="618186" cy="65682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V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72000" y="4385257"/>
              <a:ext cx="618186" cy="6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335628" y="4385256"/>
              <a:ext cx="618185" cy="6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572000" y="3940934"/>
              <a:ext cx="508715" cy="450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-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45098" y="3940934"/>
              <a:ext cx="508715" cy="450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+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6451" y="1816468"/>
            <a:ext cx="10708853" cy="44974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দুর্ঘটানা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এড়াবার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ওসীসার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চিনামাটির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21831" r="13663" b="25503"/>
          <a:stretch/>
        </p:blipFill>
        <p:spPr>
          <a:xfrm>
            <a:off x="1950614" y="2574834"/>
            <a:ext cx="6709893" cy="361187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9324" y="2996656"/>
            <a:ext cx="11567196" cy="2709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সাধরণত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১৫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৩০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১০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ইস্ত্রির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2178" y="1799685"/>
            <a:ext cx="11304342" cy="35832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নানাবিধ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অনুয়ায়ী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লিফটের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নানবিধ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2315" y="476884"/>
            <a:ext cx="8069116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সচেনতা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2402" y="1644487"/>
            <a:ext cx="11453868" cy="49348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এয়ারকুলার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বাল্পের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ফ্লোরোসেন্স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এয়ারকুলারের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ফ্যাক্টরিগুলোতে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স্বউদ্যোগী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7885" y="538172"/>
            <a:ext cx="8256201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সচেনতা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0" y="2570105"/>
            <a:ext cx="5905500" cy="33242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সেভিং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 descr="C:\Users\User\Desktop\Vajal\community.png"/>
          <p:cNvPicPr>
            <a:picLocks noChangeAspect="1" noChangeArrowheads="1"/>
          </p:cNvPicPr>
          <p:nvPr/>
        </p:nvPicPr>
        <p:blipFill rotWithShape="1">
          <a:blip r:embed="rId3" cstate="print"/>
          <a:srcRect l="5759" t="5541" r="6082" b="3770"/>
          <a:stretch/>
        </p:blipFill>
        <p:spPr bwMode="auto">
          <a:xfrm>
            <a:off x="9682771" y="391864"/>
            <a:ext cx="2176530" cy="1828800"/>
          </a:xfrm>
          <a:prstGeom prst="rect">
            <a:avLst/>
          </a:prstGeom>
          <a:noFill/>
        </p:spPr>
      </p:pic>
      <p:sp>
        <p:nvSpPr>
          <p:cNvPr id="16" name="Round Diagonal Corner Rectangle 15"/>
          <p:cNvSpPr/>
          <p:nvPr/>
        </p:nvSpPr>
        <p:spPr>
          <a:xfrm>
            <a:off x="1157017" y="2315381"/>
            <a:ext cx="3572256" cy="363856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760099" y="2254542"/>
            <a:ext cx="3572256" cy="363856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১০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98501" y="674794"/>
            <a:ext cx="6202954" cy="1479603"/>
            <a:chOff x="2498501" y="674794"/>
            <a:chExt cx="6202954" cy="14796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Left-Right Arrow 19"/>
            <p:cNvSpPr/>
            <p:nvPr/>
          </p:nvSpPr>
          <p:spPr>
            <a:xfrm>
              <a:off x="2498501" y="674794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2661263" y="755286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2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Frame 26"/>
          <p:cNvSpPr/>
          <p:nvPr/>
        </p:nvSpPr>
        <p:spPr>
          <a:xfrm>
            <a:off x="147034" y="378784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217800"/>
            <a:ext cx="12192000" cy="6814065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68420" y="4726315"/>
            <a:ext cx="9448" cy="264247"/>
          </a:xfrm>
          <a:custGeom>
            <a:avLst/>
            <a:gdLst>
              <a:gd name="connsiteX0" fmla="*/ 0 w 9448"/>
              <a:gd name="connsiteY0" fmla="*/ 0 h 264247"/>
              <a:gd name="connsiteX1" fmla="*/ 4724 w 9448"/>
              <a:gd name="connsiteY1" fmla="*/ 232 h 264247"/>
              <a:gd name="connsiteX2" fmla="*/ 9448 w 9448"/>
              <a:gd name="connsiteY2" fmla="*/ 0 h 264247"/>
              <a:gd name="connsiteX3" fmla="*/ 4724 w 9448"/>
              <a:gd name="connsiteY3" fmla="*/ 264247 h 264247"/>
              <a:gd name="connsiteX4" fmla="*/ 0 w 9448"/>
              <a:gd name="connsiteY4" fmla="*/ 0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" h="264247">
                <a:moveTo>
                  <a:pt x="0" y="0"/>
                </a:moveTo>
                <a:lnTo>
                  <a:pt x="4724" y="232"/>
                </a:lnTo>
                <a:lnTo>
                  <a:pt x="9448" y="0"/>
                </a:lnTo>
                <a:lnTo>
                  <a:pt x="4724" y="26424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507170" y="1807621"/>
            <a:ext cx="3386644" cy="3189540"/>
            <a:chOff x="4387247" y="2228278"/>
            <a:chExt cx="2562346" cy="2472279"/>
          </a:xfrm>
        </p:grpSpPr>
        <p:sp>
          <p:nvSpPr>
            <p:cNvPr id="57" name="Freeform 56"/>
            <p:cNvSpPr/>
            <p:nvPr/>
          </p:nvSpPr>
          <p:spPr>
            <a:xfrm>
              <a:off x="5015866" y="2228278"/>
              <a:ext cx="652554" cy="1160379"/>
            </a:xfrm>
            <a:custGeom>
              <a:avLst/>
              <a:gdLst>
                <a:gd name="connsiteX0" fmla="*/ 652554 w 652554"/>
                <a:gd name="connsiteY0" fmla="*/ 0 h 1160379"/>
                <a:gd name="connsiteX1" fmla="*/ 631809 w 652554"/>
                <a:gd name="connsiteY1" fmla="*/ 1160379 h 1160379"/>
                <a:gd name="connsiteX2" fmla="*/ 0 w 652554"/>
                <a:gd name="connsiteY2" fmla="*/ 178064 h 1160379"/>
                <a:gd name="connsiteX3" fmla="*/ 46464 w 652554"/>
                <a:gd name="connsiteY3" fmla="*/ 150545 h 1160379"/>
                <a:gd name="connsiteX4" fmla="*/ 526257 w 652554"/>
                <a:gd name="connsiteY4" fmla="*/ 6217 h 1160379"/>
                <a:gd name="connsiteX5" fmla="*/ 652554 w 652554"/>
                <a:gd name="connsiteY5" fmla="*/ 0 h 11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54" h="1160379">
                  <a:moveTo>
                    <a:pt x="652554" y="0"/>
                  </a:moveTo>
                  <a:lnTo>
                    <a:pt x="631809" y="1160379"/>
                  </a:lnTo>
                  <a:lnTo>
                    <a:pt x="0" y="178064"/>
                  </a:lnTo>
                  <a:lnTo>
                    <a:pt x="46464" y="150545"/>
                  </a:lnTo>
                  <a:cubicBezTo>
                    <a:pt x="191722" y="73619"/>
                    <a:pt x="353944" y="23277"/>
                    <a:pt x="526257" y="6217"/>
                  </a:cubicBezTo>
                  <a:lnTo>
                    <a:pt x="65255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677868" y="2228278"/>
              <a:ext cx="652554" cy="1160379"/>
            </a:xfrm>
            <a:custGeom>
              <a:avLst/>
              <a:gdLst>
                <a:gd name="connsiteX0" fmla="*/ 0 w 652554"/>
                <a:gd name="connsiteY0" fmla="*/ 0 h 1160379"/>
                <a:gd name="connsiteX1" fmla="*/ 126297 w 652554"/>
                <a:gd name="connsiteY1" fmla="*/ 6217 h 1160379"/>
                <a:gd name="connsiteX2" fmla="*/ 606090 w 652554"/>
                <a:gd name="connsiteY2" fmla="*/ 150545 h 1160379"/>
                <a:gd name="connsiteX3" fmla="*/ 652554 w 652554"/>
                <a:gd name="connsiteY3" fmla="*/ 178064 h 1160379"/>
                <a:gd name="connsiteX4" fmla="*/ 20745 w 652554"/>
                <a:gd name="connsiteY4" fmla="*/ 1160379 h 1160379"/>
                <a:gd name="connsiteX5" fmla="*/ 0 w 652554"/>
                <a:gd name="connsiteY5" fmla="*/ 0 h 11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54" h="1160379">
                  <a:moveTo>
                    <a:pt x="0" y="0"/>
                  </a:moveTo>
                  <a:lnTo>
                    <a:pt x="126297" y="6217"/>
                  </a:lnTo>
                  <a:cubicBezTo>
                    <a:pt x="298611" y="23277"/>
                    <a:pt x="460832" y="73619"/>
                    <a:pt x="606090" y="150545"/>
                  </a:cubicBezTo>
                  <a:lnTo>
                    <a:pt x="652554" y="178064"/>
                  </a:lnTo>
                  <a:lnTo>
                    <a:pt x="20745" y="1160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387247" y="2385585"/>
              <a:ext cx="2562346" cy="2314972"/>
              <a:chOff x="4391972" y="2411343"/>
              <a:chExt cx="2562346" cy="2314972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4554331" y="2411343"/>
                <a:ext cx="1049233" cy="1001064"/>
              </a:xfrm>
              <a:custGeom>
                <a:avLst/>
                <a:gdLst>
                  <a:gd name="connsiteX0" fmla="*/ 453092 w 1049233"/>
                  <a:gd name="connsiteY0" fmla="*/ 0 h 1001064"/>
                  <a:gd name="connsiteX1" fmla="*/ 1049233 w 1049233"/>
                  <a:gd name="connsiteY1" fmla="*/ 1001064 h 1001064"/>
                  <a:gd name="connsiteX2" fmla="*/ 0 w 1049233"/>
                  <a:gd name="connsiteY2" fmla="*/ 457697 h 1001064"/>
                  <a:gd name="connsiteX3" fmla="*/ 56217 w 1049233"/>
                  <a:gd name="connsiteY3" fmla="*/ 367485 h 1001064"/>
                  <a:gd name="connsiteX4" fmla="*/ 402344 w 1049233"/>
                  <a:gd name="connsiteY4" fmla="*/ 30055 h 1001064"/>
                  <a:gd name="connsiteX5" fmla="*/ 453092 w 1049233"/>
                  <a:gd name="connsiteY5" fmla="*/ 0 h 100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3" h="1001064">
                    <a:moveTo>
                      <a:pt x="453092" y="0"/>
                    </a:moveTo>
                    <a:lnTo>
                      <a:pt x="1049233" y="1001064"/>
                    </a:lnTo>
                    <a:lnTo>
                      <a:pt x="0" y="457697"/>
                    </a:lnTo>
                    <a:lnTo>
                      <a:pt x="56217" y="367485"/>
                    </a:lnTo>
                    <a:cubicBezTo>
                      <a:pt x="148332" y="234564"/>
                      <a:pt x="265998" y="119854"/>
                      <a:pt x="402344" y="30055"/>
                    </a:cubicBezTo>
                    <a:lnTo>
                      <a:pt x="453092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742725" y="2411343"/>
                <a:ext cx="1049234" cy="1001064"/>
              </a:xfrm>
              <a:custGeom>
                <a:avLst/>
                <a:gdLst>
                  <a:gd name="connsiteX0" fmla="*/ 596141 w 1049234"/>
                  <a:gd name="connsiteY0" fmla="*/ 0 h 1001064"/>
                  <a:gd name="connsiteX1" fmla="*/ 646889 w 1049234"/>
                  <a:gd name="connsiteY1" fmla="*/ 30055 h 1001064"/>
                  <a:gd name="connsiteX2" fmla="*/ 993016 w 1049234"/>
                  <a:gd name="connsiteY2" fmla="*/ 367485 h 1001064"/>
                  <a:gd name="connsiteX3" fmla="*/ 1049234 w 1049234"/>
                  <a:gd name="connsiteY3" fmla="*/ 457697 h 1001064"/>
                  <a:gd name="connsiteX4" fmla="*/ 0 w 1049234"/>
                  <a:gd name="connsiteY4" fmla="*/ 1001064 h 1001064"/>
                  <a:gd name="connsiteX5" fmla="*/ 596141 w 1049234"/>
                  <a:gd name="connsiteY5" fmla="*/ 0 h 100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4" h="1001064">
                    <a:moveTo>
                      <a:pt x="596141" y="0"/>
                    </a:moveTo>
                    <a:lnTo>
                      <a:pt x="646889" y="30055"/>
                    </a:lnTo>
                    <a:cubicBezTo>
                      <a:pt x="783236" y="119854"/>
                      <a:pt x="900902" y="234564"/>
                      <a:pt x="993016" y="367485"/>
                    </a:cubicBezTo>
                    <a:lnTo>
                      <a:pt x="1049234" y="457697"/>
                    </a:lnTo>
                    <a:lnTo>
                      <a:pt x="0" y="1001064"/>
                    </a:lnTo>
                    <a:lnTo>
                      <a:pt x="596141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768195" y="2877849"/>
                <a:ext cx="1186123" cy="594136"/>
              </a:xfrm>
              <a:custGeom>
                <a:avLst/>
                <a:gdLst>
                  <a:gd name="connsiteX0" fmla="*/ 1029254 w 1186123"/>
                  <a:gd name="connsiteY0" fmla="*/ 0 h 594136"/>
                  <a:gd name="connsiteX1" fmla="*/ 1031734 w 1186123"/>
                  <a:gd name="connsiteY1" fmla="*/ 3980 h 594136"/>
                  <a:gd name="connsiteX2" fmla="*/ 1179782 w 1186123"/>
                  <a:gd name="connsiteY2" fmla="*/ 471718 h 594136"/>
                  <a:gd name="connsiteX3" fmla="*/ 1186123 w 1186123"/>
                  <a:gd name="connsiteY3" fmla="*/ 594136 h 594136"/>
                  <a:gd name="connsiteX4" fmla="*/ 0 w 1186123"/>
                  <a:gd name="connsiteY4" fmla="*/ 575695 h 594136"/>
                  <a:gd name="connsiteX5" fmla="*/ 1029254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029254" y="0"/>
                    </a:moveTo>
                    <a:lnTo>
                      <a:pt x="1031734" y="3980"/>
                    </a:lnTo>
                    <a:cubicBezTo>
                      <a:pt x="1110643" y="145588"/>
                      <a:pt x="1162283" y="303734"/>
                      <a:pt x="1179782" y="471718"/>
                    </a:cubicBezTo>
                    <a:lnTo>
                      <a:pt x="1186123" y="594136"/>
                    </a:lnTo>
                    <a:lnTo>
                      <a:pt x="0" y="575695"/>
                    </a:lnTo>
                    <a:lnTo>
                      <a:pt x="1029254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91972" y="3482605"/>
                <a:ext cx="1186123" cy="594136"/>
              </a:xfrm>
              <a:custGeom>
                <a:avLst/>
                <a:gdLst>
                  <a:gd name="connsiteX0" fmla="*/ 0 w 1186123"/>
                  <a:gd name="connsiteY0" fmla="*/ 0 h 594136"/>
                  <a:gd name="connsiteX1" fmla="*/ 1186123 w 1186123"/>
                  <a:gd name="connsiteY1" fmla="*/ 18440 h 594136"/>
                  <a:gd name="connsiteX2" fmla="*/ 156868 w 1186123"/>
                  <a:gd name="connsiteY2" fmla="*/ 594136 h 594136"/>
                  <a:gd name="connsiteX3" fmla="*/ 154389 w 1186123"/>
                  <a:gd name="connsiteY3" fmla="*/ 590158 h 594136"/>
                  <a:gd name="connsiteX4" fmla="*/ 6341 w 1186123"/>
                  <a:gd name="connsiteY4" fmla="*/ 122420 h 594136"/>
                  <a:gd name="connsiteX5" fmla="*/ 0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0" y="0"/>
                    </a:moveTo>
                    <a:lnTo>
                      <a:pt x="1186123" y="18440"/>
                    </a:lnTo>
                    <a:lnTo>
                      <a:pt x="156868" y="594136"/>
                    </a:lnTo>
                    <a:lnTo>
                      <a:pt x="154389" y="590158"/>
                    </a:lnTo>
                    <a:cubicBezTo>
                      <a:pt x="75480" y="448550"/>
                      <a:pt x="23841" y="290404"/>
                      <a:pt x="6341" y="1224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768195" y="3482605"/>
                <a:ext cx="1186123" cy="594136"/>
              </a:xfrm>
              <a:custGeom>
                <a:avLst/>
                <a:gdLst>
                  <a:gd name="connsiteX0" fmla="*/ 1186123 w 1186123"/>
                  <a:gd name="connsiteY0" fmla="*/ 0 h 594136"/>
                  <a:gd name="connsiteX1" fmla="*/ 1179782 w 1186123"/>
                  <a:gd name="connsiteY1" fmla="*/ 122420 h 594136"/>
                  <a:gd name="connsiteX2" fmla="*/ 1031734 w 1186123"/>
                  <a:gd name="connsiteY2" fmla="*/ 590158 h 594136"/>
                  <a:gd name="connsiteX3" fmla="*/ 1029255 w 1186123"/>
                  <a:gd name="connsiteY3" fmla="*/ 594136 h 594136"/>
                  <a:gd name="connsiteX4" fmla="*/ 0 w 1186123"/>
                  <a:gd name="connsiteY4" fmla="*/ 18440 h 594136"/>
                  <a:gd name="connsiteX5" fmla="*/ 1186123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186123" y="0"/>
                    </a:moveTo>
                    <a:lnTo>
                      <a:pt x="1179782" y="122420"/>
                    </a:lnTo>
                    <a:cubicBezTo>
                      <a:pt x="1162283" y="290404"/>
                      <a:pt x="1110643" y="448550"/>
                      <a:pt x="1031734" y="590158"/>
                    </a:cubicBezTo>
                    <a:lnTo>
                      <a:pt x="1029255" y="594136"/>
                    </a:lnTo>
                    <a:lnTo>
                      <a:pt x="0" y="18440"/>
                    </a:lnTo>
                    <a:lnTo>
                      <a:pt x="1186123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554329" y="3542182"/>
                <a:ext cx="1049234" cy="1001067"/>
              </a:xfrm>
              <a:custGeom>
                <a:avLst/>
                <a:gdLst>
                  <a:gd name="connsiteX0" fmla="*/ 1049234 w 1049234"/>
                  <a:gd name="connsiteY0" fmla="*/ 0 h 1001067"/>
                  <a:gd name="connsiteX1" fmla="*/ 453092 w 1049234"/>
                  <a:gd name="connsiteY1" fmla="*/ 1001067 h 1001067"/>
                  <a:gd name="connsiteX2" fmla="*/ 402345 w 1049234"/>
                  <a:gd name="connsiteY2" fmla="*/ 971012 h 1001067"/>
                  <a:gd name="connsiteX3" fmla="*/ 56218 w 1049234"/>
                  <a:gd name="connsiteY3" fmla="*/ 633582 h 1001067"/>
                  <a:gd name="connsiteX4" fmla="*/ 0 w 1049234"/>
                  <a:gd name="connsiteY4" fmla="*/ 543368 h 1001067"/>
                  <a:gd name="connsiteX5" fmla="*/ 1049234 w 1049234"/>
                  <a:gd name="connsiteY5" fmla="*/ 0 h 100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4" h="1001067">
                    <a:moveTo>
                      <a:pt x="1049234" y="0"/>
                    </a:moveTo>
                    <a:lnTo>
                      <a:pt x="453092" y="1001067"/>
                    </a:lnTo>
                    <a:lnTo>
                      <a:pt x="402345" y="971012"/>
                    </a:lnTo>
                    <a:cubicBezTo>
                      <a:pt x="265999" y="881213"/>
                      <a:pt x="148333" y="766503"/>
                      <a:pt x="56218" y="633582"/>
                    </a:cubicBezTo>
                    <a:lnTo>
                      <a:pt x="0" y="543368"/>
                    </a:lnTo>
                    <a:lnTo>
                      <a:pt x="104923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742726" y="3542182"/>
                <a:ext cx="1049235" cy="1001067"/>
              </a:xfrm>
              <a:custGeom>
                <a:avLst/>
                <a:gdLst>
                  <a:gd name="connsiteX0" fmla="*/ 0 w 1049235"/>
                  <a:gd name="connsiteY0" fmla="*/ 0 h 1001067"/>
                  <a:gd name="connsiteX1" fmla="*/ 1049235 w 1049235"/>
                  <a:gd name="connsiteY1" fmla="*/ 543368 h 1001067"/>
                  <a:gd name="connsiteX2" fmla="*/ 993016 w 1049235"/>
                  <a:gd name="connsiteY2" fmla="*/ 633582 h 1001067"/>
                  <a:gd name="connsiteX3" fmla="*/ 646889 w 1049235"/>
                  <a:gd name="connsiteY3" fmla="*/ 971012 h 1001067"/>
                  <a:gd name="connsiteX4" fmla="*/ 596143 w 1049235"/>
                  <a:gd name="connsiteY4" fmla="*/ 1001067 h 1001067"/>
                  <a:gd name="connsiteX5" fmla="*/ 0 w 1049235"/>
                  <a:gd name="connsiteY5" fmla="*/ 0 h 100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5" h="1001067">
                    <a:moveTo>
                      <a:pt x="0" y="0"/>
                    </a:moveTo>
                    <a:lnTo>
                      <a:pt x="1049235" y="543368"/>
                    </a:lnTo>
                    <a:lnTo>
                      <a:pt x="993016" y="633582"/>
                    </a:lnTo>
                    <a:cubicBezTo>
                      <a:pt x="900902" y="766503"/>
                      <a:pt x="783236" y="881213"/>
                      <a:pt x="646889" y="971012"/>
                    </a:cubicBezTo>
                    <a:lnTo>
                      <a:pt x="596143" y="10010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5015866" y="3565932"/>
                <a:ext cx="652555" cy="1160383"/>
              </a:xfrm>
              <a:custGeom>
                <a:avLst/>
                <a:gdLst>
                  <a:gd name="connsiteX0" fmla="*/ 631810 w 652555"/>
                  <a:gd name="connsiteY0" fmla="*/ 0 h 1160383"/>
                  <a:gd name="connsiteX1" fmla="*/ 652555 w 652555"/>
                  <a:gd name="connsiteY1" fmla="*/ 1160383 h 1160383"/>
                  <a:gd name="connsiteX2" fmla="*/ 526258 w 652555"/>
                  <a:gd name="connsiteY2" fmla="*/ 1154165 h 1160383"/>
                  <a:gd name="connsiteX3" fmla="*/ 46465 w 652555"/>
                  <a:gd name="connsiteY3" fmla="*/ 1009837 h 1160383"/>
                  <a:gd name="connsiteX4" fmla="*/ 0 w 652555"/>
                  <a:gd name="connsiteY4" fmla="*/ 982318 h 1160383"/>
                  <a:gd name="connsiteX5" fmla="*/ 631810 w 652555"/>
                  <a:gd name="connsiteY5" fmla="*/ 0 h 116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55" h="1160383">
                    <a:moveTo>
                      <a:pt x="631810" y="0"/>
                    </a:moveTo>
                    <a:lnTo>
                      <a:pt x="652555" y="1160383"/>
                    </a:lnTo>
                    <a:lnTo>
                      <a:pt x="526258" y="1154165"/>
                    </a:lnTo>
                    <a:cubicBezTo>
                      <a:pt x="353945" y="1137106"/>
                      <a:pt x="191723" y="1086764"/>
                      <a:pt x="46465" y="1009837"/>
                    </a:cubicBezTo>
                    <a:lnTo>
                      <a:pt x="0" y="982318"/>
                    </a:lnTo>
                    <a:lnTo>
                      <a:pt x="63181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5659173" y="3565932"/>
                <a:ext cx="652556" cy="1160383"/>
              </a:xfrm>
              <a:custGeom>
                <a:avLst/>
                <a:gdLst>
                  <a:gd name="connsiteX0" fmla="*/ 20745 w 652556"/>
                  <a:gd name="connsiteY0" fmla="*/ 0 h 1160383"/>
                  <a:gd name="connsiteX1" fmla="*/ 652556 w 652556"/>
                  <a:gd name="connsiteY1" fmla="*/ 982318 h 1160383"/>
                  <a:gd name="connsiteX2" fmla="*/ 606090 w 652556"/>
                  <a:gd name="connsiteY2" fmla="*/ 1009837 h 1160383"/>
                  <a:gd name="connsiteX3" fmla="*/ 126297 w 652556"/>
                  <a:gd name="connsiteY3" fmla="*/ 1154165 h 1160383"/>
                  <a:gd name="connsiteX4" fmla="*/ 0 w 652556"/>
                  <a:gd name="connsiteY4" fmla="*/ 1160383 h 1160383"/>
                  <a:gd name="connsiteX5" fmla="*/ 20745 w 652556"/>
                  <a:gd name="connsiteY5" fmla="*/ 0 h 116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56" h="1160383">
                    <a:moveTo>
                      <a:pt x="20745" y="0"/>
                    </a:moveTo>
                    <a:lnTo>
                      <a:pt x="652556" y="982318"/>
                    </a:lnTo>
                    <a:lnTo>
                      <a:pt x="606090" y="1009837"/>
                    </a:lnTo>
                    <a:cubicBezTo>
                      <a:pt x="460832" y="1086764"/>
                      <a:pt x="298611" y="1137106"/>
                      <a:pt x="126297" y="1154165"/>
                    </a:cubicBezTo>
                    <a:lnTo>
                      <a:pt x="0" y="1160383"/>
                    </a:lnTo>
                    <a:lnTo>
                      <a:pt x="20745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391972" y="2877849"/>
                <a:ext cx="1186123" cy="594136"/>
              </a:xfrm>
              <a:custGeom>
                <a:avLst/>
                <a:gdLst>
                  <a:gd name="connsiteX0" fmla="*/ 156869 w 1186123"/>
                  <a:gd name="connsiteY0" fmla="*/ 0 h 594136"/>
                  <a:gd name="connsiteX1" fmla="*/ 1186123 w 1186123"/>
                  <a:gd name="connsiteY1" fmla="*/ 575695 h 594136"/>
                  <a:gd name="connsiteX2" fmla="*/ 0 w 1186123"/>
                  <a:gd name="connsiteY2" fmla="*/ 594136 h 594136"/>
                  <a:gd name="connsiteX3" fmla="*/ 6341 w 1186123"/>
                  <a:gd name="connsiteY3" fmla="*/ 471718 h 594136"/>
                  <a:gd name="connsiteX4" fmla="*/ 154389 w 1186123"/>
                  <a:gd name="connsiteY4" fmla="*/ 3980 h 594136"/>
                  <a:gd name="connsiteX5" fmla="*/ 156869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56869" y="0"/>
                    </a:moveTo>
                    <a:lnTo>
                      <a:pt x="1186123" y="575695"/>
                    </a:lnTo>
                    <a:lnTo>
                      <a:pt x="0" y="594136"/>
                    </a:lnTo>
                    <a:lnTo>
                      <a:pt x="6341" y="471718"/>
                    </a:lnTo>
                    <a:cubicBezTo>
                      <a:pt x="23841" y="303734"/>
                      <a:pt x="75480" y="145588"/>
                      <a:pt x="154389" y="3980"/>
                    </a:cubicBezTo>
                    <a:lnTo>
                      <a:pt x="156869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585978" y="1807621"/>
            <a:ext cx="3386644" cy="3189540"/>
            <a:chOff x="4387247" y="2228278"/>
            <a:chExt cx="2562346" cy="2472279"/>
          </a:xfrm>
        </p:grpSpPr>
        <p:sp>
          <p:nvSpPr>
            <p:cNvPr id="88" name="Freeform 87"/>
            <p:cNvSpPr/>
            <p:nvPr/>
          </p:nvSpPr>
          <p:spPr>
            <a:xfrm>
              <a:off x="5015866" y="2228278"/>
              <a:ext cx="652554" cy="1160379"/>
            </a:xfrm>
            <a:custGeom>
              <a:avLst/>
              <a:gdLst>
                <a:gd name="connsiteX0" fmla="*/ 652554 w 652554"/>
                <a:gd name="connsiteY0" fmla="*/ 0 h 1160379"/>
                <a:gd name="connsiteX1" fmla="*/ 631809 w 652554"/>
                <a:gd name="connsiteY1" fmla="*/ 1160379 h 1160379"/>
                <a:gd name="connsiteX2" fmla="*/ 0 w 652554"/>
                <a:gd name="connsiteY2" fmla="*/ 178064 h 1160379"/>
                <a:gd name="connsiteX3" fmla="*/ 46464 w 652554"/>
                <a:gd name="connsiteY3" fmla="*/ 150545 h 1160379"/>
                <a:gd name="connsiteX4" fmla="*/ 526257 w 652554"/>
                <a:gd name="connsiteY4" fmla="*/ 6217 h 1160379"/>
                <a:gd name="connsiteX5" fmla="*/ 652554 w 652554"/>
                <a:gd name="connsiteY5" fmla="*/ 0 h 11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54" h="1160379">
                  <a:moveTo>
                    <a:pt x="652554" y="0"/>
                  </a:moveTo>
                  <a:lnTo>
                    <a:pt x="631809" y="1160379"/>
                  </a:lnTo>
                  <a:lnTo>
                    <a:pt x="0" y="178064"/>
                  </a:lnTo>
                  <a:lnTo>
                    <a:pt x="46464" y="150545"/>
                  </a:lnTo>
                  <a:cubicBezTo>
                    <a:pt x="191722" y="73619"/>
                    <a:pt x="353944" y="23277"/>
                    <a:pt x="526257" y="6217"/>
                  </a:cubicBezTo>
                  <a:lnTo>
                    <a:pt x="65255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677868" y="2228278"/>
              <a:ext cx="652554" cy="1160379"/>
            </a:xfrm>
            <a:custGeom>
              <a:avLst/>
              <a:gdLst>
                <a:gd name="connsiteX0" fmla="*/ 0 w 652554"/>
                <a:gd name="connsiteY0" fmla="*/ 0 h 1160379"/>
                <a:gd name="connsiteX1" fmla="*/ 126297 w 652554"/>
                <a:gd name="connsiteY1" fmla="*/ 6217 h 1160379"/>
                <a:gd name="connsiteX2" fmla="*/ 606090 w 652554"/>
                <a:gd name="connsiteY2" fmla="*/ 150545 h 1160379"/>
                <a:gd name="connsiteX3" fmla="*/ 652554 w 652554"/>
                <a:gd name="connsiteY3" fmla="*/ 178064 h 1160379"/>
                <a:gd name="connsiteX4" fmla="*/ 20745 w 652554"/>
                <a:gd name="connsiteY4" fmla="*/ 1160379 h 1160379"/>
                <a:gd name="connsiteX5" fmla="*/ 0 w 652554"/>
                <a:gd name="connsiteY5" fmla="*/ 0 h 11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54" h="1160379">
                  <a:moveTo>
                    <a:pt x="0" y="0"/>
                  </a:moveTo>
                  <a:lnTo>
                    <a:pt x="126297" y="6217"/>
                  </a:lnTo>
                  <a:cubicBezTo>
                    <a:pt x="298611" y="23277"/>
                    <a:pt x="460832" y="73619"/>
                    <a:pt x="606090" y="150545"/>
                  </a:cubicBezTo>
                  <a:lnTo>
                    <a:pt x="652554" y="178064"/>
                  </a:lnTo>
                  <a:lnTo>
                    <a:pt x="20745" y="1160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387247" y="2385585"/>
              <a:ext cx="2562346" cy="2314972"/>
              <a:chOff x="4391972" y="2411343"/>
              <a:chExt cx="2562346" cy="2314972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4554331" y="2411343"/>
                <a:ext cx="1049233" cy="1001064"/>
              </a:xfrm>
              <a:custGeom>
                <a:avLst/>
                <a:gdLst>
                  <a:gd name="connsiteX0" fmla="*/ 453092 w 1049233"/>
                  <a:gd name="connsiteY0" fmla="*/ 0 h 1001064"/>
                  <a:gd name="connsiteX1" fmla="*/ 1049233 w 1049233"/>
                  <a:gd name="connsiteY1" fmla="*/ 1001064 h 1001064"/>
                  <a:gd name="connsiteX2" fmla="*/ 0 w 1049233"/>
                  <a:gd name="connsiteY2" fmla="*/ 457697 h 1001064"/>
                  <a:gd name="connsiteX3" fmla="*/ 56217 w 1049233"/>
                  <a:gd name="connsiteY3" fmla="*/ 367485 h 1001064"/>
                  <a:gd name="connsiteX4" fmla="*/ 402344 w 1049233"/>
                  <a:gd name="connsiteY4" fmla="*/ 30055 h 1001064"/>
                  <a:gd name="connsiteX5" fmla="*/ 453092 w 1049233"/>
                  <a:gd name="connsiteY5" fmla="*/ 0 h 100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3" h="1001064">
                    <a:moveTo>
                      <a:pt x="453092" y="0"/>
                    </a:moveTo>
                    <a:lnTo>
                      <a:pt x="1049233" y="1001064"/>
                    </a:lnTo>
                    <a:lnTo>
                      <a:pt x="0" y="457697"/>
                    </a:lnTo>
                    <a:lnTo>
                      <a:pt x="56217" y="367485"/>
                    </a:lnTo>
                    <a:cubicBezTo>
                      <a:pt x="148332" y="234564"/>
                      <a:pt x="265998" y="119854"/>
                      <a:pt x="402344" y="30055"/>
                    </a:cubicBezTo>
                    <a:lnTo>
                      <a:pt x="453092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742725" y="2411343"/>
                <a:ext cx="1049234" cy="1001064"/>
              </a:xfrm>
              <a:custGeom>
                <a:avLst/>
                <a:gdLst>
                  <a:gd name="connsiteX0" fmla="*/ 596141 w 1049234"/>
                  <a:gd name="connsiteY0" fmla="*/ 0 h 1001064"/>
                  <a:gd name="connsiteX1" fmla="*/ 646889 w 1049234"/>
                  <a:gd name="connsiteY1" fmla="*/ 30055 h 1001064"/>
                  <a:gd name="connsiteX2" fmla="*/ 993016 w 1049234"/>
                  <a:gd name="connsiteY2" fmla="*/ 367485 h 1001064"/>
                  <a:gd name="connsiteX3" fmla="*/ 1049234 w 1049234"/>
                  <a:gd name="connsiteY3" fmla="*/ 457697 h 1001064"/>
                  <a:gd name="connsiteX4" fmla="*/ 0 w 1049234"/>
                  <a:gd name="connsiteY4" fmla="*/ 1001064 h 1001064"/>
                  <a:gd name="connsiteX5" fmla="*/ 596141 w 1049234"/>
                  <a:gd name="connsiteY5" fmla="*/ 0 h 100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4" h="1001064">
                    <a:moveTo>
                      <a:pt x="596141" y="0"/>
                    </a:moveTo>
                    <a:lnTo>
                      <a:pt x="646889" y="30055"/>
                    </a:lnTo>
                    <a:cubicBezTo>
                      <a:pt x="783236" y="119854"/>
                      <a:pt x="900902" y="234564"/>
                      <a:pt x="993016" y="367485"/>
                    </a:cubicBezTo>
                    <a:lnTo>
                      <a:pt x="1049234" y="457697"/>
                    </a:lnTo>
                    <a:lnTo>
                      <a:pt x="0" y="1001064"/>
                    </a:lnTo>
                    <a:lnTo>
                      <a:pt x="596141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768195" y="2877849"/>
                <a:ext cx="1186123" cy="594136"/>
              </a:xfrm>
              <a:custGeom>
                <a:avLst/>
                <a:gdLst>
                  <a:gd name="connsiteX0" fmla="*/ 1029254 w 1186123"/>
                  <a:gd name="connsiteY0" fmla="*/ 0 h 594136"/>
                  <a:gd name="connsiteX1" fmla="*/ 1031734 w 1186123"/>
                  <a:gd name="connsiteY1" fmla="*/ 3980 h 594136"/>
                  <a:gd name="connsiteX2" fmla="*/ 1179782 w 1186123"/>
                  <a:gd name="connsiteY2" fmla="*/ 471718 h 594136"/>
                  <a:gd name="connsiteX3" fmla="*/ 1186123 w 1186123"/>
                  <a:gd name="connsiteY3" fmla="*/ 594136 h 594136"/>
                  <a:gd name="connsiteX4" fmla="*/ 0 w 1186123"/>
                  <a:gd name="connsiteY4" fmla="*/ 575695 h 594136"/>
                  <a:gd name="connsiteX5" fmla="*/ 1029254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029254" y="0"/>
                    </a:moveTo>
                    <a:lnTo>
                      <a:pt x="1031734" y="3980"/>
                    </a:lnTo>
                    <a:cubicBezTo>
                      <a:pt x="1110643" y="145588"/>
                      <a:pt x="1162283" y="303734"/>
                      <a:pt x="1179782" y="471718"/>
                    </a:cubicBezTo>
                    <a:lnTo>
                      <a:pt x="1186123" y="594136"/>
                    </a:lnTo>
                    <a:lnTo>
                      <a:pt x="0" y="575695"/>
                    </a:lnTo>
                    <a:lnTo>
                      <a:pt x="1029254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391972" y="3482605"/>
                <a:ext cx="1186123" cy="594136"/>
              </a:xfrm>
              <a:custGeom>
                <a:avLst/>
                <a:gdLst>
                  <a:gd name="connsiteX0" fmla="*/ 0 w 1186123"/>
                  <a:gd name="connsiteY0" fmla="*/ 0 h 594136"/>
                  <a:gd name="connsiteX1" fmla="*/ 1186123 w 1186123"/>
                  <a:gd name="connsiteY1" fmla="*/ 18440 h 594136"/>
                  <a:gd name="connsiteX2" fmla="*/ 156868 w 1186123"/>
                  <a:gd name="connsiteY2" fmla="*/ 594136 h 594136"/>
                  <a:gd name="connsiteX3" fmla="*/ 154389 w 1186123"/>
                  <a:gd name="connsiteY3" fmla="*/ 590158 h 594136"/>
                  <a:gd name="connsiteX4" fmla="*/ 6341 w 1186123"/>
                  <a:gd name="connsiteY4" fmla="*/ 122420 h 594136"/>
                  <a:gd name="connsiteX5" fmla="*/ 0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0" y="0"/>
                    </a:moveTo>
                    <a:lnTo>
                      <a:pt x="1186123" y="18440"/>
                    </a:lnTo>
                    <a:lnTo>
                      <a:pt x="156868" y="594136"/>
                    </a:lnTo>
                    <a:lnTo>
                      <a:pt x="154389" y="590158"/>
                    </a:lnTo>
                    <a:cubicBezTo>
                      <a:pt x="75480" y="448550"/>
                      <a:pt x="23841" y="290404"/>
                      <a:pt x="6341" y="1224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5768195" y="3482605"/>
                <a:ext cx="1186123" cy="594136"/>
              </a:xfrm>
              <a:custGeom>
                <a:avLst/>
                <a:gdLst>
                  <a:gd name="connsiteX0" fmla="*/ 1186123 w 1186123"/>
                  <a:gd name="connsiteY0" fmla="*/ 0 h 594136"/>
                  <a:gd name="connsiteX1" fmla="*/ 1179782 w 1186123"/>
                  <a:gd name="connsiteY1" fmla="*/ 122420 h 594136"/>
                  <a:gd name="connsiteX2" fmla="*/ 1031734 w 1186123"/>
                  <a:gd name="connsiteY2" fmla="*/ 590158 h 594136"/>
                  <a:gd name="connsiteX3" fmla="*/ 1029255 w 1186123"/>
                  <a:gd name="connsiteY3" fmla="*/ 594136 h 594136"/>
                  <a:gd name="connsiteX4" fmla="*/ 0 w 1186123"/>
                  <a:gd name="connsiteY4" fmla="*/ 18440 h 594136"/>
                  <a:gd name="connsiteX5" fmla="*/ 1186123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186123" y="0"/>
                    </a:moveTo>
                    <a:lnTo>
                      <a:pt x="1179782" y="122420"/>
                    </a:lnTo>
                    <a:cubicBezTo>
                      <a:pt x="1162283" y="290404"/>
                      <a:pt x="1110643" y="448550"/>
                      <a:pt x="1031734" y="590158"/>
                    </a:cubicBezTo>
                    <a:lnTo>
                      <a:pt x="1029255" y="594136"/>
                    </a:lnTo>
                    <a:lnTo>
                      <a:pt x="0" y="18440"/>
                    </a:lnTo>
                    <a:lnTo>
                      <a:pt x="1186123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4554329" y="3542182"/>
                <a:ext cx="1049234" cy="1001067"/>
              </a:xfrm>
              <a:custGeom>
                <a:avLst/>
                <a:gdLst>
                  <a:gd name="connsiteX0" fmla="*/ 1049234 w 1049234"/>
                  <a:gd name="connsiteY0" fmla="*/ 0 h 1001067"/>
                  <a:gd name="connsiteX1" fmla="*/ 453092 w 1049234"/>
                  <a:gd name="connsiteY1" fmla="*/ 1001067 h 1001067"/>
                  <a:gd name="connsiteX2" fmla="*/ 402345 w 1049234"/>
                  <a:gd name="connsiteY2" fmla="*/ 971012 h 1001067"/>
                  <a:gd name="connsiteX3" fmla="*/ 56218 w 1049234"/>
                  <a:gd name="connsiteY3" fmla="*/ 633582 h 1001067"/>
                  <a:gd name="connsiteX4" fmla="*/ 0 w 1049234"/>
                  <a:gd name="connsiteY4" fmla="*/ 543368 h 1001067"/>
                  <a:gd name="connsiteX5" fmla="*/ 1049234 w 1049234"/>
                  <a:gd name="connsiteY5" fmla="*/ 0 h 100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4" h="1001067">
                    <a:moveTo>
                      <a:pt x="1049234" y="0"/>
                    </a:moveTo>
                    <a:lnTo>
                      <a:pt x="453092" y="1001067"/>
                    </a:lnTo>
                    <a:lnTo>
                      <a:pt x="402345" y="971012"/>
                    </a:lnTo>
                    <a:cubicBezTo>
                      <a:pt x="265999" y="881213"/>
                      <a:pt x="148333" y="766503"/>
                      <a:pt x="56218" y="633582"/>
                    </a:cubicBezTo>
                    <a:lnTo>
                      <a:pt x="0" y="543368"/>
                    </a:lnTo>
                    <a:lnTo>
                      <a:pt x="104923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742726" y="3542182"/>
                <a:ext cx="1049235" cy="1001067"/>
              </a:xfrm>
              <a:custGeom>
                <a:avLst/>
                <a:gdLst>
                  <a:gd name="connsiteX0" fmla="*/ 0 w 1049235"/>
                  <a:gd name="connsiteY0" fmla="*/ 0 h 1001067"/>
                  <a:gd name="connsiteX1" fmla="*/ 1049235 w 1049235"/>
                  <a:gd name="connsiteY1" fmla="*/ 543368 h 1001067"/>
                  <a:gd name="connsiteX2" fmla="*/ 993016 w 1049235"/>
                  <a:gd name="connsiteY2" fmla="*/ 633582 h 1001067"/>
                  <a:gd name="connsiteX3" fmla="*/ 646889 w 1049235"/>
                  <a:gd name="connsiteY3" fmla="*/ 971012 h 1001067"/>
                  <a:gd name="connsiteX4" fmla="*/ 596143 w 1049235"/>
                  <a:gd name="connsiteY4" fmla="*/ 1001067 h 1001067"/>
                  <a:gd name="connsiteX5" fmla="*/ 0 w 1049235"/>
                  <a:gd name="connsiteY5" fmla="*/ 0 h 100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35" h="1001067">
                    <a:moveTo>
                      <a:pt x="0" y="0"/>
                    </a:moveTo>
                    <a:lnTo>
                      <a:pt x="1049235" y="543368"/>
                    </a:lnTo>
                    <a:lnTo>
                      <a:pt x="993016" y="633582"/>
                    </a:lnTo>
                    <a:cubicBezTo>
                      <a:pt x="900902" y="766503"/>
                      <a:pt x="783236" y="881213"/>
                      <a:pt x="646889" y="971012"/>
                    </a:cubicBezTo>
                    <a:lnTo>
                      <a:pt x="596143" y="10010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015866" y="3565932"/>
                <a:ext cx="652555" cy="1160383"/>
              </a:xfrm>
              <a:custGeom>
                <a:avLst/>
                <a:gdLst>
                  <a:gd name="connsiteX0" fmla="*/ 631810 w 652555"/>
                  <a:gd name="connsiteY0" fmla="*/ 0 h 1160383"/>
                  <a:gd name="connsiteX1" fmla="*/ 652555 w 652555"/>
                  <a:gd name="connsiteY1" fmla="*/ 1160383 h 1160383"/>
                  <a:gd name="connsiteX2" fmla="*/ 526258 w 652555"/>
                  <a:gd name="connsiteY2" fmla="*/ 1154165 h 1160383"/>
                  <a:gd name="connsiteX3" fmla="*/ 46465 w 652555"/>
                  <a:gd name="connsiteY3" fmla="*/ 1009837 h 1160383"/>
                  <a:gd name="connsiteX4" fmla="*/ 0 w 652555"/>
                  <a:gd name="connsiteY4" fmla="*/ 982318 h 1160383"/>
                  <a:gd name="connsiteX5" fmla="*/ 631810 w 652555"/>
                  <a:gd name="connsiteY5" fmla="*/ 0 h 116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55" h="1160383">
                    <a:moveTo>
                      <a:pt x="631810" y="0"/>
                    </a:moveTo>
                    <a:lnTo>
                      <a:pt x="652555" y="1160383"/>
                    </a:lnTo>
                    <a:lnTo>
                      <a:pt x="526258" y="1154165"/>
                    </a:lnTo>
                    <a:cubicBezTo>
                      <a:pt x="353945" y="1137106"/>
                      <a:pt x="191723" y="1086764"/>
                      <a:pt x="46465" y="1009837"/>
                    </a:cubicBezTo>
                    <a:lnTo>
                      <a:pt x="0" y="982318"/>
                    </a:lnTo>
                    <a:lnTo>
                      <a:pt x="63181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5659173" y="3565932"/>
                <a:ext cx="652556" cy="1160383"/>
              </a:xfrm>
              <a:custGeom>
                <a:avLst/>
                <a:gdLst>
                  <a:gd name="connsiteX0" fmla="*/ 20745 w 652556"/>
                  <a:gd name="connsiteY0" fmla="*/ 0 h 1160383"/>
                  <a:gd name="connsiteX1" fmla="*/ 652556 w 652556"/>
                  <a:gd name="connsiteY1" fmla="*/ 982318 h 1160383"/>
                  <a:gd name="connsiteX2" fmla="*/ 606090 w 652556"/>
                  <a:gd name="connsiteY2" fmla="*/ 1009837 h 1160383"/>
                  <a:gd name="connsiteX3" fmla="*/ 126297 w 652556"/>
                  <a:gd name="connsiteY3" fmla="*/ 1154165 h 1160383"/>
                  <a:gd name="connsiteX4" fmla="*/ 0 w 652556"/>
                  <a:gd name="connsiteY4" fmla="*/ 1160383 h 1160383"/>
                  <a:gd name="connsiteX5" fmla="*/ 20745 w 652556"/>
                  <a:gd name="connsiteY5" fmla="*/ 0 h 116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56" h="1160383">
                    <a:moveTo>
                      <a:pt x="20745" y="0"/>
                    </a:moveTo>
                    <a:lnTo>
                      <a:pt x="652556" y="982318"/>
                    </a:lnTo>
                    <a:lnTo>
                      <a:pt x="606090" y="1009837"/>
                    </a:lnTo>
                    <a:cubicBezTo>
                      <a:pt x="460832" y="1086764"/>
                      <a:pt x="298611" y="1137106"/>
                      <a:pt x="126297" y="1154165"/>
                    </a:cubicBezTo>
                    <a:lnTo>
                      <a:pt x="0" y="1160383"/>
                    </a:lnTo>
                    <a:lnTo>
                      <a:pt x="20745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4391972" y="2877849"/>
                <a:ext cx="1186123" cy="594136"/>
              </a:xfrm>
              <a:custGeom>
                <a:avLst/>
                <a:gdLst>
                  <a:gd name="connsiteX0" fmla="*/ 156869 w 1186123"/>
                  <a:gd name="connsiteY0" fmla="*/ 0 h 594136"/>
                  <a:gd name="connsiteX1" fmla="*/ 1186123 w 1186123"/>
                  <a:gd name="connsiteY1" fmla="*/ 575695 h 594136"/>
                  <a:gd name="connsiteX2" fmla="*/ 0 w 1186123"/>
                  <a:gd name="connsiteY2" fmla="*/ 594136 h 594136"/>
                  <a:gd name="connsiteX3" fmla="*/ 6341 w 1186123"/>
                  <a:gd name="connsiteY3" fmla="*/ 471718 h 594136"/>
                  <a:gd name="connsiteX4" fmla="*/ 154389 w 1186123"/>
                  <a:gd name="connsiteY4" fmla="*/ 3980 h 594136"/>
                  <a:gd name="connsiteX5" fmla="*/ 156869 w 1186123"/>
                  <a:gd name="connsiteY5" fmla="*/ 0 h 59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23" h="594136">
                    <a:moveTo>
                      <a:pt x="156869" y="0"/>
                    </a:moveTo>
                    <a:lnTo>
                      <a:pt x="1186123" y="575695"/>
                    </a:lnTo>
                    <a:lnTo>
                      <a:pt x="0" y="594136"/>
                    </a:lnTo>
                    <a:lnTo>
                      <a:pt x="6341" y="471718"/>
                    </a:lnTo>
                    <a:cubicBezTo>
                      <a:pt x="23841" y="303734"/>
                      <a:pt x="75480" y="145588"/>
                      <a:pt x="154389" y="3980"/>
                    </a:cubicBezTo>
                    <a:lnTo>
                      <a:pt x="156869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Freeform 100"/>
          <p:cNvSpPr/>
          <p:nvPr/>
        </p:nvSpPr>
        <p:spPr>
          <a:xfrm>
            <a:off x="964115" y="1496246"/>
            <a:ext cx="9408610" cy="4808314"/>
          </a:xfrm>
          <a:custGeom>
            <a:avLst/>
            <a:gdLst/>
            <a:ahLst/>
            <a:cxnLst/>
            <a:rect l="l" t="t" r="r" b="b"/>
            <a:pathLst>
              <a:path w="9253625" h="2092726">
                <a:moveTo>
                  <a:pt x="3869235" y="1134933"/>
                </a:moveTo>
                <a:cubicBezTo>
                  <a:pt x="3854352" y="1134933"/>
                  <a:pt x="3842149" y="1139546"/>
                  <a:pt x="3832624" y="1148774"/>
                </a:cubicBezTo>
                <a:cubicBezTo>
                  <a:pt x="3823099" y="1158001"/>
                  <a:pt x="3818336" y="1169461"/>
                  <a:pt x="3818336" y="1183153"/>
                </a:cubicBezTo>
                <a:cubicBezTo>
                  <a:pt x="3818336" y="1196845"/>
                  <a:pt x="3823099" y="1208305"/>
                  <a:pt x="3832624" y="1217532"/>
                </a:cubicBezTo>
                <a:cubicBezTo>
                  <a:pt x="3842149" y="1226759"/>
                  <a:pt x="3854352" y="1231373"/>
                  <a:pt x="3869235" y="1231373"/>
                </a:cubicBezTo>
                <a:cubicBezTo>
                  <a:pt x="3882927" y="1231373"/>
                  <a:pt x="3894834" y="1226759"/>
                  <a:pt x="3904954" y="1217532"/>
                </a:cubicBezTo>
                <a:cubicBezTo>
                  <a:pt x="3915074" y="1208305"/>
                  <a:pt x="3920134" y="1196845"/>
                  <a:pt x="3920134" y="1183153"/>
                </a:cubicBezTo>
                <a:cubicBezTo>
                  <a:pt x="3920134" y="1169461"/>
                  <a:pt x="3915074" y="1158001"/>
                  <a:pt x="3904954" y="1148774"/>
                </a:cubicBezTo>
                <a:cubicBezTo>
                  <a:pt x="3894834" y="1139546"/>
                  <a:pt x="3882927" y="1134933"/>
                  <a:pt x="3869235" y="1134933"/>
                </a:cubicBezTo>
                <a:close/>
                <a:moveTo>
                  <a:pt x="6631783" y="998308"/>
                </a:moveTo>
                <a:lnTo>
                  <a:pt x="6631783" y="1162615"/>
                </a:lnTo>
                <a:lnTo>
                  <a:pt x="6592492" y="1125110"/>
                </a:lnTo>
                <a:lnTo>
                  <a:pt x="6563024" y="1103679"/>
                </a:lnTo>
                <a:lnTo>
                  <a:pt x="6563917" y="1103679"/>
                </a:lnTo>
                <a:cubicBezTo>
                  <a:pt x="6562727" y="1102488"/>
                  <a:pt x="6560941" y="1101893"/>
                  <a:pt x="6558560" y="1101893"/>
                </a:cubicBezTo>
                <a:lnTo>
                  <a:pt x="6546951" y="1093856"/>
                </a:lnTo>
                <a:lnTo>
                  <a:pt x="6547844" y="1093856"/>
                </a:lnTo>
                <a:lnTo>
                  <a:pt x="6498731" y="1069746"/>
                </a:lnTo>
                <a:close/>
                <a:moveTo>
                  <a:pt x="4811615" y="893831"/>
                </a:moveTo>
                <a:lnTo>
                  <a:pt x="4811615" y="1121538"/>
                </a:lnTo>
                <a:cubicBezTo>
                  <a:pt x="4788993" y="1084629"/>
                  <a:pt x="4764883" y="1055161"/>
                  <a:pt x="4739285" y="1033134"/>
                </a:cubicBezTo>
                <a:cubicBezTo>
                  <a:pt x="4713686" y="1011108"/>
                  <a:pt x="4686897" y="994141"/>
                  <a:pt x="4658917" y="982235"/>
                </a:cubicBezTo>
                <a:cubicBezTo>
                  <a:pt x="4686302" y="966757"/>
                  <a:pt x="4711900" y="952023"/>
                  <a:pt x="4735713" y="938033"/>
                </a:cubicBezTo>
                <a:cubicBezTo>
                  <a:pt x="4759525" y="924043"/>
                  <a:pt x="4784826" y="909309"/>
                  <a:pt x="4811615" y="893831"/>
                </a:cubicBezTo>
                <a:close/>
                <a:moveTo>
                  <a:pt x="7370863" y="817036"/>
                </a:moveTo>
                <a:cubicBezTo>
                  <a:pt x="7384556" y="875972"/>
                  <a:pt x="7400182" y="926127"/>
                  <a:pt x="7417744" y="967501"/>
                </a:cubicBezTo>
                <a:cubicBezTo>
                  <a:pt x="7435306" y="1008875"/>
                  <a:pt x="7453760" y="1043552"/>
                  <a:pt x="7473108" y="1071532"/>
                </a:cubicBezTo>
                <a:cubicBezTo>
                  <a:pt x="7492456" y="1099511"/>
                  <a:pt x="7511952" y="1121687"/>
                  <a:pt x="7531598" y="1138058"/>
                </a:cubicBezTo>
                <a:cubicBezTo>
                  <a:pt x="7551243" y="1154429"/>
                  <a:pt x="7569846" y="1166782"/>
                  <a:pt x="7587408" y="1175116"/>
                </a:cubicBezTo>
                <a:cubicBezTo>
                  <a:pt x="7604970" y="1183450"/>
                  <a:pt x="7621044" y="1188808"/>
                  <a:pt x="7635628" y="1191190"/>
                </a:cubicBezTo>
                <a:cubicBezTo>
                  <a:pt x="7650214" y="1193571"/>
                  <a:pt x="7661971" y="1194761"/>
                  <a:pt x="7670900" y="1194761"/>
                </a:cubicBezTo>
                <a:cubicBezTo>
                  <a:pt x="7697690" y="1194761"/>
                  <a:pt x="7720758" y="1189701"/>
                  <a:pt x="7740106" y="1179581"/>
                </a:cubicBezTo>
                <a:cubicBezTo>
                  <a:pt x="7759454" y="1169461"/>
                  <a:pt x="7775676" y="1156215"/>
                  <a:pt x="7788772" y="1139844"/>
                </a:cubicBezTo>
                <a:cubicBezTo>
                  <a:pt x="7801870" y="1123473"/>
                  <a:pt x="7811544" y="1105167"/>
                  <a:pt x="7817794" y="1084926"/>
                </a:cubicBezTo>
                <a:cubicBezTo>
                  <a:pt x="7824045" y="1064686"/>
                  <a:pt x="7827170" y="1044147"/>
                  <a:pt x="7827170" y="1023311"/>
                </a:cubicBezTo>
                <a:cubicBezTo>
                  <a:pt x="7827170" y="983425"/>
                  <a:pt x="7819878" y="950981"/>
                  <a:pt x="7805292" y="925978"/>
                </a:cubicBezTo>
                <a:cubicBezTo>
                  <a:pt x="7790708" y="900975"/>
                  <a:pt x="7773592" y="881329"/>
                  <a:pt x="7753947" y="867042"/>
                </a:cubicBezTo>
                <a:cubicBezTo>
                  <a:pt x="7734302" y="852754"/>
                  <a:pt x="7714358" y="842932"/>
                  <a:pt x="7694118" y="837574"/>
                </a:cubicBezTo>
                <a:cubicBezTo>
                  <a:pt x="7673878" y="832216"/>
                  <a:pt x="7658102" y="829537"/>
                  <a:pt x="7646790" y="829537"/>
                </a:cubicBezTo>
                <a:cubicBezTo>
                  <a:pt x="7628336" y="829537"/>
                  <a:pt x="7612114" y="832811"/>
                  <a:pt x="7598124" y="839360"/>
                </a:cubicBezTo>
                <a:cubicBezTo>
                  <a:pt x="7584134" y="845908"/>
                  <a:pt x="7572376" y="854094"/>
                  <a:pt x="7562852" y="863917"/>
                </a:cubicBezTo>
                <a:cubicBezTo>
                  <a:pt x="7553326" y="873739"/>
                  <a:pt x="7546183" y="884306"/>
                  <a:pt x="7541420" y="895617"/>
                </a:cubicBezTo>
                <a:cubicBezTo>
                  <a:pt x="7536658" y="906928"/>
                  <a:pt x="7534276" y="917643"/>
                  <a:pt x="7534276" y="927764"/>
                </a:cubicBezTo>
                <a:cubicBezTo>
                  <a:pt x="7534276" y="951576"/>
                  <a:pt x="7542164" y="971966"/>
                  <a:pt x="7557940" y="988932"/>
                </a:cubicBezTo>
                <a:cubicBezTo>
                  <a:pt x="7573716" y="1005899"/>
                  <a:pt x="7595296" y="1014382"/>
                  <a:pt x="7622680" y="1014382"/>
                </a:cubicBezTo>
                <a:cubicBezTo>
                  <a:pt x="7630420" y="1014382"/>
                  <a:pt x="7639052" y="1013042"/>
                  <a:pt x="7648576" y="1010363"/>
                </a:cubicBezTo>
                <a:cubicBezTo>
                  <a:pt x="7658102" y="1007684"/>
                  <a:pt x="7666734" y="1003517"/>
                  <a:pt x="7674472" y="997862"/>
                </a:cubicBezTo>
                <a:cubicBezTo>
                  <a:pt x="7682212" y="992206"/>
                  <a:pt x="7688760" y="984765"/>
                  <a:pt x="7694118" y="975538"/>
                </a:cubicBezTo>
                <a:cubicBezTo>
                  <a:pt x="7699476" y="966310"/>
                  <a:pt x="7702154" y="955148"/>
                  <a:pt x="7702154" y="942051"/>
                </a:cubicBezTo>
                <a:cubicBezTo>
                  <a:pt x="7702154" y="930740"/>
                  <a:pt x="7699178" y="917346"/>
                  <a:pt x="7693225" y="901868"/>
                </a:cubicBezTo>
                <a:cubicBezTo>
                  <a:pt x="7695606" y="901272"/>
                  <a:pt x="7699178" y="900975"/>
                  <a:pt x="7703940" y="900975"/>
                </a:cubicBezTo>
                <a:cubicBezTo>
                  <a:pt x="7715847" y="900975"/>
                  <a:pt x="7726712" y="904100"/>
                  <a:pt x="7736534" y="910351"/>
                </a:cubicBezTo>
                <a:cubicBezTo>
                  <a:pt x="7746356" y="916602"/>
                  <a:pt x="7754840" y="924638"/>
                  <a:pt x="7761984" y="934461"/>
                </a:cubicBezTo>
                <a:cubicBezTo>
                  <a:pt x="7769128" y="944284"/>
                  <a:pt x="7774783" y="954850"/>
                  <a:pt x="7778950" y="966161"/>
                </a:cubicBezTo>
                <a:cubicBezTo>
                  <a:pt x="7783117" y="977472"/>
                  <a:pt x="7785200" y="988188"/>
                  <a:pt x="7785200" y="998308"/>
                </a:cubicBezTo>
                <a:cubicBezTo>
                  <a:pt x="7785200" y="1010215"/>
                  <a:pt x="7782820" y="1023460"/>
                  <a:pt x="7778057" y="1038045"/>
                </a:cubicBezTo>
                <a:cubicBezTo>
                  <a:pt x="7773294" y="1052631"/>
                  <a:pt x="7766002" y="1066323"/>
                  <a:pt x="7756179" y="1079122"/>
                </a:cubicBezTo>
                <a:cubicBezTo>
                  <a:pt x="7746356" y="1091921"/>
                  <a:pt x="7733706" y="1102637"/>
                  <a:pt x="7718228" y="1111269"/>
                </a:cubicBezTo>
                <a:cubicBezTo>
                  <a:pt x="7702750" y="1119901"/>
                  <a:pt x="7683998" y="1124217"/>
                  <a:pt x="7661971" y="1124217"/>
                </a:cubicBezTo>
                <a:cubicBezTo>
                  <a:pt x="7638754" y="1124217"/>
                  <a:pt x="7615388" y="1119752"/>
                  <a:pt x="7591873" y="1110822"/>
                </a:cubicBezTo>
                <a:cubicBezTo>
                  <a:pt x="7568358" y="1101893"/>
                  <a:pt x="7545588" y="1086266"/>
                  <a:pt x="7523561" y="1063942"/>
                </a:cubicBezTo>
                <a:cubicBezTo>
                  <a:pt x="7501534" y="1041617"/>
                  <a:pt x="7480400" y="1011852"/>
                  <a:pt x="7460160" y="974645"/>
                </a:cubicBezTo>
                <a:cubicBezTo>
                  <a:pt x="7439920" y="937438"/>
                  <a:pt x="7421465" y="890557"/>
                  <a:pt x="7404796" y="834002"/>
                </a:cubicBezTo>
                <a:close/>
                <a:moveTo>
                  <a:pt x="7976296" y="802748"/>
                </a:moveTo>
                <a:lnTo>
                  <a:pt x="8204896" y="802748"/>
                </a:lnTo>
                <a:lnTo>
                  <a:pt x="8204896" y="1094749"/>
                </a:lnTo>
                <a:cubicBezTo>
                  <a:pt x="8195966" y="1080461"/>
                  <a:pt x="8186292" y="1066620"/>
                  <a:pt x="8175874" y="1053226"/>
                </a:cubicBezTo>
                <a:cubicBezTo>
                  <a:pt x="8165456" y="1039831"/>
                  <a:pt x="8151318" y="1026288"/>
                  <a:pt x="8133458" y="1012596"/>
                </a:cubicBezTo>
                <a:cubicBezTo>
                  <a:pt x="8135244" y="1000094"/>
                  <a:pt x="8136138" y="989081"/>
                  <a:pt x="8136138" y="979556"/>
                </a:cubicBezTo>
                <a:cubicBezTo>
                  <a:pt x="8136138" y="957529"/>
                  <a:pt x="8132119" y="937586"/>
                  <a:pt x="8124082" y="919727"/>
                </a:cubicBezTo>
                <a:cubicBezTo>
                  <a:pt x="8116046" y="901868"/>
                  <a:pt x="8104884" y="885794"/>
                  <a:pt x="8090596" y="871507"/>
                </a:cubicBezTo>
                <a:cubicBezTo>
                  <a:pt x="8076308" y="857219"/>
                  <a:pt x="8059342" y="844420"/>
                  <a:pt x="8039697" y="833109"/>
                </a:cubicBezTo>
                <a:cubicBezTo>
                  <a:pt x="8020052" y="821798"/>
                  <a:pt x="7998918" y="811678"/>
                  <a:pt x="7976296" y="802748"/>
                </a:cubicBezTo>
                <a:close/>
                <a:moveTo>
                  <a:pt x="6487122" y="802748"/>
                </a:moveTo>
                <a:lnTo>
                  <a:pt x="6621960" y="802748"/>
                </a:lnTo>
                <a:lnTo>
                  <a:pt x="6623746" y="805427"/>
                </a:lnTo>
                <a:lnTo>
                  <a:pt x="6623746" y="806320"/>
                </a:lnTo>
                <a:cubicBezTo>
                  <a:pt x="6630890" y="814654"/>
                  <a:pt x="6636397" y="821798"/>
                  <a:pt x="6640266" y="827751"/>
                </a:cubicBezTo>
                <a:cubicBezTo>
                  <a:pt x="6644136" y="833704"/>
                  <a:pt x="6646071" y="842634"/>
                  <a:pt x="6646071" y="854540"/>
                </a:cubicBezTo>
                <a:lnTo>
                  <a:pt x="6646071" y="862577"/>
                </a:lnTo>
                <a:cubicBezTo>
                  <a:pt x="6646071" y="871507"/>
                  <a:pt x="6643987" y="879246"/>
                  <a:pt x="6639820" y="885794"/>
                </a:cubicBezTo>
                <a:cubicBezTo>
                  <a:pt x="6635653" y="892343"/>
                  <a:pt x="6630444" y="897849"/>
                  <a:pt x="6624193" y="902314"/>
                </a:cubicBezTo>
                <a:cubicBezTo>
                  <a:pt x="6617942" y="906779"/>
                  <a:pt x="6611096" y="910202"/>
                  <a:pt x="6603654" y="912583"/>
                </a:cubicBezTo>
                <a:cubicBezTo>
                  <a:pt x="6596213" y="914965"/>
                  <a:pt x="6589218" y="916155"/>
                  <a:pt x="6582670" y="916155"/>
                </a:cubicBezTo>
                <a:cubicBezTo>
                  <a:pt x="6571954" y="916155"/>
                  <a:pt x="6560643" y="912881"/>
                  <a:pt x="6548737" y="906333"/>
                </a:cubicBezTo>
                <a:cubicBezTo>
                  <a:pt x="6536831" y="899784"/>
                  <a:pt x="6525669" y="891450"/>
                  <a:pt x="6515251" y="881329"/>
                </a:cubicBezTo>
                <a:cubicBezTo>
                  <a:pt x="6504833" y="871209"/>
                  <a:pt x="6496349" y="860493"/>
                  <a:pt x="6489801" y="849183"/>
                </a:cubicBezTo>
                <a:cubicBezTo>
                  <a:pt x="6483253" y="837872"/>
                  <a:pt x="6479978" y="827156"/>
                  <a:pt x="6479978" y="817036"/>
                </a:cubicBezTo>
                <a:cubicBezTo>
                  <a:pt x="6479978" y="814059"/>
                  <a:pt x="6480425" y="810934"/>
                  <a:pt x="6481318" y="807659"/>
                </a:cubicBezTo>
                <a:cubicBezTo>
                  <a:pt x="6482211" y="804385"/>
                  <a:pt x="6484146" y="802748"/>
                  <a:pt x="6487122" y="802748"/>
                </a:cubicBezTo>
                <a:close/>
                <a:moveTo>
                  <a:pt x="5676009" y="802748"/>
                </a:moveTo>
                <a:lnTo>
                  <a:pt x="5898358" y="802748"/>
                </a:lnTo>
                <a:lnTo>
                  <a:pt x="5898358" y="963483"/>
                </a:lnTo>
                <a:cubicBezTo>
                  <a:pt x="5893596" y="956339"/>
                  <a:pt x="5887642" y="948302"/>
                  <a:pt x="5880499" y="939372"/>
                </a:cubicBezTo>
                <a:cubicBezTo>
                  <a:pt x="5873355" y="930443"/>
                  <a:pt x="5865765" y="922257"/>
                  <a:pt x="5857728" y="914816"/>
                </a:cubicBezTo>
                <a:cubicBezTo>
                  <a:pt x="5849691" y="907374"/>
                  <a:pt x="5841506" y="900975"/>
                  <a:pt x="5833171" y="895617"/>
                </a:cubicBezTo>
                <a:cubicBezTo>
                  <a:pt x="5824837" y="890259"/>
                  <a:pt x="5816800" y="887580"/>
                  <a:pt x="5809061" y="887580"/>
                </a:cubicBezTo>
                <a:cubicBezTo>
                  <a:pt x="5801322" y="887580"/>
                  <a:pt x="5794476" y="889813"/>
                  <a:pt x="5788523" y="894277"/>
                </a:cubicBezTo>
                <a:cubicBezTo>
                  <a:pt x="5782570" y="898742"/>
                  <a:pt x="5776914" y="903654"/>
                  <a:pt x="5771556" y="909011"/>
                </a:cubicBezTo>
                <a:lnTo>
                  <a:pt x="5764413" y="914369"/>
                </a:lnTo>
                <a:cubicBezTo>
                  <a:pt x="5762627" y="888771"/>
                  <a:pt x="5753697" y="866744"/>
                  <a:pt x="5737624" y="848290"/>
                </a:cubicBezTo>
                <a:cubicBezTo>
                  <a:pt x="5721550" y="829835"/>
                  <a:pt x="5701012" y="814654"/>
                  <a:pt x="5676009" y="802748"/>
                </a:cubicBezTo>
                <a:close/>
                <a:moveTo>
                  <a:pt x="3812085" y="802748"/>
                </a:moveTo>
                <a:lnTo>
                  <a:pt x="4021933" y="802748"/>
                </a:lnTo>
                <a:lnTo>
                  <a:pt x="4021933" y="1141183"/>
                </a:lnTo>
                <a:cubicBezTo>
                  <a:pt x="4007645" y="1123919"/>
                  <a:pt x="3994251" y="1109036"/>
                  <a:pt x="3981749" y="1096535"/>
                </a:cubicBezTo>
                <a:cubicBezTo>
                  <a:pt x="3969248" y="1084033"/>
                  <a:pt x="3956300" y="1073020"/>
                  <a:pt x="3942905" y="1063495"/>
                </a:cubicBezTo>
                <a:cubicBezTo>
                  <a:pt x="3929511" y="1053970"/>
                  <a:pt x="3915372" y="1045487"/>
                  <a:pt x="3900489" y="1038045"/>
                </a:cubicBezTo>
                <a:cubicBezTo>
                  <a:pt x="3885606" y="1030604"/>
                  <a:pt x="3868938" y="1023311"/>
                  <a:pt x="3850483" y="1016168"/>
                </a:cubicBezTo>
                <a:lnTo>
                  <a:pt x="3961211" y="926871"/>
                </a:lnTo>
                <a:cubicBezTo>
                  <a:pt x="3948114" y="910202"/>
                  <a:pt x="3935910" y="896063"/>
                  <a:pt x="3924599" y="884455"/>
                </a:cubicBezTo>
                <a:cubicBezTo>
                  <a:pt x="3913288" y="872846"/>
                  <a:pt x="3901829" y="862279"/>
                  <a:pt x="3890220" y="852754"/>
                </a:cubicBezTo>
                <a:cubicBezTo>
                  <a:pt x="3878611" y="843229"/>
                  <a:pt x="3866556" y="834597"/>
                  <a:pt x="3854055" y="826858"/>
                </a:cubicBezTo>
                <a:cubicBezTo>
                  <a:pt x="3841553" y="819119"/>
                  <a:pt x="3827563" y="811083"/>
                  <a:pt x="3812085" y="802748"/>
                </a:cubicBezTo>
                <a:close/>
                <a:moveTo>
                  <a:pt x="2680396" y="802748"/>
                </a:moveTo>
                <a:lnTo>
                  <a:pt x="2908996" y="802748"/>
                </a:lnTo>
                <a:lnTo>
                  <a:pt x="2908996" y="1094749"/>
                </a:lnTo>
                <a:cubicBezTo>
                  <a:pt x="2900067" y="1080461"/>
                  <a:pt x="2890393" y="1066620"/>
                  <a:pt x="2879975" y="1053226"/>
                </a:cubicBezTo>
                <a:cubicBezTo>
                  <a:pt x="2869557" y="1039831"/>
                  <a:pt x="2855418" y="1026288"/>
                  <a:pt x="2837559" y="1012596"/>
                </a:cubicBezTo>
                <a:cubicBezTo>
                  <a:pt x="2839345" y="1000094"/>
                  <a:pt x="2840238" y="989081"/>
                  <a:pt x="2840238" y="979556"/>
                </a:cubicBezTo>
                <a:cubicBezTo>
                  <a:pt x="2840238" y="957529"/>
                  <a:pt x="2836219" y="937586"/>
                  <a:pt x="2828182" y="919727"/>
                </a:cubicBezTo>
                <a:cubicBezTo>
                  <a:pt x="2820146" y="901868"/>
                  <a:pt x="2808984" y="885794"/>
                  <a:pt x="2794696" y="871507"/>
                </a:cubicBezTo>
                <a:cubicBezTo>
                  <a:pt x="2780409" y="857219"/>
                  <a:pt x="2763443" y="844420"/>
                  <a:pt x="2743797" y="833109"/>
                </a:cubicBezTo>
                <a:cubicBezTo>
                  <a:pt x="2724152" y="821798"/>
                  <a:pt x="2703019" y="811678"/>
                  <a:pt x="2680396" y="802748"/>
                </a:cubicBezTo>
                <a:close/>
                <a:moveTo>
                  <a:pt x="918272" y="802748"/>
                </a:moveTo>
                <a:lnTo>
                  <a:pt x="1146871" y="802748"/>
                </a:lnTo>
                <a:lnTo>
                  <a:pt x="1146871" y="1094749"/>
                </a:lnTo>
                <a:cubicBezTo>
                  <a:pt x="1137942" y="1080461"/>
                  <a:pt x="1128268" y="1066620"/>
                  <a:pt x="1117850" y="1053226"/>
                </a:cubicBezTo>
                <a:cubicBezTo>
                  <a:pt x="1107432" y="1039831"/>
                  <a:pt x="1093294" y="1026288"/>
                  <a:pt x="1075434" y="1012596"/>
                </a:cubicBezTo>
                <a:cubicBezTo>
                  <a:pt x="1077220" y="1000094"/>
                  <a:pt x="1078113" y="989081"/>
                  <a:pt x="1078113" y="979556"/>
                </a:cubicBezTo>
                <a:cubicBezTo>
                  <a:pt x="1078113" y="957529"/>
                  <a:pt x="1074094" y="937586"/>
                  <a:pt x="1066058" y="919727"/>
                </a:cubicBezTo>
                <a:cubicBezTo>
                  <a:pt x="1058021" y="901868"/>
                  <a:pt x="1046859" y="885794"/>
                  <a:pt x="1032571" y="871507"/>
                </a:cubicBezTo>
                <a:cubicBezTo>
                  <a:pt x="1018284" y="857219"/>
                  <a:pt x="1001318" y="844420"/>
                  <a:pt x="981672" y="833109"/>
                </a:cubicBezTo>
                <a:cubicBezTo>
                  <a:pt x="962027" y="821798"/>
                  <a:pt x="940893" y="811678"/>
                  <a:pt x="918272" y="802748"/>
                </a:cubicBezTo>
                <a:close/>
                <a:moveTo>
                  <a:pt x="7248229" y="673268"/>
                </a:moveTo>
                <a:lnTo>
                  <a:pt x="7248229" y="887580"/>
                </a:lnTo>
                <a:cubicBezTo>
                  <a:pt x="7239894" y="872102"/>
                  <a:pt x="7230816" y="857219"/>
                  <a:pt x="7220994" y="842932"/>
                </a:cubicBezTo>
                <a:cubicBezTo>
                  <a:pt x="7211170" y="828644"/>
                  <a:pt x="7200306" y="815994"/>
                  <a:pt x="7188400" y="804981"/>
                </a:cubicBezTo>
                <a:cubicBezTo>
                  <a:pt x="7176494" y="793967"/>
                  <a:pt x="7163397" y="784889"/>
                  <a:pt x="7149110" y="777745"/>
                </a:cubicBezTo>
                <a:cubicBezTo>
                  <a:pt x="7134822" y="770601"/>
                  <a:pt x="7118749" y="766732"/>
                  <a:pt x="7100889" y="766136"/>
                </a:cubicBezTo>
                <a:lnTo>
                  <a:pt x="7095531" y="766136"/>
                </a:lnTo>
                <a:cubicBezTo>
                  <a:pt x="7090769" y="766136"/>
                  <a:pt x="7083774" y="766732"/>
                  <a:pt x="7074547" y="767922"/>
                </a:cubicBezTo>
                <a:cubicBezTo>
                  <a:pt x="7065319" y="769113"/>
                  <a:pt x="7054901" y="771643"/>
                  <a:pt x="7043293" y="775513"/>
                </a:cubicBezTo>
                <a:cubicBezTo>
                  <a:pt x="7031684" y="779382"/>
                  <a:pt x="7019629" y="785335"/>
                  <a:pt x="7007128" y="793372"/>
                </a:cubicBezTo>
                <a:cubicBezTo>
                  <a:pt x="6994626" y="801409"/>
                  <a:pt x="6983017" y="812571"/>
                  <a:pt x="6972302" y="826858"/>
                </a:cubicBezTo>
                <a:cubicBezTo>
                  <a:pt x="6964563" y="836979"/>
                  <a:pt x="6959056" y="847099"/>
                  <a:pt x="6955782" y="857219"/>
                </a:cubicBezTo>
                <a:cubicBezTo>
                  <a:pt x="6952508" y="867340"/>
                  <a:pt x="6950871" y="876865"/>
                  <a:pt x="6950871" y="885794"/>
                </a:cubicBezTo>
                <a:cubicBezTo>
                  <a:pt x="6950871" y="891747"/>
                  <a:pt x="6951615" y="898445"/>
                  <a:pt x="6953103" y="905886"/>
                </a:cubicBezTo>
                <a:cubicBezTo>
                  <a:pt x="6954591" y="913327"/>
                  <a:pt x="6957419" y="920174"/>
                  <a:pt x="6961586" y="926424"/>
                </a:cubicBezTo>
                <a:cubicBezTo>
                  <a:pt x="6965753" y="932675"/>
                  <a:pt x="6971409" y="937884"/>
                  <a:pt x="6978553" y="942051"/>
                </a:cubicBezTo>
                <a:cubicBezTo>
                  <a:pt x="6985696" y="946218"/>
                  <a:pt x="6995221" y="948302"/>
                  <a:pt x="7007128" y="948302"/>
                </a:cubicBezTo>
                <a:cubicBezTo>
                  <a:pt x="7013081" y="948302"/>
                  <a:pt x="7020076" y="946218"/>
                  <a:pt x="7028112" y="942051"/>
                </a:cubicBezTo>
                <a:cubicBezTo>
                  <a:pt x="7036149" y="937884"/>
                  <a:pt x="7045228" y="933419"/>
                  <a:pt x="7055348" y="928657"/>
                </a:cubicBezTo>
                <a:cubicBezTo>
                  <a:pt x="7063682" y="925085"/>
                  <a:pt x="7071124" y="921811"/>
                  <a:pt x="7077672" y="918834"/>
                </a:cubicBezTo>
                <a:cubicBezTo>
                  <a:pt x="7084221" y="915858"/>
                  <a:pt x="7088388" y="914369"/>
                  <a:pt x="7090174" y="914369"/>
                </a:cubicBezTo>
                <a:cubicBezTo>
                  <a:pt x="7102675" y="914369"/>
                  <a:pt x="7108926" y="919132"/>
                  <a:pt x="7108926" y="928657"/>
                </a:cubicBezTo>
                <a:cubicBezTo>
                  <a:pt x="7108926" y="933419"/>
                  <a:pt x="7105949" y="941009"/>
                  <a:pt x="7099996" y="951427"/>
                </a:cubicBezTo>
                <a:cubicBezTo>
                  <a:pt x="7094043" y="961845"/>
                  <a:pt x="7084221" y="974198"/>
                  <a:pt x="7070528" y="988486"/>
                </a:cubicBezTo>
                <a:cubicBezTo>
                  <a:pt x="7060408" y="999201"/>
                  <a:pt x="7051181" y="1007982"/>
                  <a:pt x="7042846" y="1014828"/>
                </a:cubicBezTo>
                <a:cubicBezTo>
                  <a:pt x="7034512" y="1021674"/>
                  <a:pt x="7027963" y="1026883"/>
                  <a:pt x="7023201" y="1030455"/>
                </a:cubicBezTo>
                <a:lnTo>
                  <a:pt x="7016950" y="1034027"/>
                </a:lnTo>
                <a:lnTo>
                  <a:pt x="7073207" y="1098321"/>
                </a:lnTo>
                <a:cubicBezTo>
                  <a:pt x="7102378" y="1066174"/>
                  <a:pt x="7123809" y="1036408"/>
                  <a:pt x="7137501" y="1009024"/>
                </a:cubicBezTo>
                <a:cubicBezTo>
                  <a:pt x="7151193" y="981640"/>
                  <a:pt x="7158039" y="961399"/>
                  <a:pt x="7158039" y="948302"/>
                </a:cubicBezTo>
                <a:cubicBezTo>
                  <a:pt x="7158039" y="925085"/>
                  <a:pt x="7150746" y="906928"/>
                  <a:pt x="7136162" y="893831"/>
                </a:cubicBezTo>
                <a:cubicBezTo>
                  <a:pt x="7121576" y="880734"/>
                  <a:pt x="7096424" y="874186"/>
                  <a:pt x="7060706" y="874186"/>
                </a:cubicBezTo>
                <a:cubicBezTo>
                  <a:pt x="7048799" y="874186"/>
                  <a:pt x="7037488" y="875674"/>
                  <a:pt x="7026773" y="878650"/>
                </a:cubicBezTo>
                <a:cubicBezTo>
                  <a:pt x="7035107" y="859600"/>
                  <a:pt x="7046567" y="845908"/>
                  <a:pt x="7061152" y="837574"/>
                </a:cubicBezTo>
                <a:cubicBezTo>
                  <a:pt x="7075737" y="829240"/>
                  <a:pt x="7091364" y="825072"/>
                  <a:pt x="7108033" y="825072"/>
                </a:cubicBezTo>
                <a:cubicBezTo>
                  <a:pt x="7118153" y="825072"/>
                  <a:pt x="7128869" y="827305"/>
                  <a:pt x="7140180" y="831770"/>
                </a:cubicBezTo>
                <a:cubicBezTo>
                  <a:pt x="7151490" y="836234"/>
                  <a:pt x="7162206" y="842039"/>
                  <a:pt x="7172326" y="849183"/>
                </a:cubicBezTo>
                <a:cubicBezTo>
                  <a:pt x="7182447" y="856326"/>
                  <a:pt x="7191376" y="863917"/>
                  <a:pt x="7199116" y="871953"/>
                </a:cubicBezTo>
                <a:cubicBezTo>
                  <a:pt x="7206854" y="879990"/>
                  <a:pt x="7212212" y="887580"/>
                  <a:pt x="7215189" y="894724"/>
                </a:cubicBezTo>
                <a:cubicBezTo>
                  <a:pt x="7227096" y="909607"/>
                  <a:pt x="7235578" y="924043"/>
                  <a:pt x="7240638" y="938033"/>
                </a:cubicBezTo>
                <a:cubicBezTo>
                  <a:pt x="7245699" y="952023"/>
                  <a:pt x="7248229" y="962292"/>
                  <a:pt x="7248229" y="968840"/>
                </a:cubicBezTo>
                <a:lnTo>
                  <a:pt x="7248229" y="1224229"/>
                </a:lnTo>
                <a:lnTo>
                  <a:pt x="7295556" y="1267092"/>
                </a:lnTo>
                <a:lnTo>
                  <a:pt x="7295556" y="802748"/>
                </a:lnTo>
                <a:lnTo>
                  <a:pt x="7358362" y="802748"/>
                </a:lnTo>
                <a:lnTo>
                  <a:pt x="7370566" y="802748"/>
                </a:lnTo>
                <a:lnTo>
                  <a:pt x="7872712" y="802748"/>
                </a:lnTo>
                <a:lnTo>
                  <a:pt x="7878070" y="802748"/>
                </a:lnTo>
                <a:lnTo>
                  <a:pt x="7878962" y="802748"/>
                </a:lnTo>
                <a:lnTo>
                  <a:pt x="7893250" y="842039"/>
                </a:lnTo>
                <a:cubicBezTo>
                  <a:pt x="7899798" y="844420"/>
                  <a:pt x="7906942" y="846355"/>
                  <a:pt x="7914681" y="847843"/>
                </a:cubicBezTo>
                <a:cubicBezTo>
                  <a:pt x="7922420" y="849331"/>
                  <a:pt x="7930754" y="850968"/>
                  <a:pt x="7939684" y="852754"/>
                </a:cubicBezTo>
                <a:cubicBezTo>
                  <a:pt x="7954567" y="855731"/>
                  <a:pt x="7970640" y="859452"/>
                  <a:pt x="7987904" y="863917"/>
                </a:cubicBezTo>
                <a:cubicBezTo>
                  <a:pt x="8005168" y="868381"/>
                  <a:pt x="8021242" y="874483"/>
                  <a:pt x="8036125" y="882222"/>
                </a:cubicBezTo>
                <a:cubicBezTo>
                  <a:pt x="8051008" y="889961"/>
                  <a:pt x="8063360" y="899933"/>
                  <a:pt x="8073183" y="912137"/>
                </a:cubicBezTo>
                <a:cubicBezTo>
                  <a:pt x="8083006" y="924341"/>
                  <a:pt x="8087917" y="939670"/>
                  <a:pt x="8087917" y="958125"/>
                </a:cubicBezTo>
                <a:cubicBezTo>
                  <a:pt x="8087917" y="964078"/>
                  <a:pt x="8087322" y="969436"/>
                  <a:pt x="8086131" y="974198"/>
                </a:cubicBezTo>
                <a:cubicBezTo>
                  <a:pt x="8084940" y="978961"/>
                  <a:pt x="8083154" y="982235"/>
                  <a:pt x="8080774" y="984021"/>
                </a:cubicBezTo>
                <a:cubicBezTo>
                  <a:pt x="8073630" y="982235"/>
                  <a:pt x="8067081" y="981044"/>
                  <a:pt x="8061128" y="980449"/>
                </a:cubicBezTo>
                <a:cubicBezTo>
                  <a:pt x="8055175" y="979854"/>
                  <a:pt x="8048924" y="979556"/>
                  <a:pt x="8042376" y="979556"/>
                </a:cubicBezTo>
                <a:cubicBezTo>
                  <a:pt x="8026302" y="979556"/>
                  <a:pt x="8012610" y="982384"/>
                  <a:pt x="8001299" y="988039"/>
                </a:cubicBezTo>
                <a:cubicBezTo>
                  <a:pt x="7989988" y="993695"/>
                  <a:pt x="7980612" y="1000541"/>
                  <a:pt x="7973170" y="1008577"/>
                </a:cubicBezTo>
                <a:cubicBezTo>
                  <a:pt x="7965729" y="1016614"/>
                  <a:pt x="7960372" y="1025395"/>
                  <a:pt x="7957097" y="1034920"/>
                </a:cubicBezTo>
                <a:cubicBezTo>
                  <a:pt x="7953823" y="1044445"/>
                  <a:pt x="7952186" y="1053077"/>
                  <a:pt x="7952186" y="1060816"/>
                </a:cubicBezTo>
                <a:cubicBezTo>
                  <a:pt x="7952186" y="1080461"/>
                  <a:pt x="7959925" y="1097428"/>
                  <a:pt x="7975403" y="1111715"/>
                </a:cubicBezTo>
                <a:cubicBezTo>
                  <a:pt x="7990881" y="1126003"/>
                  <a:pt x="8009336" y="1133147"/>
                  <a:pt x="8030767" y="1133147"/>
                </a:cubicBezTo>
                <a:cubicBezTo>
                  <a:pt x="8039102" y="1133147"/>
                  <a:pt x="8047734" y="1131361"/>
                  <a:pt x="8056663" y="1127789"/>
                </a:cubicBezTo>
                <a:cubicBezTo>
                  <a:pt x="8065593" y="1124217"/>
                  <a:pt x="8073928" y="1119306"/>
                  <a:pt x="8081666" y="1113055"/>
                </a:cubicBezTo>
                <a:cubicBezTo>
                  <a:pt x="8089406" y="1106804"/>
                  <a:pt x="8096400" y="1099363"/>
                  <a:pt x="8102651" y="1090731"/>
                </a:cubicBezTo>
                <a:cubicBezTo>
                  <a:pt x="8108902" y="1082099"/>
                  <a:pt x="8113516" y="1072425"/>
                  <a:pt x="8116492" y="1061709"/>
                </a:cubicBezTo>
                <a:cubicBezTo>
                  <a:pt x="8131970" y="1067067"/>
                  <a:pt x="8146258" y="1077485"/>
                  <a:pt x="8159354" y="1092963"/>
                </a:cubicBezTo>
                <a:cubicBezTo>
                  <a:pt x="8172452" y="1108441"/>
                  <a:pt x="8183762" y="1125408"/>
                  <a:pt x="8193288" y="1143862"/>
                </a:cubicBezTo>
                <a:cubicBezTo>
                  <a:pt x="8202812" y="1162317"/>
                  <a:pt x="8210254" y="1180325"/>
                  <a:pt x="8215612" y="1197887"/>
                </a:cubicBezTo>
                <a:cubicBezTo>
                  <a:pt x="8220970" y="1215449"/>
                  <a:pt x="8223648" y="1228992"/>
                  <a:pt x="8223648" y="1238517"/>
                </a:cubicBezTo>
                <a:lnTo>
                  <a:pt x="8251330" y="1268878"/>
                </a:lnTo>
                <a:lnTo>
                  <a:pt x="8251330" y="802748"/>
                </a:lnTo>
                <a:lnTo>
                  <a:pt x="8346878" y="802748"/>
                </a:lnTo>
                <a:lnTo>
                  <a:pt x="8313838" y="759886"/>
                </a:lnTo>
                <a:lnTo>
                  <a:pt x="7846816" y="759886"/>
                </a:lnTo>
                <a:lnTo>
                  <a:pt x="7843244" y="759886"/>
                </a:lnTo>
                <a:lnTo>
                  <a:pt x="7336633" y="759886"/>
                </a:lnTo>
                <a:lnTo>
                  <a:pt x="7328894" y="759886"/>
                </a:lnTo>
                <a:lnTo>
                  <a:pt x="7294663" y="759886"/>
                </a:lnTo>
                <a:cubicBezTo>
                  <a:pt x="7293472" y="757504"/>
                  <a:pt x="7292878" y="755421"/>
                  <a:pt x="7292878" y="753635"/>
                </a:cubicBezTo>
                <a:cubicBezTo>
                  <a:pt x="7292878" y="751849"/>
                  <a:pt x="7292282" y="749468"/>
                  <a:pt x="7291092" y="746491"/>
                </a:cubicBezTo>
                <a:cubicBezTo>
                  <a:pt x="7288115" y="733990"/>
                  <a:pt x="7283799" y="720297"/>
                  <a:pt x="7278144" y="705415"/>
                </a:cubicBezTo>
                <a:cubicBezTo>
                  <a:pt x="7272488" y="690532"/>
                  <a:pt x="7262516" y="679816"/>
                  <a:pt x="7248229" y="673268"/>
                </a:cubicBezTo>
                <a:close/>
                <a:moveTo>
                  <a:pt x="6799959" y="672375"/>
                </a:moveTo>
                <a:lnTo>
                  <a:pt x="6799959" y="796497"/>
                </a:lnTo>
                <a:cubicBezTo>
                  <a:pt x="6796982" y="789949"/>
                  <a:pt x="6792666" y="784293"/>
                  <a:pt x="6787011" y="779531"/>
                </a:cubicBezTo>
                <a:cubicBezTo>
                  <a:pt x="6781355" y="774768"/>
                  <a:pt x="6772872" y="768220"/>
                  <a:pt x="6761561" y="759886"/>
                </a:cubicBezTo>
                <a:lnTo>
                  <a:pt x="6712150" y="759886"/>
                </a:lnTo>
                <a:lnTo>
                  <a:pt x="6681194" y="759886"/>
                </a:lnTo>
                <a:lnTo>
                  <a:pt x="6204944" y="759886"/>
                </a:lnTo>
                <a:lnTo>
                  <a:pt x="6234412" y="802748"/>
                </a:lnTo>
                <a:lnTo>
                  <a:pt x="6409434" y="802748"/>
                </a:lnTo>
                <a:cubicBezTo>
                  <a:pt x="6398718" y="814059"/>
                  <a:pt x="6389937" y="825519"/>
                  <a:pt x="6383091" y="837127"/>
                </a:cubicBezTo>
                <a:cubicBezTo>
                  <a:pt x="6376245" y="848736"/>
                  <a:pt x="6369548" y="859898"/>
                  <a:pt x="6362999" y="870614"/>
                </a:cubicBezTo>
                <a:cubicBezTo>
                  <a:pt x="6356451" y="882520"/>
                  <a:pt x="6350200" y="892789"/>
                  <a:pt x="6344247" y="901421"/>
                </a:cubicBezTo>
                <a:cubicBezTo>
                  <a:pt x="6338294" y="910053"/>
                  <a:pt x="6331150" y="914369"/>
                  <a:pt x="6322816" y="914369"/>
                </a:cubicBezTo>
                <a:cubicBezTo>
                  <a:pt x="6318053" y="914369"/>
                  <a:pt x="6312100" y="910053"/>
                  <a:pt x="6304956" y="901421"/>
                </a:cubicBezTo>
                <a:cubicBezTo>
                  <a:pt x="6297813" y="892789"/>
                  <a:pt x="6292157" y="883711"/>
                  <a:pt x="6287990" y="874186"/>
                </a:cubicBezTo>
                <a:lnTo>
                  <a:pt x="6254950" y="889366"/>
                </a:lnTo>
                <a:cubicBezTo>
                  <a:pt x="6273405" y="923299"/>
                  <a:pt x="6291860" y="946516"/>
                  <a:pt x="6310314" y="959018"/>
                </a:cubicBezTo>
                <a:cubicBezTo>
                  <a:pt x="6328769" y="971519"/>
                  <a:pt x="6342759" y="977770"/>
                  <a:pt x="6352284" y="977770"/>
                </a:cubicBezTo>
                <a:cubicBezTo>
                  <a:pt x="6361213" y="977770"/>
                  <a:pt x="6369101" y="973305"/>
                  <a:pt x="6375947" y="964375"/>
                </a:cubicBezTo>
                <a:cubicBezTo>
                  <a:pt x="6382794" y="955446"/>
                  <a:pt x="6390681" y="942944"/>
                  <a:pt x="6399611" y="926871"/>
                </a:cubicBezTo>
                <a:lnTo>
                  <a:pt x="6399611" y="927764"/>
                </a:lnTo>
                <a:cubicBezTo>
                  <a:pt x="6404969" y="918834"/>
                  <a:pt x="6411517" y="907970"/>
                  <a:pt x="6419256" y="895170"/>
                </a:cubicBezTo>
                <a:cubicBezTo>
                  <a:pt x="6426996" y="882371"/>
                  <a:pt x="6435925" y="868828"/>
                  <a:pt x="6446046" y="854540"/>
                </a:cubicBezTo>
                <a:cubicBezTo>
                  <a:pt x="6450213" y="866447"/>
                  <a:pt x="6456166" y="878799"/>
                  <a:pt x="6463905" y="891599"/>
                </a:cubicBezTo>
                <a:cubicBezTo>
                  <a:pt x="6471644" y="904398"/>
                  <a:pt x="6480574" y="916453"/>
                  <a:pt x="6490694" y="927764"/>
                </a:cubicBezTo>
                <a:cubicBezTo>
                  <a:pt x="6500814" y="939075"/>
                  <a:pt x="6511828" y="949344"/>
                  <a:pt x="6523734" y="958571"/>
                </a:cubicBezTo>
                <a:cubicBezTo>
                  <a:pt x="6535640" y="967799"/>
                  <a:pt x="6547844" y="974793"/>
                  <a:pt x="6560346" y="979556"/>
                </a:cubicBezTo>
                <a:lnTo>
                  <a:pt x="6415685" y="1064388"/>
                </a:lnTo>
                <a:lnTo>
                  <a:pt x="6464798" y="1125110"/>
                </a:lnTo>
                <a:cubicBezTo>
                  <a:pt x="6466584" y="1123324"/>
                  <a:pt x="6467774" y="1122431"/>
                  <a:pt x="6468370" y="1122431"/>
                </a:cubicBezTo>
                <a:cubicBezTo>
                  <a:pt x="6468965" y="1122431"/>
                  <a:pt x="6469858" y="1122431"/>
                  <a:pt x="6471049" y="1122431"/>
                </a:cubicBezTo>
                <a:cubicBezTo>
                  <a:pt x="6475811" y="1123026"/>
                  <a:pt x="6479383" y="1123175"/>
                  <a:pt x="6481764" y="1122877"/>
                </a:cubicBezTo>
                <a:cubicBezTo>
                  <a:pt x="6484146" y="1122580"/>
                  <a:pt x="6488610" y="1122729"/>
                  <a:pt x="6495159" y="1123324"/>
                </a:cubicBezTo>
                <a:cubicBezTo>
                  <a:pt x="6499326" y="1123919"/>
                  <a:pt x="6503047" y="1124663"/>
                  <a:pt x="6506321" y="1125556"/>
                </a:cubicBezTo>
                <a:cubicBezTo>
                  <a:pt x="6509595" y="1126449"/>
                  <a:pt x="6513316" y="1127640"/>
                  <a:pt x="6517483" y="1129128"/>
                </a:cubicBezTo>
                <a:cubicBezTo>
                  <a:pt x="6521650" y="1130617"/>
                  <a:pt x="6526413" y="1132551"/>
                  <a:pt x="6531771" y="1134933"/>
                </a:cubicBezTo>
                <a:cubicBezTo>
                  <a:pt x="6537128" y="1137314"/>
                  <a:pt x="6543974" y="1140290"/>
                  <a:pt x="6552309" y="1143862"/>
                </a:cubicBezTo>
                <a:cubicBezTo>
                  <a:pt x="6561238" y="1149815"/>
                  <a:pt x="6567340" y="1153685"/>
                  <a:pt x="6570615" y="1155471"/>
                </a:cubicBezTo>
                <a:cubicBezTo>
                  <a:pt x="6573889" y="1157257"/>
                  <a:pt x="6576121" y="1158745"/>
                  <a:pt x="6577312" y="1159936"/>
                </a:cubicBezTo>
                <a:lnTo>
                  <a:pt x="6591599" y="1171544"/>
                </a:lnTo>
                <a:lnTo>
                  <a:pt x="6594278" y="1176009"/>
                </a:lnTo>
                <a:cubicBezTo>
                  <a:pt x="6595469" y="1177200"/>
                  <a:pt x="6596660" y="1177795"/>
                  <a:pt x="6597850" y="1177795"/>
                </a:cubicBezTo>
                <a:lnTo>
                  <a:pt x="6635355" y="1214407"/>
                </a:lnTo>
                <a:lnTo>
                  <a:pt x="6635355" y="1212621"/>
                </a:lnTo>
                <a:lnTo>
                  <a:pt x="6648749" y="1233159"/>
                </a:lnTo>
                <a:cubicBezTo>
                  <a:pt x="6649345" y="1233754"/>
                  <a:pt x="6649940" y="1234350"/>
                  <a:pt x="6650535" y="1234945"/>
                </a:cubicBezTo>
                <a:cubicBezTo>
                  <a:pt x="6651131" y="1235540"/>
                  <a:pt x="6651726" y="1236731"/>
                  <a:pt x="6652321" y="1238517"/>
                </a:cubicBezTo>
                <a:lnTo>
                  <a:pt x="6655893" y="1248340"/>
                </a:lnTo>
                <a:lnTo>
                  <a:pt x="6678217" y="1262627"/>
                </a:lnTo>
                <a:lnTo>
                  <a:pt x="6679110" y="932229"/>
                </a:lnTo>
                <a:lnTo>
                  <a:pt x="6679110" y="930443"/>
                </a:lnTo>
                <a:cubicBezTo>
                  <a:pt x="6679706" y="930443"/>
                  <a:pt x="6680003" y="930145"/>
                  <a:pt x="6680003" y="929550"/>
                </a:cubicBezTo>
                <a:cubicBezTo>
                  <a:pt x="6681194" y="928359"/>
                  <a:pt x="6682087" y="926573"/>
                  <a:pt x="6682682" y="924192"/>
                </a:cubicBezTo>
                <a:lnTo>
                  <a:pt x="6689826" y="904547"/>
                </a:lnTo>
                <a:cubicBezTo>
                  <a:pt x="6689826" y="903951"/>
                  <a:pt x="6690421" y="903058"/>
                  <a:pt x="6691612" y="901868"/>
                </a:cubicBezTo>
                <a:cubicBezTo>
                  <a:pt x="6691017" y="902463"/>
                  <a:pt x="6690719" y="902761"/>
                  <a:pt x="6690719" y="902761"/>
                </a:cubicBezTo>
                <a:cubicBezTo>
                  <a:pt x="6691910" y="897998"/>
                  <a:pt x="6692803" y="893236"/>
                  <a:pt x="6693398" y="888473"/>
                </a:cubicBezTo>
                <a:cubicBezTo>
                  <a:pt x="6693993" y="883711"/>
                  <a:pt x="6694291" y="878948"/>
                  <a:pt x="6694291" y="874186"/>
                </a:cubicBezTo>
                <a:cubicBezTo>
                  <a:pt x="6694291" y="862279"/>
                  <a:pt x="6692207" y="849927"/>
                  <a:pt x="6688040" y="837127"/>
                </a:cubicBezTo>
                <a:cubicBezTo>
                  <a:pt x="6683873" y="824328"/>
                  <a:pt x="6678515" y="812868"/>
                  <a:pt x="6671967" y="802748"/>
                </a:cubicBezTo>
                <a:lnTo>
                  <a:pt x="6715127" y="802748"/>
                </a:lnTo>
                <a:lnTo>
                  <a:pt x="6748762" y="802748"/>
                </a:lnTo>
                <a:lnTo>
                  <a:pt x="6754417" y="802748"/>
                </a:lnTo>
                <a:cubicBezTo>
                  <a:pt x="6758585" y="804534"/>
                  <a:pt x="6763198" y="808404"/>
                  <a:pt x="6768258" y="814357"/>
                </a:cubicBezTo>
                <a:cubicBezTo>
                  <a:pt x="6773319" y="820310"/>
                  <a:pt x="6778230" y="826858"/>
                  <a:pt x="6782992" y="834002"/>
                </a:cubicBezTo>
                <a:cubicBezTo>
                  <a:pt x="6787755" y="841146"/>
                  <a:pt x="6791773" y="848290"/>
                  <a:pt x="6795047" y="855433"/>
                </a:cubicBezTo>
                <a:cubicBezTo>
                  <a:pt x="6798322" y="862577"/>
                  <a:pt x="6799959" y="868233"/>
                  <a:pt x="6799959" y="872400"/>
                </a:cubicBezTo>
                <a:lnTo>
                  <a:pt x="6799959" y="1224229"/>
                </a:lnTo>
                <a:lnTo>
                  <a:pt x="6846393" y="1267092"/>
                </a:lnTo>
                <a:lnTo>
                  <a:pt x="6846393" y="802748"/>
                </a:lnTo>
                <a:lnTo>
                  <a:pt x="6946406" y="802748"/>
                </a:lnTo>
                <a:lnTo>
                  <a:pt x="6912473" y="759886"/>
                </a:lnTo>
                <a:lnTo>
                  <a:pt x="6845500" y="759886"/>
                </a:lnTo>
                <a:lnTo>
                  <a:pt x="6841035" y="745598"/>
                </a:lnTo>
                <a:cubicBezTo>
                  <a:pt x="6838059" y="733692"/>
                  <a:pt x="6833445" y="720297"/>
                  <a:pt x="6827194" y="705415"/>
                </a:cubicBezTo>
                <a:cubicBezTo>
                  <a:pt x="6820944" y="690532"/>
                  <a:pt x="6811865" y="679518"/>
                  <a:pt x="6799959" y="672375"/>
                </a:cubicBezTo>
                <a:close/>
                <a:moveTo>
                  <a:pt x="5142609" y="672375"/>
                </a:moveTo>
                <a:lnTo>
                  <a:pt x="5142609" y="796497"/>
                </a:lnTo>
                <a:cubicBezTo>
                  <a:pt x="5139632" y="789949"/>
                  <a:pt x="5135316" y="784293"/>
                  <a:pt x="5129661" y="779531"/>
                </a:cubicBezTo>
                <a:cubicBezTo>
                  <a:pt x="5124005" y="774768"/>
                  <a:pt x="5115522" y="768220"/>
                  <a:pt x="5104211" y="759886"/>
                </a:cubicBezTo>
                <a:lnTo>
                  <a:pt x="5056288" y="759886"/>
                </a:lnTo>
                <a:lnTo>
                  <a:pt x="5023844" y="759886"/>
                </a:lnTo>
                <a:lnTo>
                  <a:pt x="4528544" y="759886"/>
                </a:lnTo>
                <a:lnTo>
                  <a:pt x="4558012" y="802748"/>
                </a:lnTo>
                <a:lnTo>
                  <a:pt x="4811615" y="802748"/>
                </a:lnTo>
                <a:lnTo>
                  <a:pt x="4811615" y="827751"/>
                </a:lnTo>
                <a:lnTo>
                  <a:pt x="4558905" y="973305"/>
                </a:lnTo>
                <a:lnTo>
                  <a:pt x="4606232" y="1034920"/>
                </a:lnTo>
                <a:cubicBezTo>
                  <a:pt x="4639570" y="1039683"/>
                  <a:pt x="4670526" y="1050100"/>
                  <a:pt x="4699101" y="1066174"/>
                </a:cubicBezTo>
                <a:cubicBezTo>
                  <a:pt x="4727676" y="1082247"/>
                  <a:pt x="4753274" y="1104572"/>
                  <a:pt x="4775896" y="1133147"/>
                </a:cubicBezTo>
                <a:cubicBezTo>
                  <a:pt x="4764585" y="1134337"/>
                  <a:pt x="4754763" y="1137760"/>
                  <a:pt x="4746428" y="1143416"/>
                </a:cubicBezTo>
                <a:cubicBezTo>
                  <a:pt x="4738094" y="1149071"/>
                  <a:pt x="4732438" y="1157257"/>
                  <a:pt x="4729462" y="1167972"/>
                </a:cubicBezTo>
                <a:cubicBezTo>
                  <a:pt x="4722318" y="1154875"/>
                  <a:pt x="4714579" y="1144011"/>
                  <a:pt x="4706245" y="1135379"/>
                </a:cubicBezTo>
                <a:cubicBezTo>
                  <a:pt x="4697910" y="1126747"/>
                  <a:pt x="4690022" y="1120050"/>
                  <a:pt x="4682581" y="1115287"/>
                </a:cubicBezTo>
                <a:cubicBezTo>
                  <a:pt x="4675140" y="1110525"/>
                  <a:pt x="4668740" y="1107102"/>
                  <a:pt x="4663382" y="1105018"/>
                </a:cubicBezTo>
                <a:cubicBezTo>
                  <a:pt x="4658024" y="1102934"/>
                  <a:pt x="4655048" y="1101893"/>
                  <a:pt x="4654452" y="1101893"/>
                </a:cubicBezTo>
                <a:cubicBezTo>
                  <a:pt x="4649690" y="1101297"/>
                  <a:pt x="4645969" y="1100851"/>
                  <a:pt x="4643290" y="1100553"/>
                </a:cubicBezTo>
                <a:cubicBezTo>
                  <a:pt x="4640611" y="1100256"/>
                  <a:pt x="4637784" y="1100107"/>
                  <a:pt x="4634807" y="1100107"/>
                </a:cubicBezTo>
                <a:cubicBezTo>
                  <a:pt x="4610995" y="1100107"/>
                  <a:pt x="4591796" y="1107399"/>
                  <a:pt x="4577211" y="1121984"/>
                </a:cubicBezTo>
                <a:cubicBezTo>
                  <a:pt x="4562625" y="1136570"/>
                  <a:pt x="4555333" y="1155173"/>
                  <a:pt x="4555333" y="1177795"/>
                </a:cubicBezTo>
                <a:cubicBezTo>
                  <a:pt x="4555333" y="1201607"/>
                  <a:pt x="4562179" y="1221253"/>
                  <a:pt x="4575871" y="1236731"/>
                </a:cubicBezTo>
                <a:cubicBezTo>
                  <a:pt x="4589563" y="1252209"/>
                  <a:pt x="4609506" y="1259948"/>
                  <a:pt x="4635700" y="1259948"/>
                </a:cubicBezTo>
                <a:cubicBezTo>
                  <a:pt x="4646416" y="1259948"/>
                  <a:pt x="4656834" y="1256674"/>
                  <a:pt x="4666954" y="1250125"/>
                </a:cubicBezTo>
                <a:cubicBezTo>
                  <a:pt x="4677074" y="1243577"/>
                  <a:pt x="4682134" y="1234350"/>
                  <a:pt x="4682134" y="1222443"/>
                </a:cubicBezTo>
                <a:cubicBezTo>
                  <a:pt x="4682134" y="1213514"/>
                  <a:pt x="4679158" y="1204286"/>
                  <a:pt x="4673205" y="1194761"/>
                </a:cubicBezTo>
                <a:cubicBezTo>
                  <a:pt x="4667252" y="1185236"/>
                  <a:pt x="4656536" y="1180474"/>
                  <a:pt x="4641058" y="1180474"/>
                </a:cubicBezTo>
                <a:cubicBezTo>
                  <a:pt x="4633914" y="1180474"/>
                  <a:pt x="4626473" y="1182557"/>
                  <a:pt x="4618734" y="1186725"/>
                </a:cubicBezTo>
                <a:cubicBezTo>
                  <a:pt x="4610995" y="1190892"/>
                  <a:pt x="4606530" y="1198333"/>
                  <a:pt x="4605339" y="1209049"/>
                </a:cubicBezTo>
                <a:cubicBezTo>
                  <a:pt x="4592838" y="1205477"/>
                  <a:pt x="4586587" y="1197440"/>
                  <a:pt x="4586587" y="1184939"/>
                </a:cubicBezTo>
                <a:cubicBezTo>
                  <a:pt x="4586587" y="1171842"/>
                  <a:pt x="4592838" y="1162317"/>
                  <a:pt x="4605339" y="1156364"/>
                </a:cubicBezTo>
                <a:cubicBezTo>
                  <a:pt x="4617841" y="1150411"/>
                  <a:pt x="4631533" y="1147434"/>
                  <a:pt x="4646416" y="1147434"/>
                </a:cubicBezTo>
                <a:cubicBezTo>
                  <a:pt x="4662489" y="1147434"/>
                  <a:pt x="4676628" y="1155173"/>
                  <a:pt x="4688832" y="1170651"/>
                </a:cubicBezTo>
                <a:cubicBezTo>
                  <a:pt x="4701036" y="1186129"/>
                  <a:pt x="4709221" y="1206370"/>
                  <a:pt x="4713388" y="1231373"/>
                </a:cubicBezTo>
                <a:lnTo>
                  <a:pt x="4750000" y="1258162"/>
                </a:lnTo>
                <a:cubicBezTo>
                  <a:pt x="4750000" y="1231968"/>
                  <a:pt x="4754167" y="1213216"/>
                  <a:pt x="4762502" y="1201905"/>
                </a:cubicBezTo>
                <a:cubicBezTo>
                  <a:pt x="4770836" y="1190594"/>
                  <a:pt x="4779171" y="1184939"/>
                  <a:pt x="4787505" y="1184939"/>
                </a:cubicBezTo>
                <a:cubicBezTo>
                  <a:pt x="4792267" y="1184939"/>
                  <a:pt x="4796732" y="1185981"/>
                  <a:pt x="4800899" y="1188064"/>
                </a:cubicBezTo>
                <a:cubicBezTo>
                  <a:pt x="4805067" y="1190148"/>
                  <a:pt x="4808638" y="1192678"/>
                  <a:pt x="4811615" y="1195654"/>
                </a:cubicBezTo>
                <a:lnTo>
                  <a:pt x="4810722" y="1195654"/>
                </a:lnTo>
                <a:cubicBezTo>
                  <a:pt x="4810722" y="1196250"/>
                  <a:pt x="4811317" y="1196845"/>
                  <a:pt x="4812508" y="1197440"/>
                </a:cubicBezTo>
                <a:cubicBezTo>
                  <a:pt x="4813699" y="1198036"/>
                  <a:pt x="4814592" y="1198631"/>
                  <a:pt x="4815187" y="1199226"/>
                </a:cubicBezTo>
                <a:cubicBezTo>
                  <a:pt x="4819354" y="1208751"/>
                  <a:pt x="4822479" y="1217086"/>
                  <a:pt x="4824563" y="1224229"/>
                </a:cubicBezTo>
                <a:cubicBezTo>
                  <a:pt x="4826647" y="1231373"/>
                  <a:pt x="4828879" y="1238517"/>
                  <a:pt x="4831260" y="1245661"/>
                </a:cubicBezTo>
                <a:lnTo>
                  <a:pt x="4858942" y="1266199"/>
                </a:lnTo>
                <a:lnTo>
                  <a:pt x="4858942" y="885794"/>
                </a:lnTo>
                <a:lnTo>
                  <a:pt x="4860728" y="885794"/>
                </a:lnTo>
                <a:cubicBezTo>
                  <a:pt x="4875611" y="885794"/>
                  <a:pt x="4890792" y="887878"/>
                  <a:pt x="4906270" y="892045"/>
                </a:cubicBezTo>
                <a:cubicBezTo>
                  <a:pt x="4921748" y="896212"/>
                  <a:pt x="4935738" y="902017"/>
                  <a:pt x="4948239" y="909458"/>
                </a:cubicBezTo>
                <a:cubicBezTo>
                  <a:pt x="4960741" y="916899"/>
                  <a:pt x="4970861" y="925680"/>
                  <a:pt x="4978600" y="935800"/>
                </a:cubicBezTo>
                <a:cubicBezTo>
                  <a:pt x="4986339" y="945921"/>
                  <a:pt x="4990209" y="956636"/>
                  <a:pt x="4990209" y="967947"/>
                </a:cubicBezTo>
                <a:cubicBezTo>
                  <a:pt x="4990209" y="977472"/>
                  <a:pt x="4988125" y="986402"/>
                  <a:pt x="4983958" y="994736"/>
                </a:cubicBezTo>
                <a:cubicBezTo>
                  <a:pt x="4979791" y="992950"/>
                  <a:pt x="4974582" y="991016"/>
                  <a:pt x="4968331" y="988932"/>
                </a:cubicBezTo>
                <a:cubicBezTo>
                  <a:pt x="4962080" y="986849"/>
                  <a:pt x="4956574" y="985807"/>
                  <a:pt x="4951811" y="985807"/>
                </a:cubicBezTo>
                <a:cubicBezTo>
                  <a:pt x="4942881" y="985807"/>
                  <a:pt x="4934994" y="987742"/>
                  <a:pt x="4928147" y="991611"/>
                </a:cubicBezTo>
                <a:cubicBezTo>
                  <a:pt x="4921301" y="995481"/>
                  <a:pt x="4915646" y="1000392"/>
                  <a:pt x="4911181" y="1006345"/>
                </a:cubicBezTo>
                <a:cubicBezTo>
                  <a:pt x="4906716" y="1012298"/>
                  <a:pt x="4903442" y="1018549"/>
                  <a:pt x="4901358" y="1025097"/>
                </a:cubicBezTo>
                <a:cubicBezTo>
                  <a:pt x="4899275" y="1031646"/>
                  <a:pt x="4898233" y="1037599"/>
                  <a:pt x="4898233" y="1042957"/>
                </a:cubicBezTo>
                <a:cubicBezTo>
                  <a:pt x="4898233" y="1059625"/>
                  <a:pt x="4904186" y="1072574"/>
                  <a:pt x="4916092" y="1081801"/>
                </a:cubicBezTo>
                <a:cubicBezTo>
                  <a:pt x="4927999" y="1091028"/>
                  <a:pt x="4940203" y="1095642"/>
                  <a:pt x="4952704" y="1095642"/>
                </a:cubicBezTo>
                <a:cubicBezTo>
                  <a:pt x="4965801" y="1095642"/>
                  <a:pt x="4977261" y="1091921"/>
                  <a:pt x="4987083" y="1084480"/>
                </a:cubicBezTo>
                <a:cubicBezTo>
                  <a:pt x="4996906" y="1077038"/>
                  <a:pt x="5005092" y="1067662"/>
                  <a:pt x="5011640" y="1056351"/>
                </a:cubicBezTo>
                <a:cubicBezTo>
                  <a:pt x="5018188" y="1045040"/>
                  <a:pt x="5023100" y="1033283"/>
                  <a:pt x="5026374" y="1021079"/>
                </a:cubicBezTo>
                <a:cubicBezTo>
                  <a:pt x="5029648" y="1008875"/>
                  <a:pt x="5031285" y="997713"/>
                  <a:pt x="5031285" y="987593"/>
                </a:cubicBezTo>
                <a:cubicBezTo>
                  <a:pt x="5031285" y="970329"/>
                  <a:pt x="5027713" y="952916"/>
                  <a:pt x="5020570" y="935354"/>
                </a:cubicBezTo>
                <a:cubicBezTo>
                  <a:pt x="5013426" y="917792"/>
                  <a:pt x="5002710" y="901421"/>
                  <a:pt x="4988423" y="886241"/>
                </a:cubicBezTo>
                <a:cubicBezTo>
                  <a:pt x="4974135" y="871060"/>
                  <a:pt x="4956127" y="857815"/>
                  <a:pt x="4934398" y="846504"/>
                </a:cubicBezTo>
                <a:cubicBezTo>
                  <a:pt x="4912669" y="835193"/>
                  <a:pt x="4887517" y="827156"/>
                  <a:pt x="4858942" y="822393"/>
                </a:cubicBezTo>
                <a:lnTo>
                  <a:pt x="4858942" y="802748"/>
                </a:lnTo>
                <a:lnTo>
                  <a:pt x="5057777" y="802748"/>
                </a:lnTo>
                <a:lnTo>
                  <a:pt x="5089328" y="802748"/>
                </a:lnTo>
                <a:lnTo>
                  <a:pt x="5097067" y="802748"/>
                </a:lnTo>
                <a:cubicBezTo>
                  <a:pt x="5101235" y="804534"/>
                  <a:pt x="5105848" y="808404"/>
                  <a:pt x="5110908" y="814357"/>
                </a:cubicBezTo>
                <a:cubicBezTo>
                  <a:pt x="5115969" y="820310"/>
                  <a:pt x="5120880" y="826858"/>
                  <a:pt x="5125642" y="834002"/>
                </a:cubicBezTo>
                <a:cubicBezTo>
                  <a:pt x="5130405" y="841146"/>
                  <a:pt x="5134423" y="848290"/>
                  <a:pt x="5137697" y="855433"/>
                </a:cubicBezTo>
                <a:cubicBezTo>
                  <a:pt x="5140972" y="862577"/>
                  <a:pt x="5142609" y="868233"/>
                  <a:pt x="5142609" y="872400"/>
                </a:cubicBezTo>
                <a:lnTo>
                  <a:pt x="5142609" y="1224229"/>
                </a:lnTo>
                <a:lnTo>
                  <a:pt x="5189043" y="1267092"/>
                </a:lnTo>
                <a:lnTo>
                  <a:pt x="5189043" y="802748"/>
                </a:lnTo>
                <a:lnTo>
                  <a:pt x="5281019" y="802748"/>
                </a:lnTo>
                <a:lnTo>
                  <a:pt x="5289056" y="802748"/>
                </a:lnTo>
                <a:lnTo>
                  <a:pt x="5430145" y="802748"/>
                </a:lnTo>
                <a:cubicBezTo>
                  <a:pt x="5399784" y="828942"/>
                  <a:pt x="5375078" y="861982"/>
                  <a:pt x="5356028" y="901868"/>
                </a:cubicBezTo>
                <a:cubicBezTo>
                  <a:pt x="5336978" y="941754"/>
                  <a:pt x="5328049" y="989081"/>
                  <a:pt x="5329239" y="1043850"/>
                </a:cubicBezTo>
                <a:cubicBezTo>
                  <a:pt x="5329835" y="1080759"/>
                  <a:pt x="5335044" y="1112608"/>
                  <a:pt x="5344866" y="1139397"/>
                </a:cubicBezTo>
                <a:cubicBezTo>
                  <a:pt x="5354689" y="1166186"/>
                  <a:pt x="5366893" y="1188362"/>
                  <a:pt x="5381478" y="1205924"/>
                </a:cubicBezTo>
                <a:cubicBezTo>
                  <a:pt x="5396063" y="1223485"/>
                  <a:pt x="5412434" y="1236582"/>
                  <a:pt x="5430591" y="1245214"/>
                </a:cubicBezTo>
                <a:cubicBezTo>
                  <a:pt x="5448748" y="1253846"/>
                  <a:pt x="5466756" y="1258162"/>
                  <a:pt x="5484616" y="1258162"/>
                </a:cubicBezTo>
                <a:cubicBezTo>
                  <a:pt x="5497713" y="1258162"/>
                  <a:pt x="5508875" y="1256376"/>
                  <a:pt x="5518102" y="1252804"/>
                </a:cubicBezTo>
                <a:cubicBezTo>
                  <a:pt x="5527329" y="1249232"/>
                  <a:pt x="5534771" y="1244470"/>
                  <a:pt x="5540426" y="1238517"/>
                </a:cubicBezTo>
                <a:cubicBezTo>
                  <a:pt x="5546082" y="1232564"/>
                  <a:pt x="5550249" y="1226164"/>
                  <a:pt x="5552928" y="1219318"/>
                </a:cubicBezTo>
                <a:cubicBezTo>
                  <a:pt x="5555607" y="1212472"/>
                  <a:pt x="5556946" y="1205775"/>
                  <a:pt x="5556946" y="1199226"/>
                </a:cubicBezTo>
                <a:cubicBezTo>
                  <a:pt x="5556946" y="1192082"/>
                  <a:pt x="5555309" y="1184939"/>
                  <a:pt x="5552035" y="1177795"/>
                </a:cubicBezTo>
                <a:cubicBezTo>
                  <a:pt x="5548761" y="1170651"/>
                  <a:pt x="5544445" y="1164400"/>
                  <a:pt x="5539087" y="1159043"/>
                </a:cubicBezTo>
                <a:cubicBezTo>
                  <a:pt x="5533729" y="1153685"/>
                  <a:pt x="5527329" y="1149518"/>
                  <a:pt x="5519888" y="1146541"/>
                </a:cubicBezTo>
                <a:cubicBezTo>
                  <a:pt x="5512447" y="1143565"/>
                  <a:pt x="5504261" y="1142076"/>
                  <a:pt x="5495331" y="1142076"/>
                </a:cubicBezTo>
                <a:cubicBezTo>
                  <a:pt x="5482235" y="1142672"/>
                  <a:pt x="5472263" y="1147732"/>
                  <a:pt x="5465417" y="1157257"/>
                </a:cubicBezTo>
                <a:cubicBezTo>
                  <a:pt x="5458571" y="1166782"/>
                  <a:pt x="5455148" y="1178390"/>
                  <a:pt x="5455148" y="1192082"/>
                </a:cubicBezTo>
                <a:cubicBezTo>
                  <a:pt x="5455148" y="1196845"/>
                  <a:pt x="5455446" y="1201607"/>
                  <a:pt x="5456041" y="1206370"/>
                </a:cubicBezTo>
                <a:cubicBezTo>
                  <a:pt x="5456636" y="1211132"/>
                  <a:pt x="5458124" y="1215895"/>
                  <a:pt x="5460506" y="1220657"/>
                </a:cubicBezTo>
                <a:cubicBezTo>
                  <a:pt x="5446813" y="1213514"/>
                  <a:pt x="5434758" y="1203691"/>
                  <a:pt x="5424340" y="1191190"/>
                </a:cubicBezTo>
                <a:cubicBezTo>
                  <a:pt x="5413922" y="1178688"/>
                  <a:pt x="5405142" y="1164847"/>
                  <a:pt x="5397998" y="1149666"/>
                </a:cubicBezTo>
                <a:cubicBezTo>
                  <a:pt x="5390854" y="1134486"/>
                  <a:pt x="5385347" y="1119157"/>
                  <a:pt x="5381478" y="1103679"/>
                </a:cubicBezTo>
                <a:cubicBezTo>
                  <a:pt x="5377608" y="1088200"/>
                  <a:pt x="5375674" y="1073913"/>
                  <a:pt x="5375674" y="1060816"/>
                </a:cubicBezTo>
                <a:cubicBezTo>
                  <a:pt x="5375674" y="1042957"/>
                  <a:pt x="5377013" y="1026734"/>
                  <a:pt x="5379692" y="1012149"/>
                </a:cubicBezTo>
                <a:cubicBezTo>
                  <a:pt x="5382371" y="997564"/>
                  <a:pt x="5385794" y="984318"/>
                  <a:pt x="5389961" y="972412"/>
                </a:cubicBezTo>
                <a:cubicBezTo>
                  <a:pt x="5394128" y="960506"/>
                  <a:pt x="5398891" y="949493"/>
                  <a:pt x="5404249" y="939372"/>
                </a:cubicBezTo>
                <a:cubicBezTo>
                  <a:pt x="5409606" y="929252"/>
                  <a:pt x="5415262" y="919132"/>
                  <a:pt x="5421215" y="909011"/>
                </a:cubicBezTo>
                <a:cubicBezTo>
                  <a:pt x="5443837" y="876865"/>
                  <a:pt x="5467501" y="852308"/>
                  <a:pt x="5492206" y="835342"/>
                </a:cubicBezTo>
                <a:cubicBezTo>
                  <a:pt x="5510735" y="822617"/>
                  <a:pt x="5530018" y="813324"/>
                  <a:pt x="5550054" y="807464"/>
                </a:cubicBezTo>
                <a:lnTo>
                  <a:pt x="5569779" y="802879"/>
                </a:lnTo>
                <a:lnTo>
                  <a:pt x="5575996" y="826858"/>
                </a:lnTo>
                <a:cubicBezTo>
                  <a:pt x="5586712" y="833407"/>
                  <a:pt x="5597576" y="838318"/>
                  <a:pt x="5608590" y="841592"/>
                </a:cubicBezTo>
                <a:cubicBezTo>
                  <a:pt x="5619603" y="844867"/>
                  <a:pt x="5631063" y="847694"/>
                  <a:pt x="5642969" y="850075"/>
                </a:cubicBezTo>
                <a:cubicBezTo>
                  <a:pt x="5654280" y="853052"/>
                  <a:pt x="5665442" y="856177"/>
                  <a:pt x="5676455" y="859452"/>
                </a:cubicBezTo>
                <a:cubicBezTo>
                  <a:pt x="5687469" y="862726"/>
                  <a:pt x="5697291" y="867340"/>
                  <a:pt x="5705923" y="873293"/>
                </a:cubicBezTo>
                <a:cubicBezTo>
                  <a:pt x="5714555" y="879246"/>
                  <a:pt x="5721401" y="887134"/>
                  <a:pt x="5726462" y="896956"/>
                </a:cubicBezTo>
                <a:cubicBezTo>
                  <a:pt x="5731522" y="906779"/>
                  <a:pt x="5734052" y="919727"/>
                  <a:pt x="5734052" y="935800"/>
                </a:cubicBezTo>
                <a:cubicBezTo>
                  <a:pt x="5734052" y="941754"/>
                  <a:pt x="5729885" y="950534"/>
                  <a:pt x="5721550" y="962143"/>
                </a:cubicBezTo>
                <a:cubicBezTo>
                  <a:pt x="5713216" y="973752"/>
                  <a:pt x="5703542" y="985509"/>
                  <a:pt x="5692529" y="997415"/>
                </a:cubicBezTo>
                <a:cubicBezTo>
                  <a:pt x="5681515" y="1009322"/>
                  <a:pt x="5670651" y="1019740"/>
                  <a:pt x="5659935" y="1028669"/>
                </a:cubicBezTo>
                <a:cubicBezTo>
                  <a:pt x="5649220" y="1037599"/>
                  <a:pt x="5641778" y="1042064"/>
                  <a:pt x="5637611" y="1042064"/>
                </a:cubicBezTo>
                <a:cubicBezTo>
                  <a:pt x="5636421" y="1042064"/>
                  <a:pt x="5632551" y="1039683"/>
                  <a:pt x="5626003" y="1034920"/>
                </a:cubicBezTo>
                <a:cubicBezTo>
                  <a:pt x="5619454" y="1030158"/>
                  <a:pt x="5614394" y="1020930"/>
                  <a:pt x="5610822" y="1007238"/>
                </a:cubicBezTo>
                <a:lnTo>
                  <a:pt x="5575103" y="1009024"/>
                </a:lnTo>
                <a:cubicBezTo>
                  <a:pt x="5576294" y="1017954"/>
                  <a:pt x="5579866" y="1028520"/>
                  <a:pt x="5585819" y="1040724"/>
                </a:cubicBezTo>
                <a:cubicBezTo>
                  <a:pt x="5591772" y="1052928"/>
                  <a:pt x="5598916" y="1064537"/>
                  <a:pt x="5607250" y="1075550"/>
                </a:cubicBezTo>
                <a:cubicBezTo>
                  <a:pt x="5615585" y="1086563"/>
                  <a:pt x="5624663" y="1095940"/>
                  <a:pt x="5634486" y="1103679"/>
                </a:cubicBezTo>
                <a:cubicBezTo>
                  <a:pt x="5644308" y="1111418"/>
                  <a:pt x="5653685" y="1115287"/>
                  <a:pt x="5662614" y="1115287"/>
                </a:cubicBezTo>
                <a:cubicBezTo>
                  <a:pt x="5668567" y="1115287"/>
                  <a:pt x="5675116" y="1113055"/>
                  <a:pt x="5682260" y="1108590"/>
                </a:cubicBezTo>
                <a:cubicBezTo>
                  <a:pt x="5689403" y="1104125"/>
                  <a:pt x="5696994" y="1098321"/>
                  <a:pt x="5705030" y="1091177"/>
                </a:cubicBezTo>
                <a:cubicBezTo>
                  <a:pt x="5713067" y="1084033"/>
                  <a:pt x="5721401" y="1075848"/>
                  <a:pt x="5730033" y="1066620"/>
                </a:cubicBezTo>
                <a:cubicBezTo>
                  <a:pt x="5738665" y="1057393"/>
                  <a:pt x="5747446" y="1048017"/>
                  <a:pt x="5756376" y="1038492"/>
                </a:cubicBezTo>
                <a:cubicBezTo>
                  <a:pt x="5764710" y="1029562"/>
                  <a:pt x="5772896" y="1020633"/>
                  <a:pt x="5780933" y="1011703"/>
                </a:cubicBezTo>
                <a:cubicBezTo>
                  <a:pt x="5788969" y="1002773"/>
                  <a:pt x="5796708" y="995034"/>
                  <a:pt x="5804150" y="988486"/>
                </a:cubicBezTo>
                <a:cubicBezTo>
                  <a:pt x="5811591" y="981937"/>
                  <a:pt x="5818586" y="976579"/>
                  <a:pt x="5825135" y="972412"/>
                </a:cubicBezTo>
                <a:cubicBezTo>
                  <a:pt x="5831683" y="968245"/>
                  <a:pt x="5837636" y="966161"/>
                  <a:pt x="5842994" y="966161"/>
                </a:cubicBezTo>
                <a:cubicBezTo>
                  <a:pt x="5849542" y="966161"/>
                  <a:pt x="5856091" y="969138"/>
                  <a:pt x="5862639" y="975091"/>
                </a:cubicBezTo>
                <a:cubicBezTo>
                  <a:pt x="5869188" y="981044"/>
                  <a:pt x="5875141" y="988039"/>
                  <a:pt x="5880499" y="996076"/>
                </a:cubicBezTo>
                <a:cubicBezTo>
                  <a:pt x="5885856" y="1004113"/>
                  <a:pt x="5890172" y="1012298"/>
                  <a:pt x="5893447" y="1020633"/>
                </a:cubicBezTo>
                <a:cubicBezTo>
                  <a:pt x="5896721" y="1028967"/>
                  <a:pt x="5898358" y="1035515"/>
                  <a:pt x="5898358" y="1040278"/>
                </a:cubicBezTo>
                <a:lnTo>
                  <a:pt x="5898358" y="1224229"/>
                </a:lnTo>
                <a:lnTo>
                  <a:pt x="5945685" y="1267092"/>
                </a:lnTo>
                <a:lnTo>
                  <a:pt x="5945685" y="802748"/>
                </a:lnTo>
                <a:lnTo>
                  <a:pt x="6019802" y="802748"/>
                </a:lnTo>
                <a:lnTo>
                  <a:pt x="5986762" y="759886"/>
                </a:lnTo>
                <a:lnTo>
                  <a:pt x="5550696" y="759886"/>
                </a:lnTo>
                <a:lnTo>
                  <a:pt x="5527776" y="759886"/>
                </a:lnTo>
                <a:lnTo>
                  <a:pt x="5255123" y="759886"/>
                </a:lnTo>
                <a:lnTo>
                  <a:pt x="5250658" y="759886"/>
                </a:lnTo>
                <a:lnTo>
                  <a:pt x="5188150" y="759886"/>
                </a:lnTo>
                <a:lnTo>
                  <a:pt x="5183685" y="745598"/>
                </a:lnTo>
                <a:cubicBezTo>
                  <a:pt x="5180709" y="733692"/>
                  <a:pt x="5176095" y="720297"/>
                  <a:pt x="5169844" y="705415"/>
                </a:cubicBezTo>
                <a:cubicBezTo>
                  <a:pt x="5163594" y="690532"/>
                  <a:pt x="5154515" y="679518"/>
                  <a:pt x="5142609" y="672375"/>
                </a:cubicBezTo>
                <a:close/>
                <a:moveTo>
                  <a:pt x="1729682" y="562540"/>
                </a:moveTo>
                <a:cubicBezTo>
                  <a:pt x="1705870" y="562540"/>
                  <a:pt x="1683546" y="564772"/>
                  <a:pt x="1662710" y="569237"/>
                </a:cubicBezTo>
                <a:cubicBezTo>
                  <a:pt x="1641874" y="573702"/>
                  <a:pt x="1622080" y="581143"/>
                  <a:pt x="1603327" y="591561"/>
                </a:cubicBezTo>
                <a:cubicBezTo>
                  <a:pt x="1584575" y="601979"/>
                  <a:pt x="1566567" y="615374"/>
                  <a:pt x="1549303" y="631745"/>
                </a:cubicBezTo>
                <a:cubicBezTo>
                  <a:pt x="1532038" y="648116"/>
                  <a:pt x="1514775" y="668208"/>
                  <a:pt x="1497511" y="692020"/>
                </a:cubicBezTo>
                <a:lnTo>
                  <a:pt x="1551089" y="759886"/>
                </a:lnTo>
                <a:lnTo>
                  <a:pt x="1454648" y="759886"/>
                </a:lnTo>
                <a:lnTo>
                  <a:pt x="1451969" y="759886"/>
                </a:lnTo>
                <a:lnTo>
                  <a:pt x="1387675" y="759886"/>
                </a:lnTo>
                <a:lnTo>
                  <a:pt x="1383210" y="745598"/>
                </a:lnTo>
                <a:cubicBezTo>
                  <a:pt x="1380234" y="733692"/>
                  <a:pt x="1375620" y="720297"/>
                  <a:pt x="1369369" y="705415"/>
                </a:cubicBezTo>
                <a:cubicBezTo>
                  <a:pt x="1363119" y="690532"/>
                  <a:pt x="1354041" y="679518"/>
                  <a:pt x="1342134" y="672375"/>
                </a:cubicBezTo>
                <a:lnTo>
                  <a:pt x="1342134" y="796497"/>
                </a:lnTo>
                <a:cubicBezTo>
                  <a:pt x="1339158" y="789949"/>
                  <a:pt x="1334841" y="784293"/>
                  <a:pt x="1329186" y="779531"/>
                </a:cubicBezTo>
                <a:cubicBezTo>
                  <a:pt x="1323530" y="774768"/>
                  <a:pt x="1315047" y="768220"/>
                  <a:pt x="1303736" y="759886"/>
                </a:cubicBezTo>
                <a:lnTo>
                  <a:pt x="1255814" y="759886"/>
                </a:lnTo>
                <a:lnTo>
                  <a:pt x="1223369" y="759886"/>
                </a:lnTo>
                <a:lnTo>
                  <a:pt x="785219" y="759886"/>
                </a:lnTo>
                <a:lnTo>
                  <a:pt x="814687" y="802748"/>
                </a:lnTo>
                <a:lnTo>
                  <a:pt x="820938" y="802748"/>
                </a:lnTo>
                <a:lnTo>
                  <a:pt x="835225" y="842039"/>
                </a:lnTo>
                <a:cubicBezTo>
                  <a:pt x="841774" y="844420"/>
                  <a:pt x="848918" y="846355"/>
                  <a:pt x="856657" y="847843"/>
                </a:cubicBezTo>
                <a:cubicBezTo>
                  <a:pt x="864396" y="849331"/>
                  <a:pt x="872730" y="850968"/>
                  <a:pt x="881660" y="852754"/>
                </a:cubicBezTo>
                <a:cubicBezTo>
                  <a:pt x="896542" y="855731"/>
                  <a:pt x="912616" y="859452"/>
                  <a:pt x="929880" y="863917"/>
                </a:cubicBezTo>
                <a:cubicBezTo>
                  <a:pt x="947144" y="868381"/>
                  <a:pt x="963218" y="874483"/>
                  <a:pt x="978100" y="882222"/>
                </a:cubicBezTo>
                <a:cubicBezTo>
                  <a:pt x="992983" y="889961"/>
                  <a:pt x="1005336" y="899933"/>
                  <a:pt x="1015159" y="912137"/>
                </a:cubicBezTo>
                <a:cubicBezTo>
                  <a:pt x="1024981" y="924341"/>
                  <a:pt x="1029892" y="939670"/>
                  <a:pt x="1029892" y="958125"/>
                </a:cubicBezTo>
                <a:cubicBezTo>
                  <a:pt x="1029892" y="964078"/>
                  <a:pt x="1029297" y="969436"/>
                  <a:pt x="1028107" y="974198"/>
                </a:cubicBezTo>
                <a:cubicBezTo>
                  <a:pt x="1026916" y="978961"/>
                  <a:pt x="1025130" y="982235"/>
                  <a:pt x="1022749" y="984021"/>
                </a:cubicBezTo>
                <a:cubicBezTo>
                  <a:pt x="1015605" y="982235"/>
                  <a:pt x="1009057" y="981044"/>
                  <a:pt x="1003104" y="980449"/>
                </a:cubicBezTo>
                <a:cubicBezTo>
                  <a:pt x="997151" y="979854"/>
                  <a:pt x="990899" y="979556"/>
                  <a:pt x="984351" y="979556"/>
                </a:cubicBezTo>
                <a:cubicBezTo>
                  <a:pt x="968278" y="979556"/>
                  <a:pt x="954586" y="982384"/>
                  <a:pt x="943275" y="988039"/>
                </a:cubicBezTo>
                <a:cubicBezTo>
                  <a:pt x="931964" y="993695"/>
                  <a:pt x="922588" y="1000541"/>
                  <a:pt x="915146" y="1008577"/>
                </a:cubicBezTo>
                <a:cubicBezTo>
                  <a:pt x="907705" y="1016614"/>
                  <a:pt x="902347" y="1025395"/>
                  <a:pt x="899073" y="1034920"/>
                </a:cubicBezTo>
                <a:cubicBezTo>
                  <a:pt x="895798" y="1044445"/>
                  <a:pt x="894161" y="1053077"/>
                  <a:pt x="894161" y="1060816"/>
                </a:cubicBezTo>
                <a:cubicBezTo>
                  <a:pt x="894161" y="1080461"/>
                  <a:pt x="901900" y="1097428"/>
                  <a:pt x="917378" y="1111715"/>
                </a:cubicBezTo>
                <a:cubicBezTo>
                  <a:pt x="932857" y="1126003"/>
                  <a:pt x="951311" y="1133147"/>
                  <a:pt x="972743" y="1133147"/>
                </a:cubicBezTo>
                <a:cubicBezTo>
                  <a:pt x="981077" y="1133147"/>
                  <a:pt x="989709" y="1131361"/>
                  <a:pt x="998639" y="1127789"/>
                </a:cubicBezTo>
                <a:cubicBezTo>
                  <a:pt x="1007568" y="1124217"/>
                  <a:pt x="1015903" y="1119306"/>
                  <a:pt x="1023642" y="1113055"/>
                </a:cubicBezTo>
                <a:cubicBezTo>
                  <a:pt x="1031381" y="1106804"/>
                  <a:pt x="1038376" y="1099363"/>
                  <a:pt x="1044627" y="1090731"/>
                </a:cubicBezTo>
                <a:cubicBezTo>
                  <a:pt x="1050878" y="1082099"/>
                  <a:pt x="1055491" y="1072425"/>
                  <a:pt x="1058468" y="1061709"/>
                </a:cubicBezTo>
                <a:cubicBezTo>
                  <a:pt x="1073946" y="1067067"/>
                  <a:pt x="1088233" y="1077485"/>
                  <a:pt x="1101330" y="1092963"/>
                </a:cubicBezTo>
                <a:cubicBezTo>
                  <a:pt x="1114427" y="1108441"/>
                  <a:pt x="1125738" y="1125408"/>
                  <a:pt x="1135263" y="1143862"/>
                </a:cubicBezTo>
                <a:cubicBezTo>
                  <a:pt x="1144788" y="1162317"/>
                  <a:pt x="1152229" y="1180325"/>
                  <a:pt x="1157587" y="1197887"/>
                </a:cubicBezTo>
                <a:cubicBezTo>
                  <a:pt x="1162945" y="1215449"/>
                  <a:pt x="1165624" y="1228992"/>
                  <a:pt x="1165624" y="1238517"/>
                </a:cubicBezTo>
                <a:lnTo>
                  <a:pt x="1193306" y="1268878"/>
                </a:lnTo>
                <a:lnTo>
                  <a:pt x="1193306" y="802748"/>
                </a:lnTo>
                <a:lnTo>
                  <a:pt x="1257302" y="802748"/>
                </a:lnTo>
                <a:lnTo>
                  <a:pt x="1288853" y="802748"/>
                </a:lnTo>
                <a:lnTo>
                  <a:pt x="1296592" y="802748"/>
                </a:lnTo>
                <a:cubicBezTo>
                  <a:pt x="1300760" y="804534"/>
                  <a:pt x="1305373" y="808404"/>
                  <a:pt x="1310433" y="814357"/>
                </a:cubicBezTo>
                <a:cubicBezTo>
                  <a:pt x="1315494" y="820310"/>
                  <a:pt x="1320405" y="826858"/>
                  <a:pt x="1325168" y="834002"/>
                </a:cubicBezTo>
                <a:cubicBezTo>
                  <a:pt x="1329930" y="841146"/>
                  <a:pt x="1333949" y="848290"/>
                  <a:pt x="1337223" y="855433"/>
                </a:cubicBezTo>
                <a:cubicBezTo>
                  <a:pt x="1340497" y="862577"/>
                  <a:pt x="1342134" y="868233"/>
                  <a:pt x="1342134" y="872400"/>
                </a:cubicBezTo>
                <a:lnTo>
                  <a:pt x="1342134" y="1224229"/>
                </a:lnTo>
                <a:lnTo>
                  <a:pt x="1388569" y="1267092"/>
                </a:lnTo>
                <a:lnTo>
                  <a:pt x="1388569" y="802748"/>
                </a:lnTo>
                <a:lnTo>
                  <a:pt x="1481437" y="802748"/>
                </a:lnTo>
                <a:lnTo>
                  <a:pt x="1488581" y="802748"/>
                </a:lnTo>
                <a:lnTo>
                  <a:pt x="1552875" y="802748"/>
                </a:lnTo>
                <a:lnTo>
                  <a:pt x="1552875" y="1224229"/>
                </a:lnTo>
                <a:lnTo>
                  <a:pt x="1599309" y="1267092"/>
                </a:lnTo>
                <a:lnTo>
                  <a:pt x="1599309" y="802748"/>
                </a:lnTo>
                <a:lnTo>
                  <a:pt x="1691880" y="802748"/>
                </a:lnTo>
                <a:lnTo>
                  <a:pt x="1709144" y="802748"/>
                </a:lnTo>
                <a:lnTo>
                  <a:pt x="2026743" y="802748"/>
                </a:lnTo>
                <a:lnTo>
                  <a:pt x="2026743" y="867935"/>
                </a:lnTo>
                <a:cubicBezTo>
                  <a:pt x="2014837" y="858410"/>
                  <a:pt x="2004717" y="852159"/>
                  <a:pt x="1996382" y="849183"/>
                </a:cubicBezTo>
                <a:cubicBezTo>
                  <a:pt x="1988048" y="846206"/>
                  <a:pt x="1981499" y="844718"/>
                  <a:pt x="1976737" y="844718"/>
                </a:cubicBezTo>
                <a:cubicBezTo>
                  <a:pt x="1958282" y="844718"/>
                  <a:pt x="1944739" y="849927"/>
                  <a:pt x="1936107" y="860345"/>
                </a:cubicBezTo>
                <a:cubicBezTo>
                  <a:pt x="1927475" y="870763"/>
                  <a:pt x="1922861" y="884008"/>
                  <a:pt x="1922266" y="900082"/>
                </a:cubicBezTo>
                <a:cubicBezTo>
                  <a:pt x="1910360" y="885199"/>
                  <a:pt x="1898602" y="873739"/>
                  <a:pt x="1886993" y="865702"/>
                </a:cubicBezTo>
                <a:cubicBezTo>
                  <a:pt x="1875385" y="857666"/>
                  <a:pt x="1864669" y="851713"/>
                  <a:pt x="1854847" y="847843"/>
                </a:cubicBezTo>
                <a:cubicBezTo>
                  <a:pt x="1845024" y="843974"/>
                  <a:pt x="1836690" y="841592"/>
                  <a:pt x="1829844" y="840699"/>
                </a:cubicBezTo>
                <a:cubicBezTo>
                  <a:pt x="1822998" y="839806"/>
                  <a:pt x="1818384" y="839360"/>
                  <a:pt x="1816003" y="839360"/>
                </a:cubicBezTo>
                <a:cubicBezTo>
                  <a:pt x="1784451" y="839360"/>
                  <a:pt x="1759895" y="848141"/>
                  <a:pt x="1742333" y="865702"/>
                </a:cubicBezTo>
                <a:cubicBezTo>
                  <a:pt x="1724771" y="883264"/>
                  <a:pt x="1715991" y="905737"/>
                  <a:pt x="1715991" y="933122"/>
                </a:cubicBezTo>
                <a:cubicBezTo>
                  <a:pt x="1715991" y="967650"/>
                  <a:pt x="1725813" y="993992"/>
                  <a:pt x="1745459" y="1012149"/>
                </a:cubicBezTo>
                <a:cubicBezTo>
                  <a:pt x="1765103" y="1030306"/>
                  <a:pt x="1788618" y="1039385"/>
                  <a:pt x="1816003" y="1039385"/>
                </a:cubicBezTo>
                <a:cubicBezTo>
                  <a:pt x="1834457" y="1039385"/>
                  <a:pt x="1849638" y="1034771"/>
                  <a:pt x="1861544" y="1025544"/>
                </a:cubicBezTo>
                <a:cubicBezTo>
                  <a:pt x="1873450" y="1016317"/>
                  <a:pt x="1879403" y="1003964"/>
                  <a:pt x="1879403" y="988486"/>
                </a:cubicBezTo>
                <a:cubicBezTo>
                  <a:pt x="1879403" y="976579"/>
                  <a:pt x="1875237" y="965566"/>
                  <a:pt x="1866902" y="955446"/>
                </a:cubicBezTo>
                <a:cubicBezTo>
                  <a:pt x="1858567" y="945325"/>
                  <a:pt x="1846364" y="940265"/>
                  <a:pt x="1830290" y="940265"/>
                </a:cubicBezTo>
                <a:cubicBezTo>
                  <a:pt x="1826718" y="940265"/>
                  <a:pt x="1822402" y="941009"/>
                  <a:pt x="1817342" y="942498"/>
                </a:cubicBezTo>
                <a:cubicBezTo>
                  <a:pt x="1812282" y="943986"/>
                  <a:pt x="1807519" y="946218"/>
                  <a:pt x="1803055" y="949195"/>
                </a:cubicBezTo>
                <a:cubicBezTo>
                  <a:pt x="1798590" y="952172"/>
                  <a:pt x="1794721" y="956488"/>
                  <a:pt x="1791446" y="962143"/>
                </a:cubicBezTo>
                <a:cubicBezTo>
                  <a:pt x="1788172" y="967799"/>
                  <a:pt x="1786535" y="974496"/>
                  <a:pt x="1786535" y="982235"/>
                </a:cubicBezTo>
                <a:lnTo>
                  <a:pt x="1786535" y="985807"/>
                </a:lnTo>
                <a:cubicBezTo>
                  <a:pt x="1776415" y="985211"/>
                  <a:pt x="1768527" y="981640"/>
                  <a:pt x="1762871" y="975091"/>
                </a:cubicBezTo>
                <a:cubicBezTo>
                  <a:pt x="1757215" y="968543"/>
                  <a:pt x="1754388" y="960208"/>
                  <a:pt x="1754388" y="950088"/>
                </a:cubicBezTo>
                <a:cubicBezTo>
                  <a:pt x="1754388" y="942944"/>
                  <a:pt x="1756471" y="935949"/>
                  <a:pt x="1760639" y="929103"/>
                </a:cubicBezTo>
                <a:cubicBezTo>
                  <a:pt x="1764806" y="922257"/>
                  <a:pt x="1770312" y="916304"/>
                  <a:pt x="1777158" y="911244"/>
                </a:cubicBezTo>
                <a:cubicBezTo>
                  <a:pt x="1784005" y="906184"/>
                  <a:pt x="1791743" y="902017"/>
                  <a:pt x="1800376" y="898742"/>
                </a:cubicBezTo>
                <a:cubicBezTo>
                  <a:pt x="1809008" y="895468"/>
                  <a:pt x="1817789" y="893831"/>
                  <a:pt x="1826718" y="893831"/>
                </a:cubicBezTo>
                <a:cubicBezTo>
                  <a:pt x="1845769" y="893831"/>
                  <a:pt x="1863479" y="900379"/>
                  <a:pt x="1879850" y="913476"/>
                </a:cubicBezTo>
                <a:cubicBezTo>
                  <a:pt x="1896221" y="926573"/>
                  <a:pt x="1908871" y="945623"/>
                  <a:pt x="1917801" y="970626"/>
                </a:cubicBezTo>
                <a:lnTo>
                  <a:pt x="1961557" y="992950"/>
                </a:lnTo>
                <a:cubicBezTo>
                  <a:pt x="1960366" y="982830"/>
                  <a:pt x="1959324" y="974942"/>
                  <a:pt x="1958431" y="969287"/>
                </a:cubicBezTo>
                <a:cubicBezTo>
                  <a:pt x="1957539" y="963631"/>
                  <a:pt x="1957092" y="959613"/>
                  <a:pt x="1957092" y="957232"/>
                </a:cubicBezTo>
                <a:cubicBezTo>
                  <a:pt x="1957092" y="938182"/>
                  <a:pt x="1960812" y="923894"/>
                  <a:pt x="1968254" y="914369"/>
                </a:cubicBezTo>
                <a:cubicBezTo>
                  <a:pt x="1975695" y="904844"/>
                  <a:pt x="1984179" y="900082"/>
                  <a:pt x="1993703" y="900082"/>
                </a:cubicBezTo>
                <a:cubicBezTo>
                  <a:pt x="1999657" y="900082"/>
                  <a:pt x="2005015" y="901272"/>
                  <a:pt x="2009777" y="903654"/>
                </a:cubicBezTo>
                <a:cubicBezTo>
                  <a:pt x="2014539" y="906035"/>
                  <a:pt x="2020195" y="910797"/>
                  <a:pt x="2026743" y="917941"/>
                </a:cubicBezTo>
                <a:lnTo>
                  <a:pt x="2026743" y="1101893"/>
                </a:lnTo>
                <a:cubicBezTo>
                  <a:pt x="2026743" y="1113204"/>
                  <a:pt x="2029422" y="1124068"/>
                  <a:pt x="2034780" y="1134486"/>
                </a:cubicBezTo>
                <a:cubicBezTo>
                  <a:pt x="2040138" y="1144904"/>
                  <a:pt x="2046835" y="1154131"/>
                  <a:pt x="2054872" y="1162168"/>
                </a:cubicBezTo>
                <a:cubicBezTo>
                  <a:pt x="2062908" y="1170205"/>
                  <a:pt x="2071689" y="1176604"/>
                  <a:pt x="2081214" y="1181367"/>
                </a:cubicBezTo>
                <a:cubicBezTo>
                  <a:pt x="2090739" y="1186129"/>
                  <a:pt x="2099669" y="1188511"/>
                  <a:pt x="2108003" y="1188511"/>
                </a:cubicBezTo>
                <a:cubicBezTo>
                  <a:pt x="2116933" y="1188511"/>
                  <a:pt x="2132560" y="1184046"/>
                  <a:pt x="2154884" y="1175116"/>
                </a:cubicBezTo>
                <a:cubicBezTo>
                  <a:pt x="2177208" y="1166186"/>
                  <a:pt x="2200128" y="1153090"/>
                  <a:pt x="2223643" y="1135825"/>
                </a:cubicBezTo>
                <a:cubicBezTo>
                  <a:pt x="2247158" y="1118561"/>
                  <a:pt x="2267845" y="1097725"/>
                  <a:pt x="2285705" y="1073318"/>
                </a:cubicBezTo>
                <a:cubicBezTo>
                  <a:pt x="2303564" y="1048910"/>
                  <a:pt x="2312494" y="1020930"/>
                  <a:pt x="2312494" y="989379"/>
                </a:cubicBezTo>
                <a:cubicBezTo>
                  <a:pt x="2312494" y="975686"/>
                  <a:pt x="2310558" y="963036"/>
                  <a:pt x="2306689" y="951427"/>
                </a:cubicBezTo>
                <a:cubicBezTo>
                  <a:pt x="2302819" y="939819"/>
                  <a:pt x="2297462" y="929699"/>
                  <a:pt x="2290615" y="921067"/>
                </a:cubicBezTo>
                <a:cubicBezTo>
                  <a:pt x="2283770" y="912434"/>
                  <a:pt x="2275733" y="905737"/>
                  <a:pt x="2266505" y="900975"/>
                </a:cubicBezTo>
                <a:cubicBezTo>
                  <a:pt x="2257278" y="896212"/>
                  <a:pt x="2247307" y="893831"/>
                  <a:pt x="2236591" y="893831"/>
                </a:cubicBezTo>
                <a:cubicBezTo>
                  <a:pt x="2216351" y="893831"/>
                  <a:pt x="2200724" y="900082"/>
                  <a:pt x="2189710" y="912583"/>
                </a:cubicBezTo>
                <a:cubicBezTo>
                  <a:pt x="2178697" y="925085"/>
                  <a:pt x="2173190" y="939075"/>
                  <a:pt x="2173190" y="954553"/>
                </a:cubicBezTo>
                <a:cubicBezTo>
                  <a:pt x="2173190" y="967054"/>
                  <a:pt x="2177357" y="978961"/>
                  <a:pt x="2185692" y="990272"/>
                </a:cubicBezTo>
                <a:cubicBezTo>
                  <a:pt x="2194027" y="1001583"/>
                  <a:pt x="2206825" y="1007238"/>
                  <a:pt x="2224089" y="1007238"/>
                </a:cubicBezTo>
                <a:cubicBezTo>
                  <a:pt x="2228257" y="1007238"/>
                  <a:pt x="2232126" y="1007089"/>
                  <a:pt x="2235698" y="1006792"/>
                </a:cubicBezTo>
                <a:cubicBezTo>
                  <a:pt x="2239270" y="1006494"/>
                  <a:pt x="2242544" y="1006047"/>
                  <a:pt x="2245520" y="1005452"/>
                </a:cubicBezTo>
                <a:cubicBezTo>
                  <a:pt x="2243735" y="1026288"/>
                  <a:pt x="2236740" y="1044743"/>
                  <a:pt x="2224536" y="1060816"/>
                </a:cubicBezTo>
                <a:cubicBezTo>
                  <a:pt x="2212332" y="1076890"/>
                  <a:pt x="2198789" y="1090582"/>
                  <a:pt x="2183906" y="1101893"/>
                </a:cubicBezTo>
                <a:cubicBezTo>
                  <a:pt x="2169023" y="1113204"/>
                  <a:pt x="2155033" y="1121836"/>
                  <a:pt x="2141936" y="1127789"/>
                </a:cubicBezTo>
                <a:cubicBezTo>
                  <a:pt x="2128840" y="1133742"/>
                  <a:pt x="2120207" y="1136718"/>
                  <a:pt x="2116040" y="1136718"/>
                </a:cubicBezTo>
                <a:cubicBezTo>
                  <a:pt x="2107706" y="1136718"/>
                  <a:pt x="2098627" y="1133593"/>
                  <a:pt x="2088805" y="1127342"/>
                </a:cubicBezTo>
                <a:cubicBezTo>
                  <a:pt x="2078982" y="1121092"/>
                  <a:pt x="2074071" y="1112608"/>
                  <a:pt x="2074071" y="1101893"/>
                </a:cubicBezTo>
                <a:lnTo>
                  <a:pt x="2074071" y="802748"/>
                </a:lnTo>
                <a:lnTo>
                  <a:pt x="2367262" y="802748"/>
                </a:lnTo>
                <a:lnTo>
                  <a:pt x="2374108" y="802748"/>
                </a:lnTo>
                <a:lnTo>
                  <a:pt x="2438699" y="802748"/>
                </a:lnTo>
                <a:lnTo>
                  <a:pt x="2438699" y="1224229"/>
                </a:lnTo>
                <a:lnTo>
                  <a:pt x="2485134" y="1267092"/>
                </a:lnTo>
                <a:lnTo>
                  <a:pt x="2485134" y="802748"/>
                </a:lnTo>
                <a:lnTo>
                  <a:pt x="2576812" y="802748"/>
                </a:lnTo>
                <a:lnTo>
                  <a:pt x="2583063" y="802748"/>
                </a:lnTo>
                <a:lnTo>
                  <a:pt x="2597350" y="842039"/>
                </a:lnTo>
                <a:cubicBezTo>
                  <a:pt x="2603899" y="844420"/>
                  <a:pt x="2611042" y="846355"/>
                  <a:pt x="2618782" y="847843"/>
                </a:cubicBezTo>
                <a:cubicBezTo>
                  <a:pt x="2626520" y="849331"/>
                  <a:pt x="2634855" y="850968"/>
                  <a:pt x="2643785" y="852754"/>
                </a:cubicBezTo>
                <a:cubicBezTo>
                  <a:pt x="2658668" y="855731"/>
                  <a:pt x="2674741" y="859452"/>
                  <a:pt x="2692005" y="863917"/>
                </a:cubicBezTo>
                <a:cubicBezTo>
                  <a:pt x="2709269" y="868381"/>
                  <a:pt x="2725342" y="874483"/>
                  <a:pt x="2740225" y="882222"/>
                </a:cubicBezTo>
                <a:cubicBezTo>
                  <a:pt x="2755108" y="889961"/>
                  <a:pt x="2767461" y="899933"/>
                  <a:pt x="2777283" y="912137"/>
                </a:cubicBezTo>
                <a:cubicBezTo>
                  <a:pt x="2787106" y="924341"/>
                  <a:pt x="2792018" y="939670"/>
                  <a:pt x="2792018" y="958125"/>
                </a:cubicBezTo>
                <a:cubicBezTo>
                  <a:pt x="2792018" y="964078"/>
                  <a:pt x="2791422" y="969436"/>
                  <a:pt x="2790231" y="974198"/>
                </a:cubicBezTo>
                <a:cubicBezTo>
                  <a:pt x="2789041" y="978961"/>
                  <a:pt x="2787255" y="982235"/>
                  <a:pt x="2784874" y="984021"/>
                </a:cubicBezTo>
                <a:cubicBezTo>
                  <a:pt x="2777730" y="982235"/>
                  <a:pt x="2771182" y="981044"/>
                  <a:pt x="2765228" y="980449"/>
                </a:cubicBezTo>
                <a:cubicBezTo>
                  <a:pt x="2759275" y="979854"/>
                  <a:pt x="2753025" y="979556"/>
                  <a:pt x="2746476" y="979556"/>
                </a:cubicBezTo>
                <a:cubicBezTo>
                  <a:pt x="2730403" y="979556"/>
                  <a:pt x="2716710" y="982384"/>
                  <a:pt x="2705399" y="988039"/>
                </a:cubicBezTo>
                <a:cubicBezTo>
                  <a:pt x="2694089" y="993695"/>
                  <a:pt x="2684712" y="1000541"/>
                  <a:pt x="2677271" y="1008577"/>
                </a:cubicBezTo>
                <a:cubicBezTo>
                  <a:pt x="2669829" y="1016614"/>
                  <a:pt x="2664472" y="1025395"/>
                  <a:pt x="2661198" y="1034920"/>
                </a:cubicBezTo>
                <a:cubicBezTo>
                  <a:pt x="2657923" y="1044445"/>
                  <a:pt x="2656286" y="1053077"/>
                  <a:pt x="2656286" y="1060816"/>
                </a:cubicBezTo>
                <a:cubicBezTo>
                  <a:pt x="2656286" y="1080461"/>
                  <a:pt x="2664025" y="1097428"/>
                  <a:pt x="2679504" y="1111715"/>
                </a:cubicBezTo>
                <a:cubicBezTo>
                  <a:pt x="2694982" y="1126003"/>
                  <a:pt x="2713436" y="1133147"/>
                  <a:pt x="2734867" y="1133147"/>
                </a:cubicBezTo>
                <a:cubicBezTo>
                  <a:pt x="2743202" y="1133147"/>
                  <a:pt x="2751834" y="1131361"/>
                  <a:pt x="2760763" y="1127789"/>
                </a:cubicBezTo>
                <a:cubicBezTo>
                  <a:pt x="2769693" y="1124217"/>
                  <a:pt x="2778028" y="1119306"/>
                  <a:pt x="2785766" y="1113055"/>
                </a:cubicBezTo>
                <a:cubicBezTo>
                  <a:pt x="2793506" y="1106804"/>
                  <a:pt x="2800501" y="1099363"/>
                  <a:pt x="2806751" y="1090731"/>
                </a:cubicBezTo>
                <a:cubicBezTo>
                  <a:pt x="2813002" y="1082099"/>
                  <a:pt x="2817616" y="1072425"/>
                  <a:pt x="2820593" y="1061709"/>
                </a:cubicBezTo>
                <a:cubicBezTo>
                  <a:pt x="2836070" y="1067067"/>
                  <a:pt x="2850358" y="1077485"/>
                  <a:pt x="2863455" y="1092963"/>
                </a:cubicBezTo>
                <a:cubicBezTo>
                  <a:pt x="2876552" y="1108441"/>
                  <a:pt x="2887863" y="1125408"/>
                  <a:pt x="2897388" y="1143862"/>
                </a:cubicBezTo>
                <a:cubicBezTo>
                  <a:pt x="2906913" y="1162317"/>
                  <a:pt x="2914354" y="1180325"/>
                  <a:pt x="2919712" y="1197887"/>
                </a:cubicBezTo>
                <a:cubicBezTo>
                  <a:pt x="2925070" y="1215449"/>
                  <a:pt x="2927749" y="1228992"/>
                  <a:pt x="2927749" y="1238517"/>
                </a:cubicBezTo>
                <a:lnTo>
                  <a:pt x="2955431" y="1268878"/>
                </a:lnTo>
                <a:lnTo>
                  <a:pt x="2955431" y="802748"/>
                </a:lnTo>
                <a:lnTo>
                  <a:pt x="3043537" y="802748"/>
                </a:lnTo>
                <a:lnTo>
                  <a:pt x="3050978" y="802748"/>
                </a:lnTo>
                <a:lnTo>
                  <a:pt x="3114974" y="802748"/>
                </a:lnTo>
                <a:lnTo>
                  <a:pt x="3114974" y="1224229"/>
                </a:lnTo>
                <a:lnTo>
                  <a:pt x="3161409" y="1267092"/>
                </a:lnTo>
                <a:lnTo>
                  <a:pt x="3161409" y="802748"/>
                </a:lnTo>
                <a:lnTo>
                  <a:pt x="3253087" y="802748"/>
                </a:lnTo>
                <a:lnTo>
                  <a:pt x="3271244" y="802748"/>
                </a:lnTo>
                <a:lnTo>
                  <a:pt x="3429002" y="802748"/>
                </a:lnTo>
                <a:lnTo>
                  <a:pt x="3429002" y="948302"/>
                </a:lnTo>
                <a:cubicBezTo>
                  <a:pt x="3429002" y="951279"/>
                  <a:pt x="3430043" y="956785"/>
                  <a:pt x="3432127" y="964822"/>
                </a:cubicBezTo>
                <a:cubicBezTo>
                  <a:pt x="3434211" y="972859"/>
                  <a:pt x="3437782" y="980895"/>
                  <a:pt x="3442843" y="988932"/>
                </a:cubicBezTo>
                <a:cubicBezTo>
                  <a:pt x="3447903" y="996969"/>
                  <a:pt x="3454302" y="1004113"/>
                  <a:pt x="3462041" y="1010363"/>
                </a:cubicBezTo>
                <a:cubicBezTo>
                  <a:pt x="3469781" y="1016614"/>
                  <a:pt x="3479603" y="1019740"/>
                  <a:pt x="3491509" y="1019740"/>
                </a:cubicBezTo>
                <a:cubicBezTo>
                  <a:pt x="3498653" y="1019740"/>
                  <a:pt x="3506988" y="1018400"/>
                  <a:pt x="3516513" y="1015721"/>
                </a:cubicBezTo>
                <a:cubicBezTo>
                  <a:pt x="3526038" y="1013042"/>
                  <a:pt x="3535860" y="1009322"/>
                  <a:pt x="3545981" y="1004559"/>
                </a:cubicBezTo>
                <a:cubicBezTo>
                  <a:pt x="3556101" y="999797"/>
                  <a:pt x="3566072" y="993843"/>
                  <a:pt x="3575895" y="986700"/>
                </a:cubicBezTo>
                <a:cubicBezTo>
                  <a:pt x="3585718" y="979556"/>
                  <a:pt x="3594499" y="971817"/>
                  <a:pt x="3602238" y="963483"/>
                </a:cubicBezTo>
                <a:cubicBezTo>
                  <a:pt x="3609381" y="970031"/>
                  <a:pt x="3614888" y="977770"/>
                  <a:pt x="3618757" y="986700"/>
                </a:cubicBezTo>
                <a:cubicBezTo>
                  <a:pt x="3622627" y="995629"/>
                  <a:pt x="3624562" y="1005154"/>
                  <a:pt x="3624562" y="1015275"/>
                </a:cubicBezTo>
                <a:cubicBezTo>
                  <a:pt x="3624562" y="1032539"/>
                  <a:pt x="3620543" y="1047868"/>
                  <a:pt x="3612507" y="1061263"/>
                </a:cubicBezTo>
                <a:cubicBezTo>
                  <a:pt x="3604470" y="1074657"/>
                  <a:pt x="3594499" y="1085968"/>
                  <a:pt x="3582592" y="1095195"/>
                </a:cubicBezTo>
                <a:cubicBezTo>
                  <a:pt x="3570686" y="1104423"/>
                  <a:pt x="3557291" y="1111418"/>
                  <a:pt x="3542409" y="1116180"/>
                </a:cubicBezTo>
                <a:cubicBezTo>
                  <a:pt x="3527526" y="1120943"/>
                  <a:pt x="3513536" y="1123324"/>
                  <a:pt x="3500439" y="1123324"/>
                </a:cubicBezTo>
                <a:cubicBezTo>
                  <a:pt x="3467102" y="1123324"/>
                  <a:pt x="3439122" y="1114245"/>
                  <a:pt x="3416500" y="1096088"/>
                </a:cubicBezTo>
                <a:cubicBezTo>
                  <a:pt x="3393878" y="1077931"/>
                  <a:pt x="3374977" y="1055309"/>
                  <a:pt x="3359797" y="1028223"/>
                </a:cubicBezTo>
                <a:cubicBezTo>
                  <a:pt x="3344616" y="1001136"/>
                  <a:pt x="3332412" y="971966"/>
                  <a:pt x="3323185" y="940712"/>
                </a:cubicBezTo>
                <a:cubicBezTo>
                  <a:pt x="3313957" y="909458"/>
                  <a:pt x="3305772" y="880734"/>
                  <a:pt x="3298628" y="854540"/>
                </a:cubicBezTo>
                <a:lnTo>
                  <a:pt x="3267374" y="834895"/>
                </a:lnTo>
                <a:cubicBezTo>
                  <a:pt x="3275113" y="890854"/>
                  <a:pt x="3284787" y="940712"/>
                  <a:pt x="3296396" y="984467"/>
                </a:cubicBezTo>
                <a:cubicBezTo>
                  <a:pt x="3308004" y="1028223"/>
                  <a:pt x="3322887" y="1065281"/>
                  <a:pt x="3341044" y="1095642"/>
                </a:cubicBezTo>
                <a:cubicBezTo>
                  <a:pt x="3359201" y="1126003"/>
                  <a:pt x="3381079" y="1149518"/>
                  <a:pt x="3406677" y="1166186"/>
                </a:cubicBezTo>
                <a:cubicBezTo>
                  <a:pt x="3432276" y="1182855"/>
                  <a:pt x="3462934" y="1192380"/>
                  <a:pt x="3498653" y="1194761"/>
                </a:cubicBezTo>
                <a:cubicBezTo>
                  <a:pt x="3515322" y="1194761"/>
                  <a:pt x="3533181" y="1191190"/>
                  <a:pt x="3552231" y="1184046"/>
                </a:cubicBezTo>
                <a:cubicBezTo>
                  <a:pt x="3571281" y="1176902"/>
                  <a:pt x="3588843" y="1165889"/>
                  <a:pt x="3604916" y="1151006"/>
                </a:cubicBezTo>
                <a:cubicBezTo>
                  <a:pt x="3620990" y="1136123"/>
                  <a:pt x="3634236" y="1117371"/>
                  <a:pt x="3644654" y="1094749"/>
                </a:cubicBezTo>
                <a:cubicBezTo>
                  <a:pt x="3655072" y="1072127"/>
                  <a:pt x="3660281" y="1045636"/>
                  <a:pt x="3660281" y="1015275"/>
                </a:cubicBezTo>
                <a:cubicBezTo>
                  <a:pt x="3660281" y="990272"/>
                  <a:pt x="3655220" y="964673"/>
                  <a:pt x="3645100" y="938479"/>
                </a:cubicBezTo>
                <a:cubicBezTo>
                  <a:pt x="3634980" y="912286"/>
                  <a:pt x="3616823" y="889961"/>
                  <a:pt x="3590629" y="871507"/>
                </a:cubicBezTo>
                <a:cubicBezTo>
                  <a:pt x="3582295" y="886390"/>
                  <a:pt x="3572621" y="899338"/>
                  <a:pt x="3561607" y="910351"/>
                </a:cubicBezTo>
                <a:cubicBezTo>
                  <a:pt x="3550594" y="921364"/>
                  <a:pt x="3539730" y="930592"/>
                  <a:pt x="3529014" y="938033"/>
                </a:cubicBezTo>
                <a:cubicBezTo>
                  <a:pt x="3518299" y="945474"/>
                  <a:pt x="3508922" y="950981"/>
                  <a:pt x="3500886" y="954553"/>
                </a:cubicBezTo>
                <a:cubicBezTo>
                  <a:pt x="3492849" y="958125"/>
                  <a:pt x="3487938" y="959911"/>
                  <a:pt x="3486152" y="959911"/>
                </a:cubicBezTo>
                <a:cubicBezTo>
                  <a:pt x="3484961" y="959911"/>
                  <a:pt x="3483026" y="958869"/>
                  <a:pt x="3480347" y="956785"/>
                </a:cubicBezTo>
                <a:cubicBezTo>
                  <a:pt x="3477668" y="954702"/>
                  <a:pt x="3476329" y="951874"/>
                  <a:pt x="3476329" y="948302"/>
                </a:cubicBezTo>
                <a:lnTo>
                  <a:pt x="3476329" y="802748"/>
                </a:lnTo>
                <a:lnTo>
                  <a:pt x="3709394" y="802748"/>
                </a:lnTo>
                <a:lnTo>
                  <a:pt x="3714752" y="802748"/>
                </a:lnTo>
                <a:lnTo>
                  <a:pt x="3722788" y="802748"/>
                </a:lnTo>
                <a:lnTo>
                  <a:pt x="3735290" y="832216"/>
                </a:lnTo>
                <a:cubicBezTo>
                  <a:pt x="3742434" y="836383"/>
                  <a:pt x="3753149" y="840253"/>
                  <a:pt x="3767437" y="843825"/>
                </a:cubicBezTo>
                <a:cubicBezTo>
                  <a:pt x="3782915" y="847397"/>
                  <a:pt x="3802114" y="853201"/>
                  <a:pt x="3825033" y="861238"/>
                </a:cubicBezTo>
                <a:cubicBezTo>
                  <a:pt x="3847953" y="869274"/>
                  <a:pt x="3869831" y="883115"/>
                  <a:pt x="3890666" y="902761"/>
                </a:cubicBezTo>
                <a:lnTo>
                  <a:pt x="3756721" y="1009917"/>
                </a:lnTo>
                <a:lnTo>
                  <a:pt x="3806727" y="1071532"/>
                </a:lnTo>
                <a:lnTo>
                  <a:pt x="3813871" y="1071532"/>
                </a:lnTo>
                <a:cubicBezTo>
                  <a:pt x="3815062" y="1071532"/>
                  <a:pt x="3816104" y="1071383"/>
                  <a:pt x="3816997" y="1071085"/>
                </a:cubicBezTo>
                <a:cubicBezTo>
                  <a:pt x="3817890" y="1070788"/>
                  <a:pt x="3818931" y="1070639"/>
                  <a:pt x="3820122" y="1070639"/>
                </a:cubicBezTo>
                <a:cubicBezTo>
                  <a:pt x="3834409" y="1070639"/>
                  <a:pt x="3849143" y="1073020"/>
                  <a:pt x="3864324" y="1077783"/>
                </a:cubicBezTo>
                <a:cubicBezTo>
                  <a:pt x="3879504" y="1082545"/>
                  <a:pt x="3893941" y="1088349"/>
                  <a:pt x="3907633" y="1095195"/>
                </a:cubicBezTo>
                <a:cubicBezTo>
                  <a:pt x="3921325" y="1102042"/>
                  <a:pt x="3933231" y="1109185"/>
                  <a:pt x="3943352" y="1116627"/>
                </a:cubicBezTo>
                <a:cubicBezTo>
                  <a:pt x="3953472" y="1124068"/>
                  <a:pt x="3960913" y="1130468"/>
                  <a:pt x="3965676" y="1135825"/>
                </a:cubicBezTo>
                <a:cubicBezTo>
                  <a:pt x="3983535" y="1151304"/>
                  <a:pt x="3997079" y="1165889"/>
                  <a:pt x="4006306" y="1179581"/>
                </a:cubicBezTo>
                <a:cubicBezTo>
                  <a:pt x="4015533" y="1193273"/>
                  <a:pt x="4023421" y="1206072"/>
                  <a:pt x="4029970" y="1217979"/>
                </a:cubicBezTo>
                <a:cubicBezTo>
                  <a:pt x="4032946" y="1224527"/>
                  <a:pt x="4035923" y="1230778"/>
                  <a:pt x="4038899" y="1236731"/>
                </a:cubicBezTo>
                <a:cubicBezTo>
                  <a:pt x="4041876" y="1242684"/>
                  <a:pt x="4043364" y="1245065"/>
                  <a:pt x="4043364" y="1243875"/>
                </a:cubicBezTo>
                <a:lnTo>
                  <a:pt x="4068367" y="1267092"/>
                </a:lnTo>
                <a:lnTo>
                  <a:pt x="4068367" y="802748"/>
                </a:lnTo>
                <a:lnTo>
                  <a:pt x="4114802" y="802748"/>
                </a:lnTo>
                <a:lnTo>
                  <a:pt x="4144270" y="802748"/>
                </a:lnTo>
                <a:lnTo>
                  <a:pt x="4154092" y="802748"/>
                </a:lnTo>
                <a:cubicBezTo>
                  <a:pt x="4158259" y="804534"/>
                  <a:pt x="4162873" y="808404"/>
                  <a:pt x="4167933" y="814357"/>
                </a:cubicBezTo>
                <a:cubicBezTo>
                  <a:pt x="4172993" y="820310"/>
                  <a:pt x="4177905" y="826858"/>
                  <a:pt x="4182667" y="834002"/>
                </a:cubicBezTo>
                <a:cubicBezTo>
                  <a:pt x="4187430" y="841146"/>
                  <a:pt x="4191448" y="848290"/>
                  <a:pt x="4194722" y="855433"/>
                </a:cubicBezTo>
                <a:cubicBezTo>
                  <a:pt x="4197997" y="862577"/>
                  <a:pt x="4199634" y="868233"/>
                  <a:pt x="4199634" y="872400"/>
                </a:cubicBezTo>
                <a:lnTo>
                  <a:pt x="4199634" y="1224229"/>
                </a:lnTo>
                <a:lnTo>
                  <a:pt x="4246068" y="1267092"/>
                </a:lnTo>
                <a:lnTo>
                  <a:pt x="4246068" y="802748"/>
                </a:lnTo>
                <a:lnTo>
                  <a:pt x="4346081" y="802748"/>
                </a:lnTo>
                <a:lnTo>
                  <a:pt x="4312148" y="759886"/>
                </a:lnTo>
                <a:lnTo>
                  <a:pt x="4245175" y="759886"/>
                </a:lnTo>
                <a:lnTo>
                  <a:pt x="4240710" y="745598"/>
                </a:lnTo>
                <a:cubicBezTo>
                  <a:pt x="4237734" y="733692"/>
                  <a:pt x="4233120" y="720297"/>
                  <a:pt x="4226869" y="705415"/>
                </a:cubicBezTo>
                <a:cubicBezTo>
                  <a:pt x="4220618" y="690532"/>
                  <a:pt x="4211540" y="679518"/>
                  <a:pt x="4199634" y="672375"/>
                </a:cubicBezTo>
                <a:lnTo>
                  <a:pt x="4199634" y="796497"/>
                </a:lnTo>
                <a:cubicBezTo>
                  <a:pt x="4196657" y="789949"/>
                  <a:pt x="4192341" y="784293"/>
                  <a:pt x="4186686" y="779531"/>
                </a:cubicBezTo>
                <a:cubicBezTo>
                  <a:pt x="4181030" y="774768"/>
                  <a:pt x="4172547" y="768220"/>
                  <a:pt x="4161236" y="759886"/>
                </a:cubicBezTo>
                <a:lnTo>
                  <a:pt x="4110337" y="759886"/>
                </a:lnTo>
                <a:lnTo>
                  <a:pt x="4080869" y="759886"/>
                </a:lnTo>
                <a:lnTo>
                  <a:pt x="3687070" y="759886"/>
                </a:lnTo>
                <a:lnTo>
                  <a:pt x="3679926" y="759886"/>
                </a:lnTo>
                <a:lnTo>
                  <a:pt x="3238204" y="759886"/>
                </a:lnTo>
                <a:lnTo>
                  <a:pt x="3222726" y="759886"/>
                </a:lnTo>
                <a:lnTo>
                  <a:pt x="3152479" y="759886"/>
                </a:lnTo>
                <a:lnTo>
                  <a:pt x="3124797" y="718809"/>
                </a:lnTo>
                <a:cubicBezTo>
                  <a:pt x="3151586" y="684876"/>
                  <a:pt x="3180607" y="659873"/>
                  <a:pt x="3211861" y="643800"/>
                </a:cubicBezTo>
                <a:cubicBezTo>
                  <a:pt x="3243115" y="627726"/>
                  <a:pt x="3277495" y="619690"/>
                  <a:pt x="3314999" y="619690"/>
                </a:cubicBezTo>
                <a:cubicBezTo>
                  <a:pt x="3335835" y="619690"/>
                  <a:pt x="3355927" y="622071"/>
                  <a:pt x="3375275" y="626833"/>
                </a:cubicBezTo>
                <a:cubicBezTo>
                  <a:pt x="3394622" y="631596"/>
                  <a:pt x="3413672" y="638293"/>
                  <a:pt x="3432425" y="646925"/>
                </a:cubicBezTo>
                <a:cubicBezTo>
                  <a:pt x="3451177" y="655557"/>
                  <a:pt x="3469632" y="665380"/>
                  <a:pt x="3487789" y="676393"/>
                </a:cubicBezTo>
                <a:cubicBezTo>
                  <a:pt x="3505946" y="687406"/>
                  <a:pt x="3524549" y="699164"/>
                  <a:pt x="3543599" y="711665"/>
                </a:cubicBezTo>
                <a:lnTo>
                  <a:pt x="3543599" y="675054"/>
                </a:lnTo>
                <a:cubicBezTo>
                  <a:pt x="3519787" y="657194"/>
                  <a:pt x="3497909" y="641418"/>
                  <a:pt x="3477966" y="627726"/>
                </a:cubicBezTo>
                <a:cubicBezTo>
                  <a:pt x="3458023" y="614034"/>
                  <a:pt x="3438229" y="602277"/>
                  <a:pt x="3418584" y="592454"/>
                </a:cubicBezTo>
                <a:cubicBezTo>
                  <a:pt x="3398938" y="582631"/>
                  <a:pt x="3378847" y="575190"/>
                  <a:pt x="3358308" y="570130"/>
                </a:cubicBezTo>
                <a:cubicBezTo>
                  <a:pt x="3337770" y="565070"/>
                  <a:pt x="3315595" y="562540"/>
                  <a:pt x="3291782" y="562540"/>
                </a:cubicBezTo>
                <a:cubicBezTo>
                  <a:pt x="3267970" y="562540"/>
                  <a:pt x="3245645" y="564772"/>
                  <a:pt x="3224809" y="569237"/>
                </a:cubicBezTo>
                <a:cubicBezTo>
                  <a:pt x="3203974" y="573702"/>
                  <a:pt x="3184179" y="581143"/>
                  <a:pt x="3165427" y="591561"/>
                </a:cubicBezTo>
                <a:cubicBezTo>
                  <a:pt x="3146675" y="601979"/>
                  <a:pt x="3128666" y="615374"/>
                  <a:pt x="3111402" y="631745"/>
                </a:cubicBezTo>
                <a:cubicBezTo>
                  <a:pt x="3094138" y="648116"/>
                  <a:pt x="3076874" y="668208"/>
                  <a:pt x="3059610" y="692020"/>
                </a:cubicBezTo>
                <a:lnTo>
                  <a:pt x="3113188" y="759886"/>
                </a:lnTo>
                <a:lnTo>
                  <a:pt x="3017938" y="759886"/>
                </a:lnTo>
                <a:lnTo>
                  <a:pt x="3014069" y="759886"/>
                </a:lnTo>
                <a:lnTo>
                  <a:pt x="2561929" y="759886"/>
                </a:lnTo>
                <a:lnTo>
                  <a:pt x="2547344" y="759886"/>
                </a:lnTo>
                <a:lnTo>
                  <a:pt x="2476204" y="759886"/>
                </a:lnTo>
                <a:lnTo>
                  <a:pt x="2448522" y="718809"/>
                </a:lnTo>
                <a:cubicBezTo>
                  <a:pt x="2475311" y="684876"/>
                  <a:pt x="2504333" y="659873"/>
                  <a:pt x="2535586" y="643800"/>
                </a:cubicBezTo>
                <a:cubicBezTo>
                  <a:pt x="2566841" y="627726"/>
                  <a:pt x="2601220" y="619690"/>
                  <a:pt x="2638725" y="619690"/>
                </a:cubicBezTo>
                <a:cubicBezTo>
                  <a:pt x="2659560" y="619690"/>
                  <a:pt x="2679652" y="622071"/>
                  <a:pt x="2699000" y="626833"/>
                </a:cubicBezTo>
                <a:cubicBezTo>
                  <a:pt x="2718347" y="631596"/>
                  <a:pt x="2737398" y="638293"/>
                  <a:pt x="2756150" y="646925"/>
                </a:cubicBezTo>
                <a:cubicBezTo>
                  <a:pt x="2774902" y="655557"/>
                  <a:pt x="2793357" y="665380"/>
                  <a:pt x="2811514" y="676393"/>
                </a:cubicBezTo>
                <a:cubicBezTo>
                  <a:pt x="2829671" y="687406"/>
                  <a:pt x="2848275" y="699164"/>
                  <a:pt x="2867325" y="711665"/>
                </a:cubicBezTo>
                <a:lnTo>
                  <a:pt x="2867325" y="675054"/>
                </a:lnTo>
                <a:cubicBezTo>
                  <a:pt x="2843512" y="657194"/>
                  <a:pt x="2821634" y="641418"/>
                  <a:pt x="2801691" y="627726"/>
                </a:cubicBezTo>
                <a:cubicBezTo>
                  <a:pt x="2781749" y="614034"/>
                  <a:pt x="2761954" y="602277"/>
                  <a:pt x="2742309" y="592454"/>
                </a:cubicBezTo>
                <a:cubicBezTo>
                  <a:pt x="2722664" y="582631"/>
                  <a:pt x="2702572" y="575190"/>
                  <a:pt x="2682034" y="570130"/>
                </a:cubicBezTo>
                <a:cubicBezTo>
                  <a:pt x="2661495" y="565070"/>
                  <a:pt x="2639320" y="562540"/>
                  <a:pt x="2615508" y="562540"/>
                </a:cubicBezTo>
                <a:cubicBezTo>
                  <a:pt x="2591695" y="562540"/>
                  <a:pt x="2569371" y="564772"/>
                  <a:pt x="2548535" y="569237"/>
                </a:cubicBezTo>
                <a:cubicBezTo>
                  <a:pt x="2527699" y="573702"/>
                  <a:pt x="2507905" y="581143"/>
                  <a:pt x="2489152" y="591561"/>
                </a:cubicBezTo>
                <a:cubicBezTo>
                  <a:pt x="2470400" y="601979"/>
                  <a:pt x="2452392" y="615374"/>
                  <a:pt x="2435128" y="631745"/>
                </a:cubicBezTo>
                <a:cubicBezTo>
                  <a:pt x="2417864" y="648116"/>
                  <a:pt x="2400600" y="668208"/>
                  <a:pt x="2383335" y="692020"/>
                </a:cubicBezTo>
                <a:lnTo>
                  <a:pt x="2436914" y="759886"/>
                </a:lnTo>
                <a:lnTo>
                  <a:pt x="2342854" y="759886"/>
                </a:lnTo>
                <a:lnTo>
                  <a:pt x="2337794" y="759886"/>
                </a:lnTo>
                <a:lnTo>
                  <a:pt x="2322316" y="759886"/>
                </a:lnTo>
                <a:cubicBezTo>
                  <a:pt x="2323507" y="756314"/>
                  <a:pt x="2324251" y="751998"/>
                  <a:pt x="2324549" y="746938"/>
                </a:cubicBezTo>
                <a:cubicBezTo>
                  <a:pt x="2324846" y="741877"/>
                  <a:pt x="2325292" y="736073"/>
                  <a:pt x="2325888" y="729525"/>
                </a:cubicBezTo>
                <a:lnTo>
                  <a:pt x="2325888" y="728632"/>
                </a:lnTo>
                <a:cubicBezTo>
                  <a:pt x="2321721" y="711963"/>
                  <a:pt x="2311601" y="696931"/>
                  <a:pt x="2295527" y="683537"/>
                </a:cubicBezTo>
                <a:cubicBezTo>
                  <a:pt x="2279453" y="670142"/>
                  <a:pt x="2254153" y="663445"/>
                  <a:pt x="2219624" y="663445"/>
                </a:cubicBezTo>
                <a:cubicBezTo>
                  <a:pt x="2208909" y="663445"/>
                  <a:pt x="2198342" y="663743"/>
                  <a:pt x="2187924" y="664338"/>
                </a:cubicBezTo>
                <a:cubicBezTo>
                  <a:pt x="2177506" y="664933"/>
                  <a:pt x="2166642" y="665529"/>
                  <a:pt x="2155331" y="666124"/>
                </a:cubicBezTo>
                <a:cubicBezTo>
                  <a:pt x="2134495" y="667910"/>
                  <a:pt x="2114552" y="668803"/>
                  <a:pt x="2095502" y="668803"/>
                </a:cubicBezTo>
                <a:cubicBezTo>
                  <a:pt x="2072285" y="668803"/>
                  <a:pt x="2054276" y="664933"/>
                  <a:pt x="2041478" y="657194"/>
                </a:cubicBezTo>
                <a:cubicBezTo>
                  <a:pt x="2028678" y="649455"/>
                  <a:pt x="2022278" y="637251"/>
                  <a:pt x="2022278" y="620583"/>
                </a:cubicBezTo>
                <a:cubicBezTo>
                  <a:pt x="2022278" y="611058"/>
                  <a:pt x="2024660" y="599747"/>
                  <a:pt x="2029422" y="586650"/>
                </a:cubicBezTo>
                <a:lnTo>
                  <a:pt x="1996382" y="567897"/>
                </a:lnTo>
                <a:cubicBezTo>
                  <a:pt x="1993406" y="580994"/>
                  <a:pt x="1991174" y="592156"/>
                  <a:pt x="1989685" y="601384"/>
                </a:cubicBezTo>
                <a:cubicBezTo>
                  <a:pt x="1988197" y="610611"/>
                  <a:pt x="1987452" y="617904"/>
                  <a:pt x="1987452" y="623261"/>
                </a:cubicBezTo>
                <a:cubicBezTo>
                  <a:pt x="1987452" y="639335"/>
                  <a:pt x="1990876" y="653771"/>
                  <a:pt x="1997722" y="666570"/>
                </a:cubicBezTo>
                <a:cubicBezTo>
                  <a:pt x="2004568" y="679370"/>
                  <a:pt x="2013498" y="689936"/>
                  <a:pt x="2024511" y="698271"/>
                </a:cubicBezTo>
                <a:cubicBezTo>
                  <a:pt x="2035524" y="706605"/>
                  <a:pt x="2047728" y="713005"/>
                  <a:pt x="2061123" y="717470"/>
                </a:cubicBezTo>
                <a:cubicBezTo>
                  <a:pt x="2074517" y="721934"/>
                  <a:pt x="2087763" y="724167"/>
                  <a:pt x="2100860" y="724167"/>
                </a:cubicBezTo>
                <a:cubicBezTo>
                  <a:pt x="2108003" y="724167"/>
                  <a:pt x="2116933" y="723869"/>
                  <a:pt x="2127649" y="723274"/>
                </a:cubicBezTo>
                <a:cubicBezTo>
                  <a:pt x="2138365" y="722679"/>
                  <a:pt x="2149676" y="721786"/>
                  <a:pt x="2161581" y="720595"/>
                </a:cubicBezTo>
                <a:cubicBezTo>
                  <a:pt x="2173488" y="719404"/>
                  <a:pt x="2185096" y="718511"/>
                  <a:pt x="2196408" y="717916"/>
                </a:cubicBezTo>
                <a:cubicBezTo>
                  <a:pt x="2207719" y="717321"/>
                  <a:pt x="2216946" y="717023"/>
                  <a:pt x="2224089" y="717023"/>
                </a:cubicBezTo>
                <a:cubicBezTo>
                  <a:pt x="2231233" y="717023"/>
                  <a:pt x="2238675" y="717470"/>
                  <a:pt x="2246414" y="718363"/>
                </a:cubicBezTo>
                <a:cubicBezTo>
                  <a:pt x="2254153" y="719256"/>
                  <a:pt x="2261445" y="720893"/>
                  <a:pt x="2268291" y="723274"/>
                </a:cubicBezTo>
                <a:cubicBezTo>
                  <a:pt x="2275138" y="725655"/>
                  <a:pt x="2280644" y="729078"/>
                  <a:pt x="2284811" y="733543"/>
                </a:cubicBezTo>
                <a:cubicBezTo>
                  <a:pt x="2288978" y="738008"/>
                  <a:pt x="2291062" y="743812"/>
                  <a:pt x="2291062" y="750956"/>
                </a:cubicBezTo>
                <a:cubicBezTo>
                  <a:pt x="2291062" y="755123"/>
                  <a:pt x="2287490" y="758100"/>
                  <a:pt x="2280346" y="759886"/>
                </a:cubicBezTo>
                <a:lnTo>
                  <a:pt x="1676104" y="759886"/>
                </a:lnTo>
                <a:lnTo>
                  <a:pt x="1662412" y="759886"/>
                </a:lnTo>
                <a:lnTo>
                  <a:pt x="1590379" y="759886"/>
                </a:lnTo>
                <a:lnTo>
                  <a:pt x="1562698" y="718809"/>
                </a:lnTo>
                <a:cubicBezTo>
                  <a:pt x="1589486" y="684876"/>
                  <a:pt x="1618508" y="659873"/>
                  <a:pt x="1649762" y="643800"/>
                </a:cubicBezTo>
                <a:cubicBezTo>
                  <a:pt x="1681016" y="627726"/>
                  <a:pt x="1715395" y="619690"/>
                  <a:pt x="1752899" y="619690"/>
                </a:cubicBezTo>
                <a:cubicBezTo>
                  <a:pt x="1773735" y="619690"/>
                  <a:pt x="1793827" y="622071"/>
                  <a:pt x="1813175" y="626833"/>
                </a:cubicBezTo>
                <a:cubicBezTo>
                  <a:pt x="1832523" y="631596"/>
                  <a:pt x="1851573" y="638293"/>
                  <a:pt x="1870325" y="646925"/>
                </a:cubicBezTo>
                <a:cubicBezTo>
                  <a:pt x="1889077" y="655557"/>
                  <a:pt x="1907532" y="665380"/>
                  <a:pt x="1925689" y="676393"/>
                </a:cubicBezTo>
                <a:cubicBezTo>
                  <a:pt x="1943846" y="687406"/>
                  <a:pt x="1962449" y="699164"/>
                  <a:pt x="1981499" y="711665"/>
                </a:cubicBezTo>
                <a:lnTo>
                  <a:pt x="1981499" y="675054"/>
                </a:lnTo>
                <a:cubicBezTo>
                  <a:pt x="1957687" y="657194"/>
                  <a:pt x="1935809" y="641418"/>
                  <a:pt x="1915866" y="627726"/>
                </a:cubicBezTo>
                <a:cubicBezTo>
                  <a:pt x="1895923" y="614034"/>
                  <a:pt x="1876129" y="602277"/>
                  <a:pt x="1856484" y="592454"/>
                </a:cubicBezTo>
                <a:cubicBezTo>
                  <a:pt x="1836839" y="582631"/>
                  <a:pt x="1816747" y="575190"/>
                  <a:pt x="1796208" y="570130"/>
                </a:cubicBezTo>
                <a:cubicBezTo>
                  <a:pt x="1775670" y="565070"/>
                  <a:pt x="1753495" y="562540"/>
                  <a:pt x="1729682" y="562540"/>
                </a:cubicBezTo>
                <a:close/>
                <a:moveTo>
                  <a:pt x="0" y="0"/>
                </a:moveTo>
                <a:lnTo>
                  <a:pt x="9253625" y="0"/>
                </a:lnTo>
                <a:lnTo>
                  <a:pt x="9253625" y="2092726"/>
                </a:lnTo>
                <a:lnTo>
                  <a:pt x="0" y="2092726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10060" y="2502225"/>
            <a:ext cx="5531801" cy="3504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গ্যালভানোমিটার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37138" y="533453"/>
            <a:ext cx="6202954" cy="1479603"/>
            <a:chOff x="2498501" y="674794"/>
            <a:chExt cx="6202954" cy="14796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Left-Right Arrow 17"/>
            <p:cNvSpPr/>
            <p:nvPr/>
          </p:nvSpPr>
          <p:spPr>
            <a:xfrm>
              <a:off x="2498501" y="674794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2661263" y="755286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31286" r="6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26" t="48682" r="33581" b="3993"/>
          <a:stretch/>
        </p:blipFill>
        <p:spPr>
          <a:xfrm>
            <a:off x="672278" y="2631806"/>
            <a:ext cx="1133149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17452" y="3109454"/>
            <a:ext cx="5872299" cy="31625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3176" r="2540" b="6308"/>
          <a:stretch/>
        </p:blipFill>
        <p:spPr>
          <a:xfrm>
            <a:off x="553791" y="2435787"/>
            <a:ext cx="3657600" cy="372719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98501" y="674794"/>
            <a:ext cx="6202954" cy="1479603"/>
            <a:chOff x="2498501" y="674794"/>
            <a:chExt cx="6202954" cy="147960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Left-Right Arrow 18"/>
            <p:cNvSpPr/>
            <p:nvPr/>
          </p:nvSpPr>
          <p:spPr>
            <a:xfrm>
              <a:off x="2498501" y="674794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Left-Right Arrow 19"/>
            <p:cNvSpPr/>
            <p:nvPr/>
          </p:nvSpPr>
          <p:spPr>
            <a:xfrm>
              <a:off x="2661263" y="755286"/>
              <a:ext cx="6040192" cy="1399111"/>
            </a:xfrm>
            <a:prstGeom prst="leftRightArrow">
              <a:avLst/>
            </a:prstGeom>
            <a:grp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1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6880">
              <a:srgbClr val="B5D2EC"/>
            </a:gs>
            <a:gs pos="2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872503"/>
            <a:ext cx="9121147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034" y="1687867"/>
            <a:ext cx="7912659" cy="1532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1 0.00532 L 0.63997 -0.01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54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8270" y="1627905"/>
            <a:ext cx="4072517" cy="3932802"/>
            <a:chOff x="1035515" y="1540032"/>
            <a:chExt cx="3346579" cy="2902591"/>
          </a:xfrm>
        </p:grpSpPr>
        <p:sp>
          <p:nvSpPr>
            <p:cNvPr id="31" name="Freeform 30"/>
            <p:cNvSpPr/>
            <p:nvPr/>
          </p:nvSpPr>
          <p:spPr>
            <a:xfrm>
              <a:off x="2421080" y="1896869"/>
              <a:ext cx="251288" cy="105927"/>
            </a:xfrm>
            <a:custGeom>
              <a:avLst/>
              <a:gdLst>
                <a:gd name="connsiteX0" fmla="*/ 161710 w 433310"/>
                <a:gd name="connsiteY0" fmla="*/ 0 h 209572"/>
                <a:gd name="connsiteX1" fmla="*/ 433310 w 433310"/>
                <a:gd name="connsiteY1" fmla="*/ 209572 h 209572"/>
                <a:gd name="connsiteX2" fmla="*/ 0 w 433310"/>
                <a:gd name="connsiteY2" fmla="*/ 209572 h 209572"/>
                <a:gd name="connsiteX3" fmla="*/ 161710 w 433310"/>
                <a:gd name="connsiteY3" fmla="*/ 0 h 20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10" h="209572">
                  <a:moveTo>
                    <a:pt x="161710" y="0"/>
                  </a:moveTo>
                  <a:lnTo>
                    <a:pt x="433310" y="209572"/>
                  </a:lnTo>
                  <a:lnTo>
                    <a:pt x="0" y="209572"/>
                  </a:lnTo>
                  <a:lnTo>
                    <a:pt x="1617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86638" y="3805943"/>
              <a:ext cx="663864" cy="279843"/>
            </a:xfrm>
            <a:custGeom>
              <a:avLst/>
              <a:gdLst>
                <a:gd name="connsiteX0" fmla="*/ 0 w 1144739"/>
                <a:gd name="connsiteY0" fmla="*/ 0 h 553658"/>
                <a:gd name="connsiteX1" fmla="*/ 1144739 w 1144739"/>
                <a:gd name="connsiteY1" fmla="*/ 0 h 553658"/>
                <a:gd name="connsiteX2" fmla="*/ 717525 w 1144739"/>
                <a:gd name="connsiteY2" fmla="*/ 553658 h 553658"/>
                <a:gd name="connsiteX3" fmla="*/ 0 w 1144739"/>
                <a:gd name="connsiteY3" fmla="*/ 0 h 55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739" h="553658">
                  <a:moveTo>
                    <a:pt x="0" y="0"/>
                  </a:moveTo>
                  <a:lnTo>
                    <a:pt x="1144739" y="0"/>
                  </a:lnTo>
                  <a:lnTo>
                    <a:pt x="717525" y="553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35515" y="1540032"/>
              <a:ext cx="3346579" cy="2902591"/>
            </a:xfrm>
            <a:custGeom>
              <a:avLst/>
              <a:gdLst>
                <a:gd name="connsiteX0" fmla="*/ 805410 w 5770696"/>
                <a:gd name="connsiteY0" fmla="*/ 2144189 h 5742650"/>
                <a:gd name="connsiteX1" fmla="*/ 805410 w 5770696"/>
                <a:gd name="connsiteY1" fmla="*/ 2968118 h 5742650"/>
                <a:gd name="connsiteX2" fmla="*/ 705986 w 5770696"/>
                <a:gd name="connsiteY2" fmla="*/ 3096969 h 5742650"/>
                <a:gd name="connsiteX3" fmla="*/ 805410 w 5770696"/>
                <a:gd name="connsiteY3" fmla="*/ 3173687 h 5742650"/>
                <a:gd name="connsiteX4" fmla="*/ 805410 w 5770696"/>
                <a:gd name="connsiteY4" fmla="*/ 3809449 h 5742650"/>
                <a:gd name="connsiteX5" fmla="*/ 0 w 5770696"/>
                <a:gd name="connsiteY5" fmla="*/ 3187978 h 5742650"/>
                <a:gd name="connsiteX6" fmla="*/ 2459911 w 5770696"/>
                <a:gd name="connsiteY6" fmla="*/ 0 h 5742650"/>
                <a:gd name="connsiteX7" fmla="*/ 3646449 w 5770696"/>
                <a:gd name="connsiteY7" fmla="*/ 915558 h 5742650"/>
                <a:gd name="connsiteX8" fmla="*/ 3646450 w 5770696"/>
                <a:gd name="connsiteY8" fmla="*/ 915558 h 5742650"/>
                <a:gd name="connsiteX9" fmla="*/ 4965287 w 5770696"/>
                <a:gd name="connsiteY9" fmla="*/ 1933201 h 5742650"/>
                <a:gd name="connsiteX10" fmla="*/ 4965287 w 5770696"/>
                <a:gd name="connsiteY10" fmla="*/ 1933202 h 5742650"/>
                <a:gd name="connsiteX11" fmla="*/ 5770696 w 5770696"/>
                <a:gd name="connsiteY11" fmla="*/ 2554672 h 5742650"/>
                <a:gd name="connsiteX12" fmla="*/ 4965287 w 5770696"/>
                <a:gd name="connsiteY12" fmla="*/ 3598460 h 5742650"/>
                <a:gd name="connsiteX13" fmla="*/ 4965287 w 5770696"/>
                <a:gd name="connsiteY13" fmla="*/ 3598462 h 5742650"/>
                <a:gd name="connsiteX14" fmla="*/ 4282754 w 5770696"/>
                <a:gd name="connsiteY14" fmla="*/ 4483007 h 5742650"/>
                <a:gd name="connsiteX15" fmla="*/ 3310786 w 5770696"/>
                <a:gd name="connsiteY15" fmla="*/ 5742650 h 5742650"/>
                <a:gd name="connsiteX16" fmla="*/ 1678323 w 5770696"/>
                <a:gd name="connsiteY16" fmla="*/ 4483007 h 5742650"/>
                <a:gd name="connsiteX17" fmla="*/ 1678322 w 5770696"/>
                <a:gd name="connsiteY17" fmla="*/ 4483007 h 5742650"/>
                <a:gd name="connsiteX18" fmla="*/ 805410 w 5770696"/>
                <a:gd name="connsiteY18" fmla="*/ 3809450 h 5742650"/>
                <a:gd name="connsiteX19" fmla="*/ 805410 w 5770696"/>
                <a:gd name="connsiteY19" fmla="*/ 3173688 h 5742650"/>
                <a:gd name="connsiteX20" fmla="*/ 2502252 w 5770696"/>
                <a:gd name="connsiteY20" fmla="*/ 4483007 h 5742650"/>
                <a:gd name="connsiteX21" fmla="*/ 2502253 w 5770696"/>
                <a:gd name="connsiteY21" fmla="*/ 4483007 h 5742650"/>
                <a:gd name="connsiteX22" fmla="*/ 3219778 w 5770696"/>
                <a:gd name="connsiteY22" fmla="*/ 5036665 h 5742650"/>
                <a:gd name="connsiteX23" fmla="*/ 3646992 w 5770696"/>
                <a:gd name="connsiteY23" fmla="*/ 4483007 h 5742650"/>
                <a:gd name="connsiteX24" fmla="*/ 4965286 w 5770696"/>
                <a:gd name="connsiteY24" fmla="*/ 2774533 h 5742650"/>
                <a:gd name="connsiteX25" fmla="*/ 4965286 w 5770696"/>
                <a:gd name="connsiteY25" fmla="*/ 2774531 h 5742650"/>
                <a:gd name="connsiteX26" fmla="*/ 5064710 w 5770696"/>
                <a:gd name="connsiteY26" fmla="*/ 2645680 h 5742650"/>
                <a:gd name="connsiteX27" fmla="*/ 4965286 w 5770696"/>
                <a:gd name="connsiteY27" fmla="*/ 2568962 h 5742650"/>
                <a:gd name="connsiteX28" fmla="*/ 4965286 w 5770696"/>
                <a:gd name="connsiteY28" fmla="*/ 2568961 h 5742650"/>
                <a:gd name="connsiteX29" fmla="*/ 2822520 w 5770696"/>
                <a:gd name="connsiteY29" fmla="*/ 915558 h 5742650"/>
                <a:gd name="connsiteX30" fmla="*/ 2822519 w 5770696"/>
                <a:gd name="connsiteY30" fmla="*/ 915558 h 5742650"/>
                <a:gd name="connsiteX31" fmla="*/ 2550919 w 5770696"/>
                <a:gd name="connsiteY31" fmla="*/ 705986 h 5742650"/>
                <a:gd name="connsiteX32" fmla="*/ 2389209 w 5770696"/>
                <a:gd name="connsiteY32" fmla="*/ 915558 h 5742650"/>
                <a:gd name="connsiteX33" fmla="*/ 1753447 w 5770696"/>
                <a:gd name="connsiteY33" fmla="*/ 915558 h 574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70696" h="5742650">
                  <a:moveTo>
                    <a:pt x="805410" y="2144189"/>
                  </a:moveTo>
                  <a:lnTo>
                    <a:pt x="805410" y="2968118"/>
                  </a:lnTo>
                  <a:lnTo>
                    <a:pt x="705986" y="3096969"/>
                  </a:lnTo>
                  <a:lnTo>
                    <a:pt x="805410" y="3173687"/>
                  </a:lnTo>
                  <a:lnTo>
                    <a:pt x="805410" y="3809449"/>
                  </a:lnTo>
                  <a:lnTo>
                    <a:pt x="0" y="3187978"/>
                  </a:lnTo>
                  <a:close/>
                  <a:moveTo>
                    <a:pt x="2459911" y="0"/>
                  </a:moveTo>
                  <a:lnTo>
                    <a:pt x="3646449" y="915558"/>
                  </a:lnTo>
                  <a:lnTo>
                    <a:pt x="3646450" y="915558"/>
                  </a:lnTo>
                  <a:lnTo>
                    <a:pt x="4965287" y="1933201"/>
                  </a:lnTo>
                  <a:lnTo>
                    <a:pt x="4965287" y="1933202"/>
                  </a:lnTo>
                  <a:lnTo>
                    <a:pt x="5770696" y="2554672"/>
                  </a:lnTo>
                  <a:lnTo>
                    <a:pt x="4965287" y="3598460"/>
                  </a:lnTo>
                  <a:lnTo>
                    <a:pt x="4965287" y="3598462"/>
                  </a:lnTo>
                  <a:lnTo>
                    <a:pt x="4282754" y="4483007"/>
                  </a:lnTo>
                  <a:lnTo>
                    <a:pt x="3310786" y="5742650"/>
                  </a:lnTo>
                  <a:lnTo>
                    <a:pt x="1678323" y="4483007"/>
                  </a:lnTo>
                  <a:lnTo>
                    <a:pt x="1678322" y="4483007"/>
                  </a:lnTo>
                  <a:lnTo>
                    <a:pt x="805410" y="3809450"/>
                  </a:lnTo>
                  <a:lnTo>
                    <a:pt x="805410" y="3173688"/>
                  </a:lnTo>
                  <a:lnTo>
                    <a:pt x="2502252" y="4483007"/>
                  </a:lnTo>
                  <a:lnTo>
                    <a:pt x="2502253" y="4483007"/>
                  </a:lnTo>
                  <a:lnTo>
                    <a:pt x="3219778" y="5036665"/>
                  </a:lnTo>
                  <a:lnTo>
                    <a:pt x="3646992" y="4483007"/>
                  </a:lnTo>
                  <a:lnTo>
                    <a:pt x="4965286" y="2774533"/>
                  </a:lnTo>
                  <a:lnTo>
                    <a:pt x="4965286" y="2774531"/>
                  </a:lnTo>
                  <a:lnTo>
                    <a:pt x="5064710" y="2645680"/>
                  </a:lnTo>
                  <a:lnTo>
                    <a:pt x="4965286" y="2568962"/>
                  </a:lnTo>
                  <a:lnTo>
                    <a:pt x="4965286" y="2568961"/>
                  </a:lnTo>
                  <a:lnTo>
                    <a:pt x="2822520" y="915558"/>
                  </a:lnTo>
                  <a:lnTo>
                    <a:pt x="2822519" y="915558"/>
                  </a:lnTo>
                  <a:lnTo>
                    <a:pt x="2550919" y="705986"/>
                  </a:lnTo>
                  <a:lnTo>
                    <a:pt x="2389209" y="915558"/>
                  </a:lnTo>
                  <a:lnTo>
                    <a:pt x="1753447" y="915558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8386">
                  <a:srgbClr val="FFFF00"/>
                </a:gs>
                <a:gs pos="21000">
                  <a:srgbClr val="0070C0"/>
                </a:gs>
                <a:gs pos="8300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02594" y="2002795"/>
              <a:ext cx="2412423" cy="1803148"/>
            </a:xfrm>
            <a:custGeom>
              <a:avLst/>
              <a:gdLst>
                <a:gd name="connsiteX0" fmla="*/ 0 w 4159877"/>
                <a:gd name="connsiteY0" fmla="*/ 2893893 h 3567450"/>
                <a:gd name="connsiteX1" fmla="*/ 872912 w 4159877"/>
                <a:gd name="connsiteY1" fmla="*/ 3567450 h 3567450"/>
                <a:gd name="connsiteX2" fmla="*/ 0 w 4159877"/>
                <a:gd name="connsiteY2" fmla="*/ 3567450 h 3567450"/>
                <a:gd name="connsiteX3" fmla="*/ 4159877 w 4159877"/>
                <a:gd name="connsiteY3" fmla="*/ 2682905 h 3567450"/>
                <a:gd name="connsiteX4" fmla="*/ 4159877 w 4159877"/>
                <a:gd name="connsiteY4" fmla="*/ 3567450 h 3567450"/>
                <a:gd name="connsiteX5" fmla="*/ 3477344 w 4159877"/>
                <a:gd name="connsiteY5" fmla="*/ 3567450 h 3567450"/>
                <a:gd name="connsiteX6" fmla="*/ 2841040 w 4159877"/>
                <a:gd name="connsiteY6" fmla="*/ 1 h 3567450"/>
                <a:gd name="connsiteX7" fmla="*/ 4159877 w 4159877"/>
                <a:gd name="connsiteY7" fmla="*/ 1 h 3567450"/>
                <a:gd name="connsiteX8" fmla="*/ 4159877 w 4159877"/>
                <a:gd name="connsiteY8" fmla="*/ 1017644 h 3567450"/>
                <a:gd name="connsiteX9" fmla="*/ 948038 w 4159877"/>
                <a:gd name="connsiteY9" fmla="*/ 0 h 3567450"/>
                <a:gd name="connsiteX10" fmla="*/ 1583799 w 4159877"/>
                <a:gd name="connsiteY10" fmla="*/ 0 h 3567450"/>
                <a:gd name="connsiteX11" fmla="*/ 1583800 w 4159877"/>
                <a:gd name="connsiteY11" fmla="*/ 0 h 3567450"/>
                <a:gd name="connsiteX12" fmla="*/ 2017109 w 4159877"/>
                <a:gd name="connsiteY12" fmla="*/ 0 h 3567450"/>
                <a:gd name="connsiteX13" fmla="*/ 4159876 w 4159877"/>
                <a:gd name="connsiteY13" fmla="*/ 1653404 h 3567450"/>
                <a:gd name="connsiteX14" fmla="*/ 4159876 w 4159877"/>
                <a:gd name="connsiteY14" fmla="*/ 1858973 h 3567450"/>
                <a:gd name="connsiteX15" fmla="*/ 2841581 w 4159877"/>
                <a:gd name="connsiteY15" fmla="*/ 3567448 h 3567450"/>
                <a:gd name="connsiteX16" fmla="*/ 1696842 w 4159877"/>
                <a:gd name="connsiteY16" fmla="*/ 3567448 h 3567450"/>
                <a:gd name="connsiteX17" fmla="*/ 0 w 4159877"/>
                <a:gd name="connsiteY17" fmla="*/ 2258129 h 3567450"/>
                <a:gd name="connsiteX18" fmla="*/ 0 w 4159877"/>
                <a:gd name="connsiteY18" fmla="*/ 2052560 h 3567450"/>
                <a:gd name="connsiteX19" fmla="*/ 1 w 4159877"/>
                <a:gd name="connsiteY19" fmla="*/ 2052559 h 3567450"/>
                <a:gd name="connsiteX20" fmla="*/ 1 w 4159877"/>
                <a:gd name="connsiteY20" fmla="*/ 1228632 h 3567450"/>
                <a:gd name="connsiteX21" fmla="*/ 1 w 4159877"/>
                <a:gd name="connsiteY21" fmla="*/ 1228631 h 3567450"/>
                <a:gd name="connsiteX22" fmla="*/ 1 w 4159877"/>
                <a:gd name="connsiteY22" fmla="*/ 1 h 3567450"/>
                <a:gd name="connsiteX23" fmla="*/ 948037 w 4159877"/>
                <a:gd name="connsiteY23" fmla="*/ 1 h 356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59877" h="3567450">
                  <a:moveTo>
                    <a:pt x="0" y="2893893"/>
                  </a:moveTo>
                  <a:lnTo>
                    <a:pt x="872912" y="3567450"/>
                  </a:lnTo>
                  <a:lnTo>
                    <a:pt x="0" y="3567450"/>
                  </a:lnTo>
                  <a:close/>
                  <a:moveTo>
                    <a:pt x="4159877" y="2682905"/>
                  </a:moveTo>
                  <a:lnTo>
                    <a:pt x="4159877" y="3567450"/>
                  </a:lnTo>
                  <a:lnTo>
                    <a:pt x="3477344" y="3567450"/>
                  </a:lnTo>
                  <a:close/>
                  <a:moveTo>
                    <a:pt x="2841040" y="1"/>
                  </a:moveTo>
                  <a:lnTo>
                    <a:pt x="4159877" y="1"/>
                  </a:lnTo>
                  <a:lnTo>
                    <a:pt x="4159877" y="1017644"/>
                  </a:lnTo>
                  <a:close/>
                  <a:moveTo>
                    <a:pt x="948038" y="0"/>
                  </a:moveTo>
                  <a:lnTo>
                    <a:pt x="1583799" y="0"/>
                  </a:lnTo>
                  <a:lnTo>
                    <a:pt x="1583800" y="0"/>
                  </a:lnTo>
                  <a:lnTo>
                    <a:pt x="2017109" y="0"/>
                  </a:lnTo>
                  <a:lnTo>
                    <a:pt x="4159876" y="1653404"/>
                  </a:lnTo>
                  <a:lnTo>
                    <a:pt x="4159876" y="1858973"/>
                  </a:lnTo>
                  <a:lnTo>
                    <a:pt x="2841581" y="3567448"/>
                  </a:lnTo>
                  <a:lnTo>
                    <a:pt x="1696842" y="3567448"/>
                  </a:lnTo>
                  <a:lnTo>
                    <a:pt x="0" y="2258129"/>
                  </a:lnTo>
                  <a:lnTo>
                    <a:pt x="0" y="2052560"/>
                  </a:lnTo>
                  <a:lnTo>
                    <a:pt x="1" y="2052559"/>
                  </a:lnTo>
                  <a:lnTo>
                    <a:pt x="1" y="1228632"/>
                  </a:lnTo>
                  <a:lnTo>
                    <a:pt x="1" y="1228631"/>
                  </a:lnTo>
                  <a:lnTo>
                    <a:pt x="1" y="1"/>
                  </a:lnTo>
                  <a:lnTo>
                    <a:pt x="948037" y="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49185" y="1935471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4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4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613183" y="535594"/>
            <a:ext cx="5056668" cy="785611"/>
          </a:xfrm>
          <a:prstGeom prst="plaque">
            <a:avLst>
              <a:gd name="adj" fmla="val 35954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0" b="90400" l="6556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6197" r="23292" b="9484"/>
          <a:stretch/>
        </p:blipFill>
        <p:spPr>
          <a:xfrm rot="9061649">
            <a:off x="3756112" y="2299555"/>
            <a:ext cx="2286000" cy="29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270" y="1677786"/>
            <a:ext cx="3773578" cy="3986403"/>
            <a:chOff x="5412832" y="1640917"/>
            <a:chExt cx="3346579" cy="2902591"/>
          </a:xfrm>
        </p:grpSpPr>
        <p:sp>
          <p:nvSpPr>
            <p:cNvPr id="38" name="Freeform 37"/>
            <p:cNvSpPr/>
            <p:nvPr/>
          </p:nvSpPr>
          <p:spPr>
            <a:xfrm>
              <a:off x="6798397" y="1997754"/>
              <a:ext cx="251288" cy="105927"/>
            </a:xfrm>
            <a:custGeom>
              <a:avLst/>
              <a:gdLst>
                <a:gd name="connsiteX0" fmla="*/ 161710 w 433310"/>
                <a:gd name="connsiteY0" fmla="*/ 0 h 209572"/>
                <a:gd name="connsiteX1" fmla="*/ 433310 w 433310"/>
                <a:gd name="connsiteY1" fmla="*/ 209572 h 209572"/>
                <a:gd name="connsiteX2" fmla="*/ 0 w 433310"/>
                <a:gd name="connsiteY2" fmla="*/ 209572 h 209572"/>
                <a:gd name="connsiteX3" fmla="*/ 161710 w 433310"/>
                <a:gd name="connsiteY3" fmla="*/ 0 h 20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10" h="209572">
                  <a:moveTo>
                    <a:pt x="161710" y="0"/>
                  </a:moveTo>
                  <a:lnTo>
                    <a:pt x="433310" y="209572"/>
                  </a:lnTo>
                  <a:lnTo>
                    <a:pt x="0" y="209572"/>
                  </a:lnTo>
                  <a:lnTo>
                    <a:pt x="1617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63955" y="3906828"/>
              <a:ext cx="663864" cy="279843"/>
            </a:xfrm>
            <a:custGeom>
              <a:avLst/>
              <a:gdLst>
                <a:gd name="connsiteX0" fmla="*/ 0 w 1144739"/>
                <a:gd name="connsiteY0" fmla="*/ 0 h 553658"/>
                <a:gd name="connsiteX1" fmla="*/ 1144739 w 1144739"/>
                <a:gd name="connsiteY1" fmla="*/ 0 h 553658"/>
                <a:gd name="connsiteX2" fmla="*/ 717525 w 1144739"/>
                <a:gd name="connsiteY2" fmla="*/ 553658 h 553658"/>
                <a:gd name="connsiteX3" fmla="*/ 0 w 1144739"/>
                <a:gd name="connsiteY3" fmla="*/ 0 h 55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739" h="553658">
                  <a:moveTo>
                    <a:pt x="0" y="0"/>
                  </a:moveTo>
                  <a:lnTo>
                    <a:pt x="1144739" y="0"/>
                  </a:lnTo>
                  <a:lnTo>
                    <a:pt x="717525" y="553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12832" y="1640917"/>
              <a:ext cx="3346579" cy="2902591"/>
            </a:xfrm>
            <a:custGeom>
              <a:avLst/>
              <a:gdLst>
                <a:gd name="connsiteX0" fmla="*/ 805410 w 5770696"/>
                <a:gd name="connsiteY0" fmla="*/ 2144189 h 5742650"/>
                <a:gd name="connsiteX1" fmla="*/ 805410 w 5770696"/>
                <a:gd name="connsiteY1" fmla="*/ 2968118 h 5742650"/>
                <a:gd name="connsiteX2" fmla="*/ 705986 w 5770696"/>
                <a:gd name="connsiteY2" fmla="*/ 3096969 h 5742650"/>
                <a:gd name="connsiteX3" fmla="*/ 805410 w 5770696"/>
                <a:gd name="connsiteY3" fmla="*/ 3173687 h 5742650"/>
                <a:gd name="connsiteX4" fmla="*/ 805410 w 5770696"/>
                <a:gd name="connsiteY4" fmla="*/ 3809449 h 5742650"/>
                <a:gd name="connsiteX5" fmla="*/ 0 w 5770696"/>
                <a:gd name="connsiteY5" fmla="*/ 3187978 h 5742650"/>
                <a:gd name="connsiteX6" fmla="*/ 2459911 w 5770696"/>
                <a:gd name="connsiteY6" fmla="*/ 0 h 5742650"/>
                <a:gd name="connsiteX7" fmla="*/ 3646449 w 5770696"/>
                <a:gd name="connsiteY7" fmla="*/ 915558 h 5742650"/>
                <a:gd name="connsiteX8" fmla="*/ 3646450 w 5770696"/>
                <a:gd name="connsiteY8" fmla="*/ 915558 h 5742650"/>
                <a:gd name="connsiteX9" fmla="*/ 4965287 w 5770696"/>
                <a:gd name="connsiteY9" fmla="*/ 1933201 h 5742650"/>
                <a:gd name="connsiteX10" fmla="*/ 4965287 w 5770696"/>
                <a:gd name="connsiteY10" fmla="*/ 1933202 h 5742650"/>
                <a:gd name="connsiteX11" fmla="*/ 5770696 w 5770696"/>
                <a:gd name="connsiteY11" fmla="*/ 2554672 h 5742650"/>
                <a:gd name="connsiteX12" fmla="*/ 4965287 w 5770696"/>
                <a:gd name="connsiteY12" fmla="*/ 3598460 h 5742650"/>
                <a:gd name="connsiteX13" fmla="*/ 4965287 w 5770696"/>
                <a:gd name="connsiteY13" fmla="*/ 3598462 h 5742650"/>
                <a:gd name="connsiteX14" fmla="*/ 4282754 w 5770696"/>
                <a:gd name="connsiteY14" fmla="*/ 4483007 h 5742650"/>
                <a:gd name="connsiteX15" fmla="*/ 3310786 w 5770696"/>
                <a:gd name="connsiteY15" fmla="*/ 5742650 h 5742650"/>
                <a:gd name="connsiteX16" fmla="*/ 1678323 w 5770696"/>
                <a:gd name="connsiteY16" fmla="*/ 4483007 h 5742650"/>
                <a:gd name="connsiteX17" fmla="*/ 1678322 w 5770696"/>
                <a:gd name="connsiteY17" fmla="*/ 4483007 h 5742650"/>
                <a:gd name="connsiteX18" fmla="*/ 805410 w 5770696"/>
                <a:gd name="connsiteY18" fmla="*/ 3809450 h 5742650"/>
                <a:gd name="connsiteX19" fmla="*/ 805410 w 5770696"/>
                <a:gd name="connsiteY19" fmla="*/ 3173688 h 5742650"/>
                <a:gd name="connsiteX20" fmla="*/ 2502252 w 5770696"/>
                <a:gd name="connsiteY20" fmla="*/ 4483007 h 5742650"/>
                <a:gd name="connsiteX21" fmla="*/ 2502253 w 5770696"/>
                <a:gd name="connsiteY21" fmla="*/ 4483007 h 5742650"/>
                <a:gd name="connsiteX22" fmla="*/ 3219778 w 5770696"/>
                <a:gd name="connsiteY22" fmla="*/ 5036665 h 5742650"/>
                <a:gd name="connsiteX23" fmla="*/ 3646992 w 5770696"/>
                <a:gd name="connsiteY23" fmla="*/ 4483007 h 5742650"/>
                <a:gd name="connsiteX24" fmla="*/ 4965286 w 5770696"/>
                <a:gd name="connsiteY24" fmla="*/ 2774533 h 5742650"/>
                <a:gd name="connsiteX25" fmla="*/ 4965286 w 5770696"/>
                <a:gd name="connsiteY25" fmla="*/ 2774531 h 5742650"/>
                <a:gd name="connsiteX26" fmla="*/ 5064710 w 5770696"/>
                <a:gd name="connsiteY26" fmla="*/ 2645680 h 5742650"/>
                <a:gd name="connsiteX27" fmla="*/ 4965286 w 5770696"/>
                <a:gd name="connsiteY27" fmla="*/ 2568962 h 5742650"/>
                <a:gd name="connsiteX28" fmla="*/ 4965286 w 5770696"/>
                <a:gd name="connsiteY28" fmla="*/ 2568961 h 5742650"/>
                <a:gd name="connsiteX29" fmla="*/ 2822520 w 5770696"/>
                <a:gd name="connsiteY29" fmla="*/ 915558 h 5742650"/>
                <a:gd name="connsiteX30" fmla="*/ 2822519 w 5770696"/>
                <a:gd name="connsiteY30" fmla="*/ 915558 h 5742650"/>
                <a:gd name="connsiteX31" fmla="*/ 2550919 w 5770696"/>
                <a:gd name="connsiteY31" fmla="*/ 705986 h 5742650"/>
                <a:gd name="connsiteX32" fmla="*/ 2389209 w 5770696"/>
                <a:gd name="connsiteY32" fmla="*/ 915558 h 5742650"/>
                <a:gd name="connsiteX33" fmla="*/ 1753447 w 5770696"/>
                <a:gd name="connsiteY33" fmla="*/ 915558 h 574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70696" h="5742650">
                  <a:moveTo>
                    <a:pt x="805410" y="2144189"/>
                  </a:moveTo>
                  <a:lnTo>
                    <a:pt x="805410" y="2968118"/>
                  </a:lnTo>
                  <a:lnTo>
                    <a:pt x="705986" y="3096969"/>
                  </a:lnTo>
                  <a:lnTo>
                    <a:pt x="805410" y="3173687"/>
                  </a:lnTo>
                  <a:lnTo>
                    <a:pt x="805410" y="3809449"/>
                  </a:lnTo>
                  <a:lnTo>
                    <a:pt x="0" y="3187978"/>
                  </a:lnTo>
                  <a:close/>
                  <a:moveTo>
                    <a:pt x="2459911" y="0"/>
                  </a:moveTo>
                  <a:lnTo>
                    <a:pt x="3646449" y="915558"/>
                  </a:lnTo>
                  <a:lnTo>
                    <a:pt x="3646450" y="915558"/>
                  </a:lnTo>
                  <a:lnTo>
                    <a:pt x="4965287" y="1933201"/>
                  </a:lnTo>
                  <a:lnTo>
                    <a:pt x="4965287" y="1933202"/>
                  </a:lnTo>
                  <a:lnTo>
                    <a:pt x="5770696" y="2554672"/>
                  </a:lnTo>
                  <a:lnTo>
                    <a:pt x="4965287" y="3598460"/>
                  </a:lnTo>
                  <a:lnTo>
                    <a:pt x="4965287" y="3598462"/>
                  </a:lnTo>
                  <a:lnTo>
                    <a:pt x="4282754" y="4483007"/>
                  </a:lnTo>
                  <a:lnTo>
                    <a:pt x="3310786" y="5742650"/>
                  </a:lnTo>
                  <a:lnTo>
                    <a:pt x="1678323" y="4483007"/>
                  </a:lnTo>
                  <a:lnTo>
                    <a:pt x="1678322" y="4483007"/>
                  </a:lnTo>
                  <a:lnTo>
                    <a:pt x="805410" y="3809450"/>
                  </a:lnTo>
                  <a:lnTo>
                    <a:pt x="805410" y="3173688"/>
                  </a:lnTo>
                  <a:lnTo>
                    <a:pt x="2502252" y="4483007"/>
                  </a:lnTo>
                  <a:lnTo>
                    <a:pt x="2502253" y="4483007"/>
                  </a:lnTo>
                  <a:lnTo>
                    <a:pt x="3219778" y="5036665"/>
                  </a:lnTo>
                  <a:lnTo>
                    <a:pt x="3646992" y="4483007"/>
                  </a:lnTo>
                  <a:lnTo>
                    <a:pt x="4965286" y="2774533"/>
                  </a:lnTo>
                  <a:lnTo>
                    <a:pt x="4965286" y="2774531"/>
                  </a:lnTo>
                  <a:lnTo>
                    <a:pt x="5064710" y="2645680"/>
                  </a:lnTo>
                  <a:lnTo>
                    <a:pt x="4965286" y="2568962"/>
                  </a:lnTo>
                  <a:lnTo>
                    <a:pt x="4965286" y="2568961"/>
                  </a:lnTo>
                  <a:lnTo>
                    <a:pt x="2822520" y="915558"/>
                  </a:lnTo>
                  <a:lnTo>
                    <a:pt x="2822519" y="915558"/>
                  </a:lnTo>
                  <a:lnTo>
                    <a:pt x="2550919" y="705986"/>
                  </a:lnTo>
                  <a:lnTo>
                    <a:pt x="2389209" y="915558"/>
                  </a:lnTo>
                  <a:lnTo>
                    <a:pt x="1753447" y="915558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8386">
                  <a:srgbClr val="FFFF00"/>
                </a:gs>
                <a:gs pos="21000">
                  <a:srgbClr val="0070C0"/>
                </a:gs>
                <a:gs pos="8300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879911" y="2103680"/>
              <a:ext cx="2412423" cy="1803148"/>
            </a:xfrm>
            <a:custGeom>
              <a:avLst/>
              <a:gdLst>
                <a:gd name="connsiteX0" fmla="*/ 0 w 4159877"/>
                <a:gd name="connsiteY0" fmla="*/ 2893893 h 3567450"/>
                <a:gd name="connsiteX1" fmla="*/ 872912 w 4159877"/>
                <a:gd name="connsiteY1" fmla="*/ 3567450 h 3567450"/>
                <a:gd name="connsiteX2" fmla="*/ 0 w 4159877"/>
                <a:gd name="connsiteY2" fmla="*/ 3567450 h 3567450"/>
                <a:gd name="connsiteX3" fmla="*/ 4159877 w 4159877"/>
                <a:gd name="connsiteY3" fmla="*/ 2682905 h 3567450"/>
                <a:gd name="connsiteX4" fmla="*/ 4159877 w 4159877"/>
                <a:gd name="connsiteY4" fmla="*/ 3567450 h 3567450"/>
                <a:gd name="connsiteX5" fmla="*/ 3477344 w 4159877"/>
                <a:gd name="connsiteY5" fmla="*/ 3567450 h 3567450"/>
                <a:gd name="connsiteX6" fmla="*/ 2841040 w 4159877"/>
                <a:gd name="connsiteY6" fmla="*/ 1 h 3567450"/>
                <a:gd name="connsiteX7" fmla="*/ 4159877 w 4159877"/>
                <a:gd name="connsiteY7" fmla="*/ 1 h 3567450"/>
                <a:gd name="connsiteX8" fmla="*/ 4159877 w 4159877"/>
                <a:gd name="connsiteY8" fmla="*/ 1017644 h 3567450"/>
                <a:gd name="connsiteX9" fmla="*/ 948038 w 4159877"/>
                <a:gd name="connsiteY9" fmla="*/ 0 h 3567450"/>
                <a:gd name="connsiteX10" fmla="*/ 1583799 w 4159877"/>
                <a:gd name="connsiteY10" fmla="*/ 0 h 3567450"/>
                <a:gd name="connsiteX11" fmla="*/ 1583800 w 4159877"/>
                <a:gd name="connsiteY11" fmla="*/ 0 h 3567450"/>
                <a:gd name="connsiteX12" fmla="*/ 2017109 w 4159877"/>
                <a:gd name="connsiteY12" fmla="*/ 0 h 3567450"/>
                <a:gd name="connsiteX13" fmla="*/ 4159876 w 4159877"/>
                <a:gd name="connsiteY13" fmla="*/ 1653404 h 3567450"/>
                <a:gd name="connsiteX14" fmla="*/ 4159876 w 4159877"/>
                <a:gd name="connsiteY14" fmla="*/ 1858973 h 3567450"/>
                <a:gd name="connsiteX15" fmla="*/ 2841581 w 4159877"/>
                <a:gd name="connsiteY15" fmla="*/ 3567448 h 3567450"/>
                <a:gd name="connsiteX16" fmla="*/ 1696842 w 4159877"/>
                <a:gd name="connsiteY16" fmla="*/ 3567448 h 3567450"/>
                <a:gd name="connsiteX17" fmla="*/ 0 w 4159877"/>
                <a:gd name="connsiteY17" fmla="*/ 2258129 h 3567450"/>
                <a:gd name="connsiteX18" fmla="*/ 0 w 4159877"/>
                <a:gd name="connsiteY18" fmla="*/ 2052560 h 3567450"/>
                <a:gd name="connsiteX19" fmla="*/ 1 w 4159877"/>
                <a:gd name="connsiteY19" fmla="*/ 2052559 h 3567450"/>
                <a:gd name="connsiteX20" fmla="*/ 1 w 4159877"/>
                <a:gd name="connsiteY20" fmla="*/ 1228632 h 3567450"/>
                <a:gd name="connsiteX21" fmla="*/ 1 w 4159877"/>
                <a:gd name="connsiteY21" fmla="*/ 1228631 h 3567450"/>
                <a:gd name="connsiteX22" fmla="*/ 1 w 4159877"/>
                <a:gd name="connsiteY22" fmla="*/ 1 h 3567450"/>
                <a:gd name="connsiteX23" fmla="*/ 948037 w 4159877"/>
                <a:gd name="connsiteY23" fmla="*/ 1 h 356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59877" h="3567450">
                  <a:moveTo>
                    <a:pt x="0" y="2893893"/>
                  </a:moveTo>
                  <a:lnTo>
                    <a:pt x="872912" y="3567450"/>
                  </a:lnTo>
                  <a:lnTo>
                    <a:pt x="0" y="3567450"/>
                  </a:lnTo>
                  <a:close/>
                  <a:moveTo>
                    <a:pt x="4159877" y="2682905"/>
                  </a:moveTo>
                  <a:lnTo>
                    <a:pt x="4159877" y="3567450"/>
                  </a:lnTo>
                  <a:lnTo>
                    <a:pt x="3477344" y="3567450"/>
                  </a:lnTo>
                  <a:close/>
                  <a:moveTo>
                    <a:pt x="2841040" y="1"/>
                  </a:moveTo>
                  <a:lnTo>
                    <a:pt x="4159877" y="1"/>
                  </a:lnTo>
                  <a:lnTo>
                    <a:pt x="4159877" y="1017644"/>
                  </a:lnTo>
                  <a:close/>
                  <a:moveTo>
                    <a:pt x="948038" y="0"/>
                  </a:moveTo>
                  <a:lnTo>
                    <a:pt x="1583799" y="0"/>
                  </a:lnTo>
                  <a:lnTo>
                    <a:pt x="1583800" y="0"/>
                  </a:lnTo>
                  <a:lnTo>
                    <a:pt x="2017109" y="0"/>
                  </a:lnTo>
                  <a:lnTo>
                    <a:pt x="4159876" y="1653404"/>
                  </a:lnTo>
                  <a:lnTo>
                    <a:pt x="4159876" y="1858973"/>
                  </a:lnTo>
                  <a:lnTo>
                    <a:pt x="2841581" y="3567448"/>
                  </a:lnTo>
                  <a:lnTo>
                    <a:pt x="1696842" y="3567448"/>
                  </a:lnTo>
                  <a:lnTo>
                    <a:pt x="0" y="2258129"/>
                  </a:lnTo>
                  <a:lnTo>
                    <a:pt x="0" y="2052560"/>
                  </a:lnTo>
                  <a:lnTo>
                    <a:pt x="1" y="2052559"/>
                  </a:lnTo>
                  <a:lnTo>
                    <a:pt x="1" y="1228632"/>
                  </a:lnTo>
                  <a:lnTo>
                    <a:pt x="1" y="1228631"/>
                  </a:lnTo>
                  <a:lnTo>
                    <a:pt x="1" y="1"/>
                  </a:lnTo>
                  <a:lnTo>
                    <a:pt x="948037" y="1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86484" y="1889656"/>
            <a:ext cx="6581675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 (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চলবিদ্যু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8" name="Plaque 17"/>
          <p:cNvSpPr/>
          <p:nvPr/>
        </p:nvSpPr>
        <p:spPr>
          <a:xfrm>
            <a:off x="2918046" y="73119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0" b="90400" l="6556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6197" r="23292" b="9484"/>
          <a:stretch/>
        </p:blipFill>
        <p:spPr>
          <a:xfrm rot="9061649">
            <a:off x="3756112" y="2299555"/>
            <a:ext cx="2286000" cy="29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3406" r="60704" b="6806"/>
          <a:stretch/>
        </p:blipFill>
        <p:spPr>
          <a:xfrm>
            <a:off x="931959" y="2136195"/>
            <a:ext cx="3383280" cy="3701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9" t="3655" r="5141" b="5811"/>
          <a:stretch/>
        </p:blipFill>
        <p:spPr>
          <a:xfrm>
            <a:off x="1064992" y="2066704"/>
            <a:ext cx="2926080" cy="3684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21831" r="13663" b="25503"/>
          <a:stretch/>
        </p:blipFill>
        <p:spPr>
          <a:xfrm>
            <a:off x="5854280" y="2395573"/>
            <a:ext cx="5303520" cy="2854843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4" y="2236651"/>
            <a:ext cx="4846320" cy="35372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92315" y="505957"/>
            <a:ext cx="6375042" cy="64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6310" y="5708062"/>
            <a:ext cx="7482797" cy="64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94651" y="464240"/>
            <a:ext cx="4173117" cy="698901"/>
            <a:chOff x="2276340" y="3297639"/>
            <a:chExt cx="3254062" cy="5486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46903">
                <a:schemeClr val="accent3">
                  <a:lumMod val="20000"/>
                  <a:lumOff val="80000"/>
                </a:schemeClr>
              </a:gs>
              <a:gs pos="20000">
                <a:schemeClr val="accent5">
                  <a:lumMod val="50000"/>
                </a:schemeClr>
              </a:gs>
              <a:gs pos="72544">
                <a:schemeClr val="accent5">
                  <a:lumMod val="75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Freeform 21"/>
            <p:cNvSpPr/>
            <p:nvPr/>
          </p:nvSpPr>
          <p:spPr>
            <a:xfrm rot="16200000" flipV="1">
              <a:off x="3555534" y="2018445"/>
              <a:ext cx="548640" cy="3107028"/>
            </a:xfrm>
            <a:custGeom>
              <a:avLst/>
              <a:gdLst>
                <a:gd name="connsiteX0" fmla="*/ 0 w 1545464"/>
                <a:gd name="connsiteY0" fmla="*/ 3059806 h 3252989"/>
                <a:gd name="connsiteX1" fmla="*/ 0 w 1545464"/>
                <a:gd name="connsiteY1" fmla="*/ 0 h 3252989"/>
                <a:gd name="connsiteX2" fmla="*/ 772732 w 1545464"/>
                <a:gd name="connsiteY2" fmla="*/ 193183 h 3252989"/>
                <a:gd name="connsiteX3" fmla="*/ 1545464 w 1545464"/>
                <a:gd name="connsiteY3" fmla="*/ 0 h 3252989"/>
                <a:gd name="connsiteX4" fmla="*/ 1545464 w 1545464"/>
                <a:gd name="connsiteY4" fmla="*/ 3059806 h 3252989"/>
                <a:gd name="connsiteX5" fmla="*/ 772732 w 1545464"/>
                <a:gd name="connsiteY5" fmla="*/ 3252989 h 3252989"/>
                <a:gd name="connsiteX6" fmla="*/ 0 w 1545464"/>
                <a:gd name="connsiteY6" fmla="*/ 3059806 h 32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464" h="3252989">
                  <a:moveTo>
                    <a:pt x="0" y="3059806"/>
                  </a:moveTo>
                  <a:lnTo>
                    <a:pt x="0" y="0"/>
                  </a:lnTo>
                  <a:cubicBezTo>
                    <a:pt x="0" y="106692"/>
                    <a:pt x="345964" y="193183"/>
                    <a:pt x="772732" y="193183"/>
                  </a:cubicBezTo>
                  <a:cubicBezTo>
                    <a:pt x="1199500" y="193183"/>
                    <a:pt x="1545464" y="106692"/>
                    <a:pt x="1545464" y="0"/>
                  </a:cubicBezTo>
                  <a:lnTo>
                    <a:pt x="1545464" y="3059806"/>
                  </a:lnTo>
                  <a:cubicBezTo>
                    <a:pt x="1545464" y="3166498"/>
                    <a:pt x="1199500" y="3252989"/>
                    <a:pt x="772732" y="3252989"/>
                  </a:cubicBezTo>
                  <a:cubicBezTo>
                    <a:pt x="345964" y="3252989"/>
                    <a:pt x="0" y="3166498"/>
                    <a:pt x="0" y="305980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5400000" flipH="1" flipV="1">
              <a:off x="3702568" y="2018445"/>
              <a:ext cx="548640" cy="3107028"/>
            </a:xfrm>
            <a:custGeom>
              <a:avLst/>
              <a:gdLst>
                <a:gd name="connsiteX0" fmla="*/ 0 w 1545464"/>
                <a:gd name="connsiteY0" fmla="*/ 3059806 h 3252989"/>
                <a:gd name="connsiteX1" fmla="*/ 0 w 1545464"/>
                <a:gd name="connsiteY1" fmla="*/ 0 h 3252989"/>
                <a:gd name="connsiteX2" fmla="*/ 772732 w 1545464"/>
                <a:gd name="connsiteY2" fmla="*/ 193183 h 3252989"/>
                <a:gd name="connsiteX3" fmla="*/ 1545464 w 1545464"/>
                <a:gd name="connsiteY3" fmla="*/ 0 h 3252989"/>
                <a:gd name="connsiteX4" fmla="*/ 1545464 w 1545464"/>
                <a:gd name="connsiteY4" fmla="*/ 3059806 h 3252989"/>
                <a:gd name="connsiteX5" fmla="*/ 772732 w 1545464"/>
                <a:gd name="connsiteY5" fmla="*/ 3252989 h 3252989"/>
                <a:gd name="connsiteX6" fmla="*/ 0 w 1545464"/>
                <a:gd name="connsiteY6" fmla="*/ 3059806 h 32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464" h="3252989">
                  <a:moveTo>
                    <a:pt x="0" y="3059806"/>
                  </a:moveTo>
                  <a:lnTo>
                    <a:pt x="0" y="0"/>
                  </a:lnTo>
                  <a:cubicBezTo>
                    <a:pt x="0" y="106692"/>
                    <a:pt x="345964" y="193183"/>
                    <a:pt x="772732" y="193183"/>
                  </a:cubicBezTo>
                  <a:cubicBezTo>
                    <a:pt x="1199500" y="193183"/>
                    <a:pt x="1545464" y="106692"/>
                    <a:pt x="1545464" y="0"/>
                  </a:cubicBezTo>
                  <a:lnTo>
                    <a:pt x="1545464" y="3059806"/>
                  </a:lnTo>
                  <a:cubicBezTo>
                    <a:pt x="1545464" y="3166498"/>
                    <a:pt x="1199500" y="3252989"/>
                    <a:pt x="772732" y="3252989"/>
                  </a:cubicBezTo>
                  <a:cubicBezTo>
                    <a:pt x="345964" y="3252989"/>
                    <a:pt x="0" y="3166498"/>
                    <a:pt x="0" y="305980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0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6880">
              <a:srgbClr val="B5D2EC"/>
            </a:gs>
            <a:gs pos="2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904340"/>
            <a:ext cx="6375042" cy="13780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7495" y="3760213"/>
            <a:ext cx="6375042" cy="137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অ্যামিটার,ভোল্টামিটার,ফিউজ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1238853" y="1351470"/>
            <a:ext cx="7060736" cy="3017269"/>
          </a:xfrm>
          <a:prstGeom prst="curved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1638335" y="1512455"/>
            <a:ext cx="7060736" cy="3017269"/>
          </a:xfrm>
          <a:prstGeom prst="curved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31286" r="6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26" t="48682" r="33581" b="3993"/>
          <a:stretch/>
        </p:blipFill>
        <p:spPr>
          <a:xfrm>
            <a:off x="9972537" y="1435426"/>
            <a:ext cx="1133149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9840" y="1192200"/>
            <a:ext cx="1846281" cy="5493110"/>
            <a:chOff x="180302" y="421785"/>
            <a:chExt cx="1906073" cy="5293217"/>
          </a:xfrm>
        </p:grpSpPr>
        <p:sp>
          <p:nvSpPr>
            <p:cNvPr id="23" name="Freeform 22"/>
            <p:cNvSpPr/>
            <p:nvPr/>
          </p:nvSpPr>
          <p:spPr>
            <a:xfrm rot="5400000">
              <a:off x="-1513269" y="2463086"/>
              <a:ext cx="5293217" cy="1210616"/>
            </a:xfrm>
            <a:custGeom>
              <a:avLst/>
              <a:gdLst>
                <a:gd name="connsiteX0" fmla="*/ 3670486 w 4823144"/>
                <a:gd name="connsiteY0" fmla="*/ 1210615 h 1210616"/>
                <a:gd name="connsiteX1" fmla="*/ 3670486 w 4823144"/>
                <a:gd name="connsiteY1" fmla="*/ 0 h 1210616"/>
                <a:gd name="connsiteX2" fmla="*/ 4246815 w 4823144"/>
                <a:gd name="connsiteY2" fmla="*/ 0 h 1210616"/>
                <a:gd name="connsiteX3" fmla="*/ 4823144 w 4823144"/>
                <a:gd name="connsiteY3" fmla="*/ 605308 h 1210616"/>
                <a:gd name="connsiteX4" fmla="*/ 4246815 w 4823144"/>
                <a:gd name="connsiteY4" fmla="*/ 1210615 h 1210616"/>
                <a:gd name="connsiteX5" fmla="*/ 0 w 4823144"/>
                <a:gd name="connsiteY5" fmla="*/ 1210616 h 1210616"/>
                <a:gd name="connsiteX6" fmla="*/ 0 w 4823144"/>
                <a:gd name="connsiteY6" fmla="*/ 0 h 1210616"/>
                <a:gd name="connsiteX7" fmla="*/ 3670485 w 4823144"/>
                <a:gd name="connsiteY7" fmla="*/ 0 h 1210616"/>
                <a:gd name="connsiteX8" fmla="*/ 3670485 w 4823144"/>
                <a:gd name="connsiteY8" fmla="*/ 1210616 h 12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3144" h="1210616">
                  <a:moveTo>
                    <a:pt x="3670486" y="1210615"/>
                  </a:moveTo>
                  <a:lnTo>
                    <a:pt x="3670486" y="0"/>
                  </a:lnTo>
                  <a:lnTo>
                    <a:pt x="4246815" y="0"/>
                  </a:lnTo>
                  <a:lnTo>
                    <a:pt x="4823144" y="605308"/>
                  </a:lnTo>
                  <a:lnTo>
                    <a:pt x="4246815" y="1210615"/>
                  </a:lnTo>
                  <a:close/>
                  <a:moveTo>
                    <a:pt x="0" y="1210616"/>
                  </a:moveTo>
                  <a:lnTo>
                    <a:pt x="0" y="0"/>
                  </a:lnTo>
                  <a:lnTo>
                    <a:pt x="3670485" y="0"/>
                  </a:lnTo>
                  <a:lnTo>
                    <a:pt x="3670485" y="12106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0302" y="1832280"/>
              <a:ext cx="1906073" cy="1953299"/>
              <a:chOff x="2614409" y="2489913"/>
              <a:chExt cx="1906073" cy="1953299"/>
            </a:xfrm>
          </p:grpSpPr>
          <p:sp>
            <p:nvSpPr>
              <p:cNvPr id="26" name="32-Point Star 25"/>
              <p:cNvSpPr/>
              <p:nvPr/>
            </p:nvSpPr>
            <p:spPr>
              <a:xfrm flipH="1">
                <a:off x="2614409" y="2489913"/>
                <a:ext cx="1906073" cy="1953299"/>
              </a:xfrm>
              <a:prstGeom prst="star32">
                <a:avLst>
                  <a:gd name="adj" fmla="val 46300"/>
                </a:avLst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775394" y="2674511"/>
                <a:ext cx="1584101" cy="1584102"/>
                <a:chOff x="5357612" y="2601532"/>
                <a:chExt cx="1584101" cy="1584102"/>
              </a:xfrm>
            </p:grpSpPr>
            <p:sp>
              <p:nvSpPr>
                <p:cNvPr id="28" name="32-Point Star 27"/>
                <p:cNvSpPr/>
                <p:nvPr/>
              </p:nvSpPr>
              <p:spPr>
                <a:xfrm>
                  <a:off x="5357612" y="2601532"/>
                  <a:ext cx="1584101" cy="1584102"/>
                </a:xfrm>
                <a:prstGeom prst="star32">
                  <a:avLst>
                    <a:gd name="adj" fmla="val 463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576551" y="2806789"/>
                  <a:ext cx="1159100" cy="114783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733780" y="2945773"/>
                  <a:ext cx="844641" cy="869861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206059" y="2426857"/>
              <a:ext cx="1880316" cy="764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217800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147034" y="378784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464086" y="5620487"/>
            <a:ext cx="1442434" cy="1294326"/>
            <a:chOff x="3863662" y="1854557"/>
            <a:chExt cx="1442434" cy="1294326"/>
          </a:xfrm>
        </p:grpSpPr>
        <p:sp>
          <p:nvSpPr>
            <p:cNvPr id="34" name="Donut 33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nut 34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51070" y="1726924"/>
            <a:ext cx="8977805" cy="1154027"/>
            <a:chOff x="2051070" y="1726924"/>
            <a:chExt cx="8977805" cy="1154027"/>
          </a:xfrm>
        </p:grpSpPr>
        <p:grpSp>
          <p:nvGrpSpPr>
            <p:cNvPr id="3" name="Group 2"/>
            <p:cNvGrpSpPr/>
            <p:nvPr/>
          </p:nvGrpSpPr>
          <p:grpSpPr>
            <a:xfrm>
              <a:off x="2051070" y="1726924"/>
              <a:ext cx="8977805" cy="1154027"/>
              <a:chOff x="2074074" y="1699974"/>
              <a:chExt cx="8977804" cy="115402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74074" y="1699974"/>
                <a:ext cx="8866530" cy="975852"/>
                <a:chOff x="2949262" y="2331074"/>
                <a:chExt cx="7032720" cy="953038"/>
              </a:xfrm>
            </p:grpSpPr>
            <p:sp>
              <p:nvSpPr>
                <p:cNvPr id="14" name="Freeform 13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entagon 14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4621812" y="2055510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বর্তনী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24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বর্তনী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149249" y="1819564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51070" y="3735730"/>
            <a:ext cx="8866528" cy="989111"/>
            <a:chOff x="2051070" y="3735730"/>
            <a:chExt cx="8866528" cy="989111"/>
          </a:xfrm>
        </p:grpSpPr>
        <p:grpSp>
          <p:nvGrpSpPr>
            <p:cNvPr id="19" name="Group 18"/>
            <p:cNvGrpSpPr/>
            <p:nvPr/>
          </p:nvGrpSpPr>
          <p:grpSpPr>
            <a:xfrm>
              <a:off x="2051070" y="3735730"/>
              <a:ext cx="8866528" cy="989111"/>
              <a:chOff x="2051070" y="3735730"/>
              <a:chExt cx="8866528" cy="98911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51070" y="3735730"/>
                <a:ext cx="8866528" cy="989111"/>
                <a:chOff x="2949262" y="2331074"/>
                <a:chExt cx="7032720" cy="953038"/>
              </a:xfrm>
            </p:grpSpPr>
            <p:sp>
              <p:nvSpPr>
                <p:cNvPr id="5" name="Freeform 4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Pentagon 6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449900" y="3790111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ফিউজ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296707" y="3852659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38449" y="4783506"/>
            <a:ext cx="8866528" cy="1071851"/>
            <a:chOff x="2038449" y="4783506"/>
            <a:chExt cx="8866528" cy="1071851"/>
          </a:xfrm>
        </p:grpSpPr>
        <p:grpSp>
          <p:nvGrpSpPr>
            <p:cNvPr id="20" name="Group 19"/>
            <p:cNvGrpSpPr/>
            <p:nvPr/>
          </p:nvGrpSpPr>
          <p:grpSpPr>
            <a:xfrm>
              <a:off x="2038449" y="4783506"/>
              <a:ext cx="8866528" cy="1071851"/>
              <a:chOff x="2038449" y="4783506"/>
              <a:chExt cx="8866528" cy="107185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038449" y="4783506"/>
                <a:ext cx="8866528" cy="1071851"/>
                <a:chOff x="2949262" y="2331074"/>
                <a:chExt cx="7032720" cy="953038"/>
              </a:xfrm>
            </p:grpSpPr>
            <p:sp>
              <p:nvSpPr>
                <p:cNvPr id="8" name="Freeform 7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Pentagon 8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4383167" y="5021286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তড়িতের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কার্যকর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অপচয়রোধে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নিজে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সচেতন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সচেতন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277546" y="4954644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8449" y="2761620"/>
            <a:ext cx="8964232" cy="1028491"/>
            <a:chOff x="2038449" y="2761620"/>
            <a:chExt cx="8964232" cy="1028491"/>
          </a:xfrm>
        </p:grpSpPr>
        <p:grpSp>
          <p:nvGrpSpPr>
            <p:cNvPr id="4" name="Group 3"/>
            <p:cNvGrpSpPr/>
            <p:nvPr/>
          </p:nvGrpSpPr>
          <p:grpSpPr>
            <a:xfrm>
              <a:off x="2038449" y="2761620"/>
              <a:ext cx="8964232" cy="1028491"/>
              <a:chOff x="2038449" y="2761620"/>
              <a:chExt cx="8964232" cy="102849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38449" y="2761620"/>
                <a:ext cx="8889320" cy="938530"/>
                <a:chOff x="2949262" y="2331074"/>
                <a:chExt cx="7032720" cy="953038"/>
              </a:xfrm>
            </p:grpSpPr>
            <p:sp>
              <p:nvSpPr>
                <p:cNvPr id="11" name="Freeform 10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Pentagon 11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4572615" y="2991620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ভোল্টামিটার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গ্যালভানোমিটারের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296707" y="2820092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4250967" y="559138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3385" y="2194120"/>
            <a:ext cx="10570250" cy="2709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5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96326" y="1633244"/>
            <a:ext cx="5298590" cy="3582069"/>
            <a:chOff x="3562075" y="2070290"/>
            <a:chExt cx="5298590" cy="358206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340180" y="2737324"/>
              <a:ext cx="1596981" cy="46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482979" y="2681000"/>
              <a:ext cx="1586247" cy="36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911172" y="2415957"/>
              <a:ext cx="587062" cy="6427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V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911172" y="3161392"/>
              <a:ext cx="587062" cy="6427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918431" y="3933545"/>
              <a:ext cx="587062" cy="6427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314190" y="3459566"/>
              <a:ext cx="1596981" cy="46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340179" y="4254880"/>
              <a:ext cx="1596981" cy="46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22303" y="3418748"/>
              <a:ext cx="1586247" cy="36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505493" y="4208261"/>
              <a:ext cx="1586247" cy="36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9227" y="2665775"/>
              <a:ext cx="22513" cy="15424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333101" y="2779928"/>
              <a:ext cx="21596" cy="15213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091740" y="3356861"/>
              <a:ext cx="768925" cy="19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62075" y="3487253"/>
              <a:ext cx="7521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60665" y="3375947"/>
              <a:ext cx="0" cy="1672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62075" y="3464976"/>
              <a:ext cx="0" cy="1672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62075" y="5123199"/>
              <a:ext cx="1563735" cy="14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25811" y="4897422"/>
              <a:ext cx="12858" cy="496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16473" y="4919957"/>
              <a:ext cx="12858" cy="496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06534" y="4970521"/>
              <a:ext cx="12858" cy="2946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73963" y="4993714"/>
              <a:ext cx="12858" cy="2946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19392" y="5130373"/>
              <a:ext cx="209939" cy="7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712367" y="5117846"/>
              <a:ext cx="1563735" cy="17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247226" y="4778072"/>
              <a:ext cx="467431" cy="3431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650746" y="5046850"/>
              <a:ext cx="1209919" cy="49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22332" y="5460643"/>
              <a:ext cx="482371" cy="18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963517" y="5325208"/>
              <a:ext cx="0" cy="3029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570452" y="5362185"/>
              <a:ext cx="374281" cy="1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445737" y="2929479"/>
              <a:ext cx="276595" cy="17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568889" y="2929479"/>
              <a:ext cx="276595" cy="17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698420" y="2807039"/>
              <a:ext cx="8766" cy="2532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197044" y="3382326"/>
              <a:ext cx="888642" cy="511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বাল্প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60735" y="4114824"/>
              <a:ext cx="888642" cy="511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বাল্প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22331" y="2070290"/>
              <a:ext cx="1484112" cy="511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ভোল্ট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78037" y="3032663"/>
              <a:ext cx="704995" cy="507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67285" y="3841373"/>
              <a:ext cx="704995" cy="507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80932" y="5144716"/>
              <a:ext cx="704995" cy="507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K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53842" y="4629475"/>
              <a:ext cx="888642" cy="511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19993" y="1550018"/>
            <a:ext cx="5845603" cy="43323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R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ভোল্টামিটারে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অব্যশই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605861" y="486550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9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997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 Khatun</dc:creator>
  <cp:lastModifiedBy>Bulbuli Khatun</cp:lastModifiedBy>
  <cp:revision>122</cp:revision>
  <dcterms:created xsi:type="dcterms:W3CDTF">2020-10-23T14:42:26Z</dcterms:created>
  <dcterms:modified xsi:type="dcterms:W3CDTF">2021-04-18T14:27:51Z</dcterms:modified>
</cp:coreProperties>
</file>