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94" r:id="rId3"/>
    <p:sldId id="292" r:id="rId4"/>
    <p:sldId id="287" r:id="rId5"/>
    <p:sldId id="286" r:id="rId6"/>
    <p:sldId id="296" r:id="rId7"/>
    <p:sldId id="283" r:id="rId8"/>
    <p:sldId id="279" r:id="rId9"/>
    <p:sldId id="278" r:id="rId10"/>
    <p:sldId id="277" r:id="rId11"/>
    <p:sldId id="276" r:id="rId12"/>
    <p:sldId id="275" r:id="rId13"/>
    <p:sldId id="274" r:id="rId14"/>
    <p:sldId id="273" r:id="rId15"/>
    <p:sldId id="272" r:id="rId16"/>
    <p:sldId id="289" r:id="rId17"/>
    <p:sldId id="290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commentAuthors" Target="commentAuthor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8T13:43:13.253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90F3A3-8533-41B1-88F9-47A634B2035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C38188C1-2B78-4492-A739-AA81AB0BA17C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মাইটোসিস </a:t>
          </a:r>
          <a:endParaRPr lang="en-US" dirty="0"/>
        </a:p>
      </dgm:t>
    </dgm:pt>
    <dgm:pt modelId="{21B25626-F3E6-4E74-998D-D10F5902B366}" type="parTrans" cxnId="{9A9D476A-B011-4375-9381-2F566708D546}">
      <dgm:prSet/>
      <dgm:spPr/>
      <dgm:t>
        <a:bodyPr/>
        <a:lstStyle/>
        <a:p>
          <a:endParaRPr lang="en-US"/>
        </a:p>
      </dgm:t>
    </dgm:pt>
    <dgm:pt modelId="{6963A172-5E82-4CFD-9B64-A076B175AC8D}" type="sibTrans" cxnId="{9A9D476A-B011-4375-9381-2F566708D546}">
      <dgm:prSet/>
      <dgm:spPr/>
      <dgm:t>
        <a:bodyPr/>
        <a:lstStyle/>
        <a:p>
          <a:endParaRPr lang="en-US"/>
        </a:p>
      </dgm:t>
    </dgm:pt>
    <dgm:pt modelId="{0D1CE0CF-ED26-4815-8BE8-A57B1C81C64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মিয়োসিস </a:t>
          </a:r>
          <a:endParaRPr lang="en-US" dirty="0"/>
        </a:p>
      </dgm:t>
    </dgm:pt>
    <dgm:pt modelId="{DAB4E1C3-06C2-47D9-ABD2-353B909CE95C}" type="parTrans" cxnId="{2E543BAD-AB50-4705-A43F-E76A2BC9CD9D}">
      <dgm:prSet/>
      <dgm:spPr/>
      <dgm:t>
        <a:bodyPr/>
        <a:lstStyle/>
        <a:p>
          <a:endParaRPr lang="en-US"/>
        </a:p>
      </dgm:t>
    </dgm:pt>
    <dgm:pt modelId="{2646F611-2EF6-41A4-9A94-7B2F80D629D3}" type="sibTrans" cxnId="{2E543BAD-AB50-4705-A43F-E76A2BC9CD9D}">
      <dgm:prSet/>
      <dgm:spPr/>
      <dgm:t>
        <a:bodyPr/>
        <a:lstStyle/>
        <a:p>
          <a:endParaRPr lang="en-US"/>
        </a:p>
      </dgm:t>
    </dgm:pt>
    <dgm:pt modelId="{F35419EB-F5FB-4F8A-82B9-6A86938FB0DF}" type="pres">
      <dgm:prSet presAssocID="{4B90F3A3-8533-41B1-88F9-47A634B2035D}" presName="linearFlow" presStyleCnt="0">
        <dgm:presLayoutVars>
          <dgm:dir/>
          <dgm:resizeHandles val="exact"/>
        </dgm:presLayoutVars>
      </dgm:prSet>
      <dgm:spPr/>
    </dgm:pt>
    <dgm:pt modelId="{613B2B17-DB13-4C02-BCB7-90E6147EB4F7}" type="pres">
      <dgm:prSet presAssocID="{C38188C1-2B78-4492-A739-AA81AB0BA17C}" presName="composite" presStyleCnt="0"/>
      <dgm:spPr/>
    </dgm:pt>
    <dgm:pt modelId="{02B9D08C-83F2-4030-9104-637A0B0B77D4}" type="pres">
      <dgm:prSet presAssocID="{C38188C1-2B78-4492-A739-AA81AB0BA17C}" presName="imgShp" presStyleLbl="fgImgPlace1" presStyleIdx="0" presStyleCnt="2"/>
      <dgm:spPr/>
    </dgm:pt>
    <dgm:pt modelId="{9929116A-E091-474D-BA0F-B8EF51427AB7}" type="pres">
      <dgm:prSet presAssocID="{C38188C1-2B78-4492-A739-AA81AB0BA17C}" presName="txShp" presStyleLbl="node1" presStyleIdx="0" presStyleCnt="2">
        <dgm:presLayoutVars>
          <dgm:bulletEnabled val="1"/>
        </dgm:presLayoutVars>
      </dgm:prSet>
      <dgm:spPr/>
    </dgm:pt>
    <dgm:pt modelId="{6CE9922D-68C1-4AA8-91DC-53875C8DBE48}" type="pres">
      <dgm:prSet presAssocID="{6963A172-5E82-4CFD-9B64-A076B175AC8D}" presName="spacing" presStyleCnt="0"/>
      <dgm:spPr/>
    </dgm:pt>
    <dgm:pt modelId="{9857569F-10D3-4EDD-B38B-FB427F6A8F73}" type="pres">
      <dgm:prSet presAssocID="{0D1CE0CF-ED26-4815-8BE8-A57B1C81C649}" presName="composite" presStyleCnt="0"/>
      <dgm:spPr/>
    </dgm:pt>
    <dgm:pt modelId="{8CB216B2-DF80-4416-8E57-94A6A7CF5BA1}" type="pres">
      <dgm:prSet presAssocID="{0D1CE0CF-ED26-4815-8BE8-A57B1C81C649}" presName="imgShp" presStyleLbl="fgImgPlace1" presStyleIdx="1" presStyleCnt="2"/>
      <dgm:spPr/>
    </dgm:pt>
    <dgm:pt modelId="{20C6C7E1-EA29-419B-B776-C9230A512523}" type="pres">
      <dgm:prSet presAssocID="{0D1CE0CF-ED26-4815-8BE8-A57B1C81C649}" presName="txShp" presStyleLbl="node1" presStyleIdx="1" presStyleCnt="2">
        <dgm:presLayoutVars>
          <dgm:bulletEnabled val="1"/>
        </dgm:presLayoutVars>
      </dgm:prSet>
      <dgm:spPr/>
    </dgm:pt>
  </dgm:ptLst>
  <dgm:cxnLst>
    <dgm:cxn modelId="{3C73340F-84CC-444C-941A-55766E65ADFE}" type="presOf" srcId="{4B90F3A3-8533-41B1-88F9-47A634B2035D}" destId="{F35419EB-F5FB-4F8A-82B9-6A86938FB0DF}" srcOrd="0" destOrd="0" presId="urn:microsoft.com/office/officeart/2005/8/layout/vList3#1"/>
    <dgm:cxn modelId="{01CE6E3B-BEE0-4A8E-951D-4B57E920E678}" type="presOf" srcId="{0D1CE0CF-ED26-4815-8BE8-A57B1C81C649}" destId="{20C6C7E1-EA29-419B-B776-C9230A512523}" srcOrd="0" destOrd="0" presId="urn:microsoft.com/office/officeart/2005/8/layout/vList3#1"/>
    <dgm:cxn modelId="{9A9D476A-B011-4375-9381-2F566708D546}" srcId="{4B90F3A3-8533-41B1-88F9-47A634B2035D}" destId="{C38188C1-2B78-4492-A739-AA81AB0BA17C}" srcOrd="0" destOrd="0" parTransId="{21B25626-F3E6-4E74-998D-D10F5902B366}" sibTransId="{6963A172-5E82-4CFD-9B64-A076B175AC8D}"/>
    <dgm:cxn modelId="{C88B639E-7C46-4492-8EE0-A5D0646E5094}" type="presOf" srcId="{C38188C1-2B78-4492-A739-AA81AB0BA17C}" destId="{9929116A-E091-474D-BA0F-B8EF51427AB7}" srcOrd="0" destOrd="0" presId="urn:microsoft.com/office/officeart/2005/8/layout/vList3#1"/>
    <dgm:cxn modelId="{2E543BAD-AB50-4705-A43F-E76A2BC9CD9D}" srcId="{4B90F3A3-8533-41B1-88F9-47A634B2035D}" destId="{0D1CE0CF-ED26-4815-8BE8-A57B1C81C649}" srcOrd="1" destOrd="0" parTransId="{DAB4E1C3-06C2-47D9-ABD2-353B909CE95C}" sibTransId="{2646F611-2EF6-41A4-9A94-7B2F80D629D3}"/>
    <dgm:cxn modelId="{8D09BA78-C9BE-46E2-AF71-D9D7781CD99A}" type="presParOf" srcId="{F35419EB-F5FB-4F8A-82B9-6A86938FB0DF}" destId="{613B2B17-DB13-4C02-BCB7-90E6147EB4F7}" srcOrd="0" destOrd="0" presId="urn:microsoft.com/office/officeart/2005/8/layout/vList3#1"/>
    <dgm:cxn modelId="{24E31264-BC6E-41CC-8279-95F1F6CFCEC2}" type="presParOf" srcId="{613B2B17-DB13-4C02-BCB7-90E6147EB4F7}" destId="{02B9D08C-83F2-4030-9104-637A0B0B77D4}" srcOrd="0" destOrd="0" presId="urn:microsoft.com/office/officeart/2005/8/layout/vList3#1"/>
    <dgm:cxn modelId="{46E4A16C-9E28-4635-8E55-CF096134F8E2}" type="presParOf" srcId="{613B2B17-DB13-4C02-BCB7-90E6147EB4F7}" destId="{9929116A-E091-474D-BA0F-B8EF51427AB7}" srcOrd="1" destOrd="0" presId="urn:microsoft.com/office/officeart/2005/8/layout/vList3#1"/>
    <dgm:cxn modelId="{29BF3077-4969-4EE9-A5A4-81EAA70FFE83}" type="presParOf" srcId="{F35419EB-F5FB-4F8A-82B9-6A86938FB0DF}" destId="{6CE9922D-68C1-4AA8-91DC-53875C8DBE48}" srcOrd="1" destOrd="0" presId="urn:microsoft.com/office/officeart/2005/8/layout/vList3#1"/>
    <dgm:cxn modelId="{1192B8B3-77D6-453C-A1B8-8AC495548EAC}" type="presParOf" srcId="{F35419EB-F5FB-4F8A-82B9-6A86938FB0DF}" destId="{9857569F-10D3-4EDD-B38B-FB427F6A8F73}" srcOrd="2" destOrd="0" presId="urn:microsoft.com/office/officeart/2005/8/layout/vList3#1"/>
    <dgm:cxn modelId="{DFA0FD4C-C04E-4589-885D-DEEC3555F5D1}" type="presParOf" srcId="{9857569F-10D3-4EDD-B38B-FB427F6A8F73}" destId="{8CB216B2-DF80-4416-8E57-94A6A7CF5BA1}" srcOrd="0" destOrd="0" presId="urn:microsoft.com/office/officeart/2005/8/layout/vList3#1"/>
    <dgm:cxn modelId="{FF362223-B166-4BA1-AAB5-D220E7ADE24F}" type="presParOf" srcId="{9857569F-10D3-4EDD-B38B-FB427F6A8F73}" destId="{20C6C7E1-EA29-419B-B776-C9230A51252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9116A-E091-474D-BA0F-B8EF51427AB7}">
      <dsp:nvSpPr>
        <dsp:cNvPr id="0" name=""/>
        <dsp:cNvSpPr/>
      </dsp:nvSpPr>
      <dsp:spPr>
        <a:xfrm rot="10800000">
          <a:off x="1218516" y="1150"/>
          <a:ext cx="3343772" cy="1505154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63731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700" kern="1200" dirty="0">
              <a:latin typeface="NikoshBAN" pitchFamily="2" charset="0"/>
              <a:cs typeface="NikoshBAN" pitchFamily="2" charset="0"/>
            </a:rPr>
            <a:t>মাইটোসিস </a:t>
          </a:r>
          <a:endParaRPr lang="en-US" sz="4700" kern="1200" dirty="0"/>
        </a:p>
      </dsp:txBody>
      <dsp:txXfrm rot="10800000">
        <a:off x="1594804" y="1150"/>
        <a:ext cx="2967484" cy="1505154"/>
      </dsp:txXfrm>
    </dsp:sp>
    <dsp:sp modelId="{02B9D08C-83F2-4030-9104-637A0B0B77D4}">
      <dsp:nvSpPr>
        <dsp:cNvPr id="0" name=""/>
        <dsp:cNvSpPr/>
      </dsp:nvSpPr>
      <dsp:spPr>
        <a:xfrm>
          <a:off x="465939" y="1150"/>
          <a:ext cx="1505154" cy="150515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6C7E1-EA29-419B-B776-C9230A512523}">
      <dsp:nvSpPr>
        <dsp:cNvPr id="0" name=""/>
        <dsp:cNvSpPr/>
      </dsp:nvSpPr>
      <dsp:spPr>
        <a:xfrm rot="10800000">
          <a:off x="1218516" y="1955604"/>
          <a:ext cx="3343772" cy="1505154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63731" tIns="179070" rIns="334264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700" kern="1200" dirty="0">
              <a:latin typeface="NikoshBAN" pitchFamily="2" charset="0"/>
              <a:cs typeface="NikoshBAN" pitchFamily="2" charset="0"/>
            </a:rPr>
            <a:t>মিয়োসিস </a:t>
          </a:r>
          <a:endParaRPr lang="en-US" sz="4700" kern="1200" dirty="0"/>
        </a:p>
      </dsp:txBody>
      <dsp:txXfrm rot="10800000">
        <a:off x="1594804" y="1955604"/>
        <a:ext cx="2967484" cy="1505154"/>
      </dsp:txXfrm>
    </dsp:sp>
    <dsp:sp modelId="{8CB216B2-DF80-4416-8E57-94A6A7CF5BA1}">
      <dsp:nvSpPr>
        <dsp:cNvPr id="0" name=""/>
        <dsp:cNvSpPr/>
      </dsp:nvSpPr>
      <dsp:spPr>
        <a:xfrm>
          <a:off x="465939" y="1955604"/>
          <a:ext cx="1505154" cy="150515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6D8EE-ED5D-4489-9427-733206A3EFF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41542-1BE2-438A-8E75-201D7865B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6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0A7-D9B7-4949-8ACD-D5B942E5C2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3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063026" y="2644168"/>
            <a:ext cx="3776174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AD2B2D9-A7A5-E648-AD13-C67022FD9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90620"/>
            <a:ext cx="3400199" cy="4042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74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285" y="705526"/>
            <a:ext cx="8163681" cy="473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200400" y="5854503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আনাফেজ</a:t>
            </a:r>
            <a:endParaRPr lang="en-US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547" y="642604"/>
            <a:ext cx="7619546" cy="486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48000" y="5507003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টেলোফেজ  </a:t>
            </a:r>
            <a:endParaRPr lang="en-US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6601" y="975000"/>
            <a:ext cx="4267200" cy="466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425460" y="5791200"/>
            <a:ext cx="4069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কারিওকাইনেসিস </a:t>
            </a:r>
            <a:endParaRPr lang="en-US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6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153" y="990600"/>
            <a:ext cx="5714999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819400" y="5405485"/>
            <a:ext cx="3796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সাইটোকাইনেসিস </a:t>
            </a:r>
            <a:endParaRPr lang="en-US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6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6500" y="526667"/>
            <a:ext cx="5105400" cy="498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657600" y="5445224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মিয়োসিস</a:t>
            </a:r>
            <a:endParaRPr lang="en-US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6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012686"/>
            <a:ext cx="3557254" cy="43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99430" y="5410200"/>
            <a:ext cx="6219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চিত্র দুটির মধ্যে পার্থক্য লিখ</a:t>
            </a:r>
            <a:endParaRPr lang="en-US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1679" y="304800"/>
            <a:ext cx="1880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34672"/>
            <a:ext cx="3448245" cy="40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582" y="1828800"/>
            <a:ext cx="7904018" cy="378565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সাইটোকাইনেসিস  কাকে বলে?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কারিওকাইনেসিস কাকে বলে?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BD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মিয়োসিস  বিভাজনে  ক্রোমোজোমের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 ঘটে</a:t>
            </a:r>
            <a:r>
              <a:rPr lang="en-US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</a:t>
            </a:r>
            <a:r>
              <a:rPr lang="bn-BD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ফেজ  দশার  দুটি  বৈশিষ্ট্য  লিখ।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9976" y="529324"/>
            <a:ext cx="317264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2484" y="4114800"/>
            <a:ext cx="7023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bn-BD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ধাপ গুলোর চিহ্নিত চিত্র অংকন কর। </a:t>
            </a:r>
            <a:endParaRPr lang="en-US" sz="4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16" y="1307669"/>
            <a:ext cx="2054784" cy="2425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1697" y="476671"/>
            <a:ext cx="284084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9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762000"/>
            <a:ext cx="19050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/>
              <a:t>ধন্যবাদ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85" y="1676400"/>
            <a:ext cx="5451229" cy="4724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243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628972"/>
            <a:ext cx="8374899" cy="5536770"/>
            <a:chOff x="609600" y="667072"/>
            <a:chExt cx="8374899" cy="553677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" y="3574942"/>
              <a:ext cx="3810000" cy="26289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রোকসানা</a:t>
              </a:r>
              <a:r>
                <a:rPr lang="en-US" sz="2800" dirty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আক্তার</a:t>
              </a:r>
              <a:endParaRPr lang="bn-BD" sz="2800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সহকার</a:t>
              </a:r>
              <a:r>
                <a:rPr lang="bn-BD" sz="2000" dirty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ী</a:t>
              </a:r>
              <a:r>
                <a:rPr lang="en-US" sz="2000" dirty="0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/>
                  <a:cs typeface="NikoshBAN" pitchFamily="2" charset="0"/>
                </a:rPr>
                <a:t>শিক্ষক</a:t>
              </a:r>
              <a:endParaRPr lang="en-US" sz="2000" dirty="0">
                <a:solidFill>
                  <a:schemeClr val="tx1"/>
                </a:solidFill>
                <a:latin typeface="NikoshBAN"/>
                <a:cs typeface="NikoshBAN" pitchFamily="2" charset="0"/>
              </a:endParaRP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ফ্লাওয়ার্স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কেজি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এন্ড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হাই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মৌলভীবাজার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486400" y="3574942"/>
              <a:ext cx="3498099" cy="259725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</a:p>
            <a:p>
              <a:pPr algn="ctr"/>
              <a:r>
                <a:rPr lang="bn-BD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:দশম</a:t>
              </a:r>
              <a:endPara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:জীব</a:t>
              </a:r>
              <a:r>
                <a:rPr lang="bn-BD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:তৃতীয়</a:t>
              </a:r>
              <a:endPara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76800" y="1333500"/>
              <a:ext cx="2667000" cy="762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prstTxWarp prst="textDoubleWave1">
                <a:avLst/>
              </a:prstTxWarp>
            </a:bodyPr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995" y="667072"/>
              <a:ext cx="2626555" cy="24952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4634168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0235" y="609599"/>
            <a:ext cx="2459328" cy="83099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767005"/>
            <a:ext cx="7123253" cy="332398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2800" dirty="0">
              <a:solidFill>
                <a:schemeClr val="bg1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বিভাজনের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লিখতে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বিভাজনের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জীবদেহের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জীবের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বংশগতির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ধারা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রক্ষায়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বিভাজনের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9097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0391" y="1203067"/>
            <a:ext cx="3549370" cy="9233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69476" y="3086100"/>
            <a:ext cx="5791200" cy="12954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dirty="0">
                <a:ln w="1905"/>
                <a:latin typeface="NikoshBAN" pitchFamily="2" charset="0"/>
                <a:cs typeface="NikoshBAN" pitchFamily="2" charset="0"/>
              </a:rPr>
              <a:t>কোষ বিভাজন</a:t>
            </a:r>
            <a:endParaRPr lang="en-US" sz="7200" dirty="0">
              <a:ln w="1905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789710"/>
            <a:ext cx="6324600" cy="1754326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 </a:t>
            </a:r>
            <a:r>
              <a:rPr lang="bn-BD" sz="540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দেহে </a:t>
            </a:r>
            <a:r>
              <a:rPr lang="en-US" sz="540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bn-BD" sz="540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ধরণের </a:t>
            </a:r>
            <a:r>
              <a:rPr lang="en-US" sz="540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গুরুত্বপূর্ণ </a:t>
            </a:r>
            <a:r>
              <a:rPr lang="bn-BD" sz="540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কোষ </a:t>
            </a:r>
            <a:r>
              <a:rPr lang="bn-BD" sz="5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বিভাজন  ঘটে ।</a:t>
            </a:r>
            <a:endParaRPr lang="en-US" sz="5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41580665"/>
              </p:ext>
            </p:extLst>
          </p:nvPr>
        </p:nvGraphicFramePr>
        <p:xfrm>
          <a:off x="2057885" y="2557890"/>
          <a:ext cx="5028229" cy="3461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666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782AE7-A164-7749-8E88-2E2E5359A54D}"/>
              </a:ext>
            </a:extLst>
          </p:cNvPr>
          <p:cNvSpPr txBox="1"/>
          <p:nvPr/>
        </p:nvSpPr>
        <p:spPr>
          <a:xfrm>
            <a:off x="1108363" y="1755016"/>
            <a:ext cx="5793719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2400"/>
              <a:t>মাইটোসিস কোষ বিভাজন দুই ধাপে ঘটে-১.ক্যারিওকাইনেসিস</a:t>
            </a:r>
            <a:r>
              <a:rPr lang="en-US" sz="2400"/>
              <a:t>।</a:t>
            </a:r>
          </a:p>
          <a:p>
            <a:r>
              <a:rPr lang="as-IN" sz="2400"/>
              <a:t>২.সাইটোকাইনেসিস</a:t>
            </a:r>
            <a:r>
              <a:rPr lang="en-US" sz="2400"/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D33AF-B45C-F946-B780-DCF0C5521A21}"/>
              </a:ext>
            </a:extLst>
          </p:cNvPr>
          <p:cNvSpPr txBox="1"/>
          <p:nvPr/>
        </p:nvSpPr>
        <p:spPr>
          <a:xfrm>
            <a:off x="1108363" y="3713489"/>
            <a:ext cx="4570200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/>
              <a:t>ক্যারিওকাইনেসিস প্রক্রিয়াকে ৫ টি পর্যায়ে ভাগ করা হয়ে থাকে।</a:t>
            </a:r>
          </a:p>
        </p:txBody>
      </p:sp>
    </p:spTree>
    <p:extLst>
      <p:ext uri="{BB962C8B-B14F-4D97-AF65-F5344CB8AC3E}">
        <p14:creationId xmlns:p14="http://schemas.microsoft.com/office/powerpoint/2010/main" val="136905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655324"/>
            <a:ext cx="7322157" cy="5216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51920" y="5791200"/>
            <a:ext cx="19191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866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quia.com/files/quia/users/lmcgee/mitosis/prophase-diagram.gif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76672"/>
            <a:ext cx="7920880" cy="516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352800" y="5486400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প্রো-মেটাফেজ </a:t>
            </a:r>
            <a:endParaRPr lang="en-US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84" y="483830"/>
            <a:ext cx="7613432" cy="5244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505200" y="5404116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130</Words>
  <Application>Microsoft Office PowerPoint</Application>
  <PresentationFormat>On-screen Show (4:3)</PresentationFormat>
  <Paragraphs>42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Jowel</dc:creator>
  <cp:lastModifiedBy>Unknown User</cp:lastModifiedBy>
  <cp:revision>52</cp:revision>
  <dcterms:created xsi:type="dcterms:W3CDTF">2006-08-16T00:00:00Z</dcterms:created>
  <dcterms:modified xsi:type="dcterms:W3CDTF">2021-04-18T07:50:40Z</dcterms:modified>
</cp:coreProperties>
</file>