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7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6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5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6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4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2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3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6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4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6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7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9C611-45B7-4243-B919-06199FA9956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7928-1284-4417-B0CD-6A07305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8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1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Path finder</dc:creator>
  <cp:lastModifiedBy>Path finder</cp:lastModifiedBy>
  <cp:revision>1</cp:revision>
  <dcterms:created xsi:type="dcterms:W3CDTF">2021-04-18T06:21:25Z</dcterms:created>
  <dcterms:modified xsi:type="dcterms:W3CDTF">2021-04-18T06:23:07Z</dcterms:modified>
</cp:coreProperties>
</file>