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16" autoAdjust="0"/>
    <p:restoredTop sz="94660"/>
  </p:normalViewPr>
  <p:slideViewPr>
    <p:cSldViewPr>
      <p:cViewPr>
        <p:scale>
          <a:sx n="70" d="100"/>
          <a:sy n="70" d="100"/>
        </p:scale>
        <p:origin x="-156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6CF73-A6BE-4019-A1B5-58808351B386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DFD125-209B-4D97-AF24-ADD9395B9F15}">
      <dgm:prSet phldrT="[Text]" custT="1"/>
      <dgm:spPr/>
      <dgm:t>
        <a:bodyPr/>
        <a:lstStyle/>
        <a:p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ইমাম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কুদুরী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(</a:t>
          </a:r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রহ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.)</a:t>
          </a:r>
          <a:endParaRPr lang="en-US" sz="3600" b="1" dirty="0">
            <a:latin typeface="NikoshBAN" pitchFamily="2" charset="0"/>
            <a:cs typeface="NikoshBAN" pitchFamily="2" charset="0"/>
          </a:endParaRPr>
        </a:p>
      </dgm:t>
    </dgm:pt>
    <dgm:pt modelId="{6FDBB888-A396-47E1-A63D-7C727032C3AF}" type="parTrans" cxnId="{6B441FBC-5B70-4538-B9B1-DDAE928A83C1}">
      <dgm:prSet/>
      <dgm:spPr/>
      <dgm:t>
        <a:bodyPr/>
        <a:lstStyle/>
        <a:p>
          <a:endParaRPr lang="en-US"/>
        </a:p>
      </dgm:t>
    </dgm:pt>
    <dgm:pt modelId="{3758F062-E002-4FF0-8894-71C7D8C932E9}" type="sibTrans" cxnId="{6B441FBC-5B70-4538-B9B1-DDAE928A83C1}">
      <dgm:prSet/>
      <dgm:spPr/>
      <dgm:t>
        <a:bodyPr/>
        <a:lstStyle/>
        <a:p>
          <a:endParaRPr lang="en-US"/>
        </a:p>
      </dgm:t>
    </dgm:pt>
    <dgm:pt modelId="{559AC034-0768-43DE-A033-3CD49EA5CD7C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৩৬২ </a:t>
          </a:r>
          <a:r>
            <a:rPr lang="en-US" sz="3200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হিজরী</a:t>
          </a:r>
          <a:r>
            <a: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সনে</a:t>
          </a:r>
          <a:r>
            <a: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বাগদাদে</a:t>
          </a:r>
          <a:r>
            <a: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জন্ম</a:t>
          </a:r>
          <a:r>
            <a: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গ্রহণ</a:t>
          </a:r>
          <a:r>
            <a: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করেন</a:t>
          </a:r>
          <a:r>
            <a: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1" dirty="0">
            <a:solidFill>
              <a:schemeClr val="bg2">
                <a:lumMod val="2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C2E5B5DB-72CB-4F40-9B80-210F5ACA585E}" type="parTrans" cxnId="{00F17627-EF49-4BA9-9CF6-FE60C24B32B5}">
      <dgm:prSet custT="1"/>
      <dgm:spPr/>
      <dgm:t>
        <a:bodyPr/>
        <a:lstStyle/>
        <a:p>
          <a:endParaRPr lang="en-US" sz="1800" b="1">
            <a:latin typeface="NikoshBAN" pitchFamily="2" charset="0"/>
            <a:cs typeface="NikoshBAN" pitchFamily="2" charset="0"/>
          </a:endParaRPr>
        </a:p>
      </dgm:t>
    </dgm:pt>
    <dgm:pt modelId="{0A64FCB3-EF5A-40A8-9501-ED677658BF9A}" type="sibTrans" cxnId="{00F17627-EF49-4BA9-9CF6-FE60C24B32B5}">
      <dgm:prSet/>
      <dgm:spPr/>
      <dgm:t>
        <a:bodyPr/>
        <a:lstStyle/>
        <a:p>
          <a:endParaRPr lang="en-US"/>
        </a:p>
      </dgm:t>
    </dgm:pt>
    <dgm:pt modelId="{D10EC426-4320-4D33-9070-E89880118558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আবুল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হুসাইন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আহমাদ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ইবন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মুহাম্মাদ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ইবন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আহমাদ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বিন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জাফর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বিন</a:t>
          </a:r>
          <a:r>
            <a:rPr lang="en-US" sz="2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হামদান</a:t>
          </a:r>
          <a:endParaRPr lang="en-US" sz="24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2409E18B-34F2-40E1-9B55-90EE52892EB0}" type="parTrans" cxnId="{FDCCFF33-A784-497C-A670-A126AD325783}">
      <dgm:prSet custT="1"/>
      <dgm:spPr/>
      <dgm:t>
        <a:bodyPr/>
        <a:lstStyle/>
        <a:p>
          <a:endParaRPr lang="en-US" sz="1800" b="1">
            <a:latin typeface="NikoshBAN" pitchFamily="2" charset="0"/>
            <a:cs typeface="NikoshBAN" pitchFamily="2" charset="0"/>
          </a:endParaRPr>
        </a:p>
      </dgm:t>
    </dgm:pt>
    <dgm:pt modelId="{FC53A564-CE85-4B2E-B4EF-520E8D424A08}" type="sibTrans" cxnId="{FDCCFF33-A784-497C-A670-A126AD325783}">
      <dgm:prSet/>
      <dgm:spPr/>
      <dgm:t>
        <a:bodyPr/>
        <a:lstStyle/>
        <a:p>
          <a:endParaRPr lang="en-US"/>
        </a:p>
      </dgm:t>
    </dgm:pt>
    <dgm:pt modelId="{1E255F54-3C76-44AB-A0FF-E8AB1FEFB3C7}">
      <dgm:prSet phldrT="[Text]" custT="1"/>
      <dgm:spPr/>
      <dgm:t>
        <a:bodyPr/>
        <a:lstStyle/>
        <a:p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তিনি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ছিলেন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নির্ভরযোগ্য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সত্যবাদী</a:t>
          </a:r>
          <a:endParaRPr lang="en-US" sz="3600" b="1" dirty="0">
            <a:latin typeface="NikoshBAN" pitchFamily="2" charset="0"/>
            <a:cs typeface="NikoshBAN" pitchFamily="2" charset="0"/>
          </a:endParaRPr>
        </a:p>
      </dgm:t>
    </dgm:pt>
    <dgm:pt modelId="{1C9A2697-7609-44B4-B383-B1BEDD215912}" type="parTrans" cxnId="{CCB03C7F-DEC1-4C7F-8529-34F86F32AD40}">
      <dgm:prSet custT="1"/>
      <dgm:spPr/>
      <dgm:t>
        <a:bodyPr/>
        <a:lstStyle/>
        <a:p>
          <a:endParaRPr lang="en-US" sz="1800" b="1">
            <a:latin typeface="NikoshBAN" pitchFamily="2" charset="0"/>
            <a:cs typeface="NikoshBAN" pitchFamily="2" charset="0"/>
          </a:endParaRPr>
        </a:p>
      </dgm:t>
    </dgm:pt>
    <dgm:pt modelId="{1C0E6BF3-6D3C-406A-BE39-0818BDAEE8DC}" type="sibTrans" cxnId="{CCB03C7F-DEC1-4C7F-8529-34F86F32AD40}">
      <dgm:prSet/>
      <dgm:spPr/>
      <dgm:t>
        <a:bodyPr/>
        <a:lstStyle/>
        <a:p>
          <a:endParaRPr lang="en-US"/>
        </a:p>
      </dgm:t>
    </dgm:pt>
    <dgm:pt modelId="{BB40C72E-2E4F-4D4E-9764-B0F5C45584FF}">
      <dgm:prSet phldrT="[Text]" custT="1"/>
      <dgm:spPr/>
      <dgm:t>
        <a:bodyPr/>
        <a:lstStyle/>
        <a:p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প্রসিদ্ধ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মুখতাসার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কিতাবের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latin typeface="NikoshBAN" pitchFamily="2" charset="0"/>
              <a:cs typeface="NikoshBAN" pitchFamily="2" charset="0"/>
            </a:rPr>
            <a:t>রচয়িতা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64C5BF94-265B-43D8-B0BB-85915CD1D65C}" type="parTrans" cxnId="{1AE0BCA0-D7C6-46B8-B342-BEF148C13480}">
      <dgm:prSet custT="1"/>
      <dgm:spPr/>
      <dgm:t>
        <a:bodyPr/>
        <a:lstStyle/>
        <a:p>
          <a:endParaRPr lang="en-US" sz="1800" b="1">
            <a:latin typeface="NikoshBAN" pitchFamily="2" charset="0"/>
            <a:cs typeface="NikoshBAN" pitchFamily="2" charset="0"/>
          </a:endParaRPr>
        </a:p>
      </dgm:t>
    </dgm:pt>
    <dgm:pt modelId="{726A865A-DDC9-45A2-97C7-0470CE9631A3}" type="sibTrans" cxnId="{1AE0BCA0-D7C6-46B8-B342-BEF148C13480}">
      <dgm:prSet/>
      <dgm:spPr/>
      <dgm:t>
        <a:bodyPr/>
        <a:lstStyle/>
        <a:p>
          <a:endParaRPr lang="en-US"/>
        </a:p>
      </dgm:t>
    </dgm:pt>
    <dgm:pt modelId="{1072DBA5-5813-407B-889D-C6AB0C193409}">
      <dgm:prSet/>
      <dgm:spPr/>
      <dgm:t>
        <a:bodyPr/>
        <a:lstStyle/>
        <a:p>
          <a:r>
            <a:rPr lang="en-US" b="1" dirty="0" smtClean="0">
              <a:latin typeface="NikoshBAN" pitchFamily="2" charset="0"/>
              <a:cs typeface="NikoshBAN" pitchFamily="2" charset="0"/>
            </a:rPr>
            <a:t>৪২৮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হিজরি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রজব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মাসের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৫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তারিখ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ইন্তেকাল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latin typeface="NikoshBAN" pitchFamily="2" charset="0"/>
              <a:cs typeface="NikoshBAN" pitchFamily="2" charset="0"/>
            </a:rPr>
            <a:t>করেন</a:t>
          </a:r>
          <a:r>
            <a:rPr lang="en-US" b="1" dirty="0" smtClean="0">
              <a:latin typeface="NikoshBAN" pitchFamily="2" charset="0"/>
              <a:cs typeface="NikoshBAN" pitchFamily="2" charset="0"/>
            </a:rPr>
            <a:t>।</a:t>
          </a:r>
          <a:endParaRPr lang="en-US" b="1" dirty="0">
            <a:latin typeface="NikoshBAN" pitchFamily="2" charset="0"/>
            <a:cs typeface="NikoshBAN" pitchFamily="2" charset="0"/>
          </a:endParaRPr>
        </a:p>
      </dgm:t>
    </dgm:pt>
    <dgm:pt modelId="{B5266303-1EF2-4421-8462-22315EC1F03C}" type="parTrans" cxnId="{CBFD1DD7-CCC5-4D6D-8403-18213071392D}">
      <dgm:prSet/>
      <dgm:spPr/>
      <dgm:t>
        <a:bodyPr/>
        <a:lstStyle/>
        <a:p>
          <a:endParaRPr lang="en-US" b="1"/>
        </a:p>
      </dgm:t>
    </dgm:pt>
    <dgm:pt modelId="{47C69416-95CC-4F0D-ADB5-5E7545B48023}" type="sibTrans" cxnId="{CBFD1DD7-CCC5-4D6D-8403-18213071392D}">
      <dgm:prSet/>
      <dgm:spPr/>
      <dgm:t>
        <a:bodyPr/>
        <a:lstStyle/>
        <a:p>
          <a:endParaRPr lang="en-US"/>
        </a:p>
      </dgm:t>
    </dgm:pt>
    <dgm:pt modelId="{3E29065A-CA75-4A13-9A1B-2AA8D4806894}" type="pres">
      <dgm:prSet presAssocID="{16D6CF73-A6BE-4019-A1B5-58808351B3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741D83-D15E-4696-A808-F84E7CDA6691}" type="pres">
      <dgm:prSet presAssocID="{A6DFD125-209B-4D97-AF24-ADD9395B9F15}" presName="centerShape" presStyleLbl="node0" presStyleIdx="0" presStyleCnt="1"/>
      <dgm:spPr/>
      <dgm:t>
        <a:bodyPr/>
        <a:lstStyle/>
        <a:p>
          <a:endParaRPr lang="en-US"/>
        </a:p>
      </dgm:t>
    </dgm:pt>
    <dgm:pt modelId="{056C340D-4669-446D-95A1-1E4F6EB191EC}" type="pres">
      <dgm:prSet presAssocID="{C2E5B5DB-72CB-4F40-9B80-210F5ACA585E}" presName="Name9" presStyleLbl="parChTrans1D2" presStyleIdx="0" presStyleCnt="5"/>
      <dgm:spPr/>
      <dgm:t>
        <a:bodyPr/>
        <a:lstStyle/>
        <a:p>
          <a:endParaRPr lang="en-US"/>
        </a:p>
      </dgm:t>
    </dgm:pt>
    <dgm:pt modelId="{970B9702-62B0-44F8-8947-CF5B472D8447}" type="pres">
      <dgm:prSet presAssocID="{C2E5B5DB-72CB-4F40-9B80-210F5ACA585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A8B0160-8EA3-46DB-87C0-28B8DA059223}" type="pres">
      <dgm:prSet presAssocID="{559AC034-0768-43DE-A033-3CD49EA5CD7C}" presName="node" presStyleLbl="node1" presStyleIdx="0" presStyleCnt="5" custScaleX="152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701F8-39F7-4832-A986-FD41117C678E}" type="pres">
      <dgm:prSet presAssocID="{2409E18B-34F2-40E1-9B55-90EE52892EB0}" presName="Name9" presStyleLbl="parChTrans1D2" presStyleIdx="1" presStyleCnt="5"/>
      <dgm:spPr/>
      <dgm:t>
        <a:bodyPr/>
        <a:lstStyle/>
        <a:p>
          <a:endParaRPr lang="en-US"/>
        </a:p>
      </dgm:t>
    </dgm:pt>
    <dgm:pt modelId="{A9FA415C-6E3B-4F15-A3A0-11BDA9F1A899}" type="pres">
      <dgm:prSet presAssocID="{2409E18B-34F2-40E1-9B55-90EE52892EB0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D23C51F-619F-4467-90DF-823DB91E5CAB}" type="pres">
      <dgm:prSet presAssocID="{D10EC426-4320-4D33-9070-E89880118558}" presName="node" presStyleLbl="node1" presStyleIdx="1" presStyleCnt="5" custScaleX="152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540F9-95C6-4DB6-930D-CA22AC87FBA2}" type="pres">
      <dgm:prSet presAssocID="{1C9A2697-7609-44B4-B383-B1BEDD2159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DE646959-2D56-4B0F-8955-FB8916898121}" type="pres">
      <dgm:prSet presAssocID="{1C9A2697-7609-44B4-B383-B1BEDD2159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17AD3A13-CB35-4797-8B9A-15DA6409CC39}" type="pres">
      <dgm:prSet presAssocID="{1E255F54-3C76-44AB-A0FF-E8AB1FEFB3C7}" presName="node" presStyleLbl="node1" presStyleIdx="2" presStyleCnt="5" custScaleX="152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CAE68-95D0-4646-99D5-5FD93176971D}" type="pres">
      <dgm:prSet presAssocID="{64C5BF94-265B-43D8-B0BB-85915CD1D65C}" presName="Name9" presStyleLbl="parChTrans1D2" presStyleIdx="3" presStyleCnt="5"/>
      <dgm:spPr/>
      <dgm:t>
        <a:bodyPr/>
        <a:lstStyle/>
        <a:p>
          <a:endParaRPr lang="en-US"/>
        </a:p>
      </dgm:t>
    </dgm:pt>
    <dgm:pt modelId="{DE799209-7AFF-405E-80DC-55E8ACD68031}" type="pres">
      <dgm:prSet presAssocID="{64C5BF94-265B-43D8-B0BB-85915CD1D65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C773115C-3274-4AAE-914C-BB23769EB132}" type="pres">
      <dgm:prSet presAssocID="{BB40C72E-2E4F-4D4E-9764-B0F5C45584FF}" presName="node" presStyleLbl="node1" presStyleIdx="3" presStyleCnt="5" custScaleX="152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FE30F-DF99-4263-A665-C123FA57DD97}" type="pres">
      <dgm:prSet presAssocID="{B5266303-1EF2-4421-8462-22315EC1F03C}" presName="Name9" presStyleLbl="parChTrans1D2" presStyleIdx="4" presStyleCnt="5"/>
      <dgm:spPr/>
      <dgm:t>
        <a:bodyPr/>
        <a:lstStyle/>
        <a:p>
          <a:endParaRPr lang="en-US"/>
        </a:p>
      </dgm:t>
    </dgm:pt>
    <dgm:pt modelId="{D2086E23-1FF2-4756-B846-152A8DA6EC4D}" type="pres">
      <dgm:prSet presAssocID="{B5266303-1EF2-4421-8462-22315EC1F03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4A08DC0-2C00-4B6E-9364-5F6E8A017F8C}" type="pres">
      <dgm:prSet presAssocID="{1072DBA5-5813-407B-889D-C6AB0C193409}" presName="node" presStyleLbl="node1" presStyleIdx="4" presStyleCnt="5" custScaleX="152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DD597D-7805-49EB-A1CB-BBD3BAE72CA3}" type="presOf" srcId="{D10EC426-4320-4D33-9070-E89880118558}" destId="{7D23C51F-619F-4467-90DF-823DB91E5CAB}" srcOrd="0" destOrd="0" presId="urn:microsoft.com/office/officeart/2005/8/layout/radial1"/>
    <dgm:cxn modelId="{777A0B39-AF3E-44FD-BEB1-7C6529B273F1}" type="presOf" srcId="{2409E18B-34F2-40E1-9B55-90EE52892EB0}" destId="{A9FA415C-6E3B-4F15-A3A0-11BDA9F1A899}" srcOrd="1" destOrd="0" presId="urn:microsoft.com/office/officeart/2005/8/layout/radial1"/>
    <dgm:cxn modelId="{E2C9D47A-8500-4040-AB5F-8EA4B786CB9A}" type="presOf" srcId="{2409E18B-34F2-40E1-9B55-90EE52892EB0}" destId="{E4D701F8-39F7-4832-A986-FD41117C678E}" srcOrd="0" destOrd="0" presId="urn:microsoft.com/office/officeart/2005/8/layout/radial1"/>
    <dgm:cxn modelId="{0C51F866-D2BA-4FBA-880C-7E437D90BB03}" type="presOf" srcId="{C2E5B5DB-72CB-4F40-9B80-210F5ACA585E}" destId="{970B9702-62B0-44F8-8947-CF5B472D8447}" srcOrd="1" destOrd="0" presId="urn:microsoft.com/office/officeart/2005/8/layout/radial1"/>
    <dgm:cxn modelId="{1AE0BCA0-D7C6-46B8-B342-BEF148C13480}" srcId="{A6DFD125-209B-4D97-AF24-ADD9395B9F15}" destId="{BB40C72E-2E4F-4D4E-9764-B0F5C45584FF}" srcOrd="3" destOrd="0" parTransId="{64C5BF94-265B-43D8-B0BB-85915CD1D65C}" sibTransId="{726A865A-DDC9-45A2-97C7-0470CE9631A3}"/>
    <dgm:cxn modelId="{5C26AE0C-7539-4A59-AB2D-253A869C28C6}" type="presOf" srcId="{BB40C72E-2E4F-4D4E-9764-B0F5C45584FF}" destId="{C773115C-3274-4AAE-914C-BB23769EB132}" srcOrd="0" destOrd="0" presId="urn:microsoft.com/office/officeart/2005/8/layout/radial1"/>
    <dgm:cxn modelId="{12D6D230-4681-4F3E-86D3-CB43ED9050A0}" type="presOf" srcId="{B5266303-1EF2-4421-8462-22315EC1F03C}" destId="{9B4FE30F-DF99-4263-A665-C123FA57DD97}" srcOrd="0" destOrd="0" presId="urn:microsoft.com/office/officeart/2005/8/layout/radial1"/>
    <dgm:cxn modelId="{4065E909-5241-43D6-B7F0-606EDDEF40D1}" type="presOf" srcId="{16D6CF73-A6BE-4019-A1B5-58808351B386}" destId="{3E29065A-CA75-4A13-9A1B-2AA8D4806894}" srcOrd="0" destOrd="0" presId="urn:microsoft.com/office/officeart/2005/8/layout/radial1"/>
    <dgm:cxn modelId="{5B7EB043-7794-4B83-A1D9-5D028CA8F028}" type="presOf" srcId="{1072DBA5-5813-407B-889D-C6AB0C193409}" destId="{24A08DC0-2C00-4B6E-9364-5F6E8A017F8C}" srcOrd="0" destOrd="0" presId="urn:microsoft.com/office/officeart/2005/8/layout/radial1"/>
    <dgm:cxn modelId="{C223EA89-1FEA-4652-BE29-23CBF7019ACE}" type="presOf" srcId="{1E255F54-3C76-44AB-A0FF-E8AB1FEFB3C7}" destId="{17AD3A13-CB35-4797-8B9A-15DA6409CC39}" srcOrd="0" destOrd="0" presId="urn:microsoft.com/office/officeart/2005/8/layout/radial1"/>
    <dgm:cxn modelId="{00F17627-EF49-4BA9-9CF6-FE60C24B32B5}" srcId="{A6DFD125-209B-4D97-AF24-ADD9395B9F15}" destId="{559AC034-0768-43DE-A033-3CD49EA5CD7C}" srcOrd="0" destOrd="0" parTransId="{C2E5B5DB-72CB-4F40-9B80-210F5ACA585E}" sibTransId="{0A64FCB3-EF5A-40A8-9501-ED677658BF9A}"/>
    <dgm:cxn modelId="{F510C54C-125A-4085-9729-4B6EDC9DF7C2}" type="presOf" srcId="{1C9A2697-7609-44B4-B383-B1BEDD215912}" destId="{DE646959-2D56-4B0F-8955-FB8916898121}" srcOrd="1" destOrd="0" presId="urn:microsoft.com/office/officeart/2005/8/layout/radial1"/>
    <dgm:cxn modelId="{CBFD1DD7-CCC5-4D6D-8403-18213071392D}" srcId="{A6DFD125-209B-4D97-AF24-ADD9395B9F15}" destId="{1072DBA5-5813-407B-889D-C6AB0C193409}" srcOrd="4" destOrd="0" parTransId="{B5266303-1EF2-4421-8462-22315EC1F03C}" sibTransId="{47C69416-95CC-4F0D-ADB5-5E7545B48023}"/>
    <dgm:cxn modelId="{CCB03C7F-DEC1-4C7F-8529-34F86F32AD40}" srcId="{A6DFD125-209B-4D97-AF24-ADD9395B9F15}" destId="{1E255F54-3C76-44AB-A0FF-E8AB1FEFB3C7}" srcOrd="2" destOrd="0" parTransId="{1C9A2697-7609-44B4-B383-B1BEDD215912}" sibTransId="{1C0E6BF3-6D3C-406A-BE39-0818BDAEE8DC}"/>
    <dgm:cxn modelId="{E2EE2D52-EBD2-445E-9BA3-293174576781}" type="presOf" srcId="{C2E5B5DB-72CB-4F40-9B80-210F5ACA585E}" destId="{056C340D-4669-446D-95A1-1E4F6EB191EC}" srcOrd="0" destOrd="0" presId="urn:microsoft.com/office/officeart/2005/8/layout/radial1"/>
    <dgm:cxn modelId="{FDCCFF33-A784-497C-A670-A126AD325783}" srcId="{A6DFD125-209B-4D97-AF24-ADD9395B9F15}" destId="{D10EC426-4320-4D33-9070-E89880118558}" srcOrd="1" destOrd="0" parTransId="{2409E18B-34F2-40E1-9B55-90EE52892EB0}" sibTransId="{FC53A564-CE85-4B2E-B4EF-520E8D424A08}"/>
    <dgm:cxn modelId="{6B441FBC-5B70-4538-B9B1-DDAE928A83C1}" srcId="{16D6CF73-A6BE-4019-A1B5-58808351B386}" destId="{A6DFD125-209B-4D97-AF24-ADD9395B9F15}" srcOrd="0" destOrd="0" parTransId="{6FDBB888-A396-47E1-A63D-7C727032C3AF}" sibTransId="{3758F062-E002-4FF0-8894-71C7D8C932E9}"/>
    <dgm:cxn modelId="{E273C769-B1DA-4416-9928-52E267ADC5A7}" type="presOf" srcId="{B5266303-1EF2-4421-8462-22315EC1F03C}" destId="{D2086E23-1FF2-4756-B846-152A8DA6EC4D}" srcOrd="1" destOrd="0" presId="urn:microsoft.com/office/officeart/2005/8/layout/radial1"/>
    <dgm:cxn modelId="{3F62AD7C-EC4A-42EC-B13A-ABE09F36BBD7}" type="presOf" srcId="{1C9A2697-7609-44B4-B383-B1BEDD215912}" destId="{3A6540F9-95C6-4DB6-930D-CA22AC87FBA2}" srcOrd="0" destOrd="0" presId="urn:microsoft.com/office/officeart/2005/8/layout/radial1"/>
    <dgm:cxn modelId="{9E38D8A0-7403-497D-847A-30A35541490F}" type="presOf" srcId="{64C5BF94-265B-43D8-B0BB-85915CD1D65C}" destId="{DE799209-7AFF-405E-80DC-55E8ACD68031}" srcOrd="1" destOrd="0" presId="urn:microsoft.com/office/officeart/2005/8/layout/radial1"/>
    <dgm:cxn modelId="{0A564EFD-AA9A-4E3F-A735-1520D90982FA}" type="presOf" srcId="{A6DFD125-209B-4D97-AF24-ADD9395B9F15}" destId="{22741D83-D15E-4696-A808-F84E7CDA6691}" srcOrd="0" destOrd="0" presId="urn:microsoft.com/office/officeart/2005/8/layout/radial1"/>
    <dgm:cxn modelId="{B1A0D84C-55F8-448B-A1C7-87C73F500032}" type="presOf" srcId="{64C5BF94-265B-43D8-B0BB-85915CD1D65C}" destId="{B2ECAE68-95D0-4646-99D5-5FD93176971D}" srcOrd="0" destOrd="0" presId="urn:microsoft.com/office/officeart/2005/8/layout/radial1"/>
    <dgm:cxn modelId="{32155AD8-46E3-446A-856B-C430082EC1A3}" type="presOf" srcId="{559AC034-0768-43DE-A033-3CD49EA5CD7C}" destId="{6A8B0160-8EA3-46DB-87C0-28B8DA059223}" srcOrd="0" destOrd="0" presId="urn:microsoft.com/office/officeart/2005/8/layout/radial1"/>
    <dgm:cxn modelId="{B6DCB37F-2DF1-4643-9B65-5B7241B87946}" type="presParOf" srcId="{3E29065A-CA75-4A13-9A1B-2AA8D4806894}" destId="{22741D83-D15E-4696-A808-F84E7CDA6691}" srcOrd="0" destOrd="0" presId="urn:microsoft.com/office/officeart/2005/8/layout/radial1"/>
    <dgm:cxn modelId="{0D09C037-C82A-4C57-81B5-200E7DA482A7}" type="presParOf" srcId="{3E29065A-CA75-4A13-9A1B-2AA8D4806894}" destId="{056C340D-4669-446D-95A1-1E4F6EB191EC}" srcOrd="1" destOrd="0" presId="urn:microsoft.com/office/officeart/2005/8/layout/radial1"/>
    <dgm:cxn modelId="{603DF420-F3C2-4290-992E-3D4517559867}" type="presParOf" srcId="{056C340D-4669-446D-95A1-1E4F6EB191EC}" destId="{970B9702-62B0-44F8-8947-CF5B472D8447}" srcOrd="0" destOrd="0" presId="urn:microsoft.com/office/officeart/2005/8/layout/radial1"/>
    <dgm:cxn modelId="{7A314E4B-64E6-4275-A019-C95405F2BFC3}" type="presParOf" srcId="{3E29065A-CA75-4A13-9A1B-2AA8D4806894}" destId="{6A8B0160-8EA3-46DB-87C0-28B8DA059223}" srcOrd="2" destOrd="0" presId="urn:microsoft.com/office/officeart/2005/8/layout/radial1"/>
    <dgm:cxn modelId="{AA1F0CBF-0FA2-408E-9FFE-5436C56A3E9A}" type="presParOf" srcId="{3E29065A-CA75-4A13-9A1B-2AA8D4806894}" destId="{E4D701F8-39F7-4832-A986-FD41117C678E}" srcOrd="3" destOrd="0" presId="urn:microsoft.com/office/officeart/2005/8/layout/radial1"/>
    <dgm:cxn modelId="{C4F75B2C-A35B-4F53-B76A-9E99D555F86F}" type="presParOf" srcId="{E4D701F8-39F7-4832-A986-FD41117C678E}" destId="{A9FA415C-6E3B-4F15-A3A0-11BDA9F1A899}" srcOrd="0" destOrd="0" presId="urn:microsoft.com/office/officeart/2005/8/layout/radial1"/>
    <dgm:cxn modelId="{0765DB8B-42FA-4909-BE7C-DA71C1D64809}" type="presParOf" srcId="{3E29065A-CA75-4A13-9A1B-2AA8D4806894}" destId="{7D23C51F-619F-4467-90DF-823DB91E5CAB}" srcOrd="4" destOrd="0" presId="urn:microsoft.com/office/officeart/2005/8/layout/radial1"/>
    <dgm:cxn modelId="{B43F32C5-44BD-4E78-8C8C-81B29A7BE1A1}" type="presParOf" srcId="{3E29065A-CA75-4A13-9A1B-2AA8D4806894}" destId="{3A6540F9-95C6-4DB6-930D-CA22AC87FBA2}" srcOrd="5" destOrd="0" presId="urn:microsoft.com/office/officeart/2005/8/layout/radial1"/>
    <dgm:cxn modelId="{8B7FF7DD-A701-4D46-BB24-D859CA47AE16}" type="presParOf" srcId="{3A6540F9-95C6-4DB6-930D-CA22AC87FBA2}" destId="{DE646959-2D56-4B0F-8955-FB8916898121}" srcOrd="0" destOrd="0" presId="urn:microsoft.com/office/officeart/2005/8/layout/radial1"/>
    <dgm:cxn modelId="{F9605638-06FA-41E3-9C87-D0CAFDBE9721}" type="presParOf" srcId="{3E29065A-CA75-4A13-9A1B-2AA8D4806894}" destId="{17AD3A13-CB35-4797-8B9A-15DA6409CC39}" srcOrd="6" destOrd="0" presId="urn:microsoft.com/office/officeart/2005/8/layout/radial1"/>
    <dgm:cxn modelId="{0847A47C-38EC-4928-8643-305B397A1FE8}" type="presParOf" srcId="{3E29065A-CA75-4A13-9A1B-2AA8D4806894}" destId="{B2ECAE68-95D0-4646-99D5-5FD93176971D}" srcOrd="7" destOrd="0" presId="urn:microsoft.com/office/officeart/2005/8/layout/radial1"/>
    <dgm:cxn modelId="{341404C1-749F-48F7-9ED0-4ED084D62A08}" type="presParOf" srcId="{B2ECAE68-95D0-4646-99D5-5FD93176971D}" destId="{DE799209-7AFF-405E-80DC-55E8ACD68031}" srcOrd="0" destOrd="0" presId="urn:microsoft.com/office/officeart/2005/8/layout/radial1"/>
    <dgm:cxn modelId="{455D7A99-E392-440D-8C9E-41EA2E492576}" type="presParOf" srcId="{3E29065A-CA75-4A13-9A1B-2AA8D4806894}" destId="{C773115C-3274-4AAE-914C-BB23769EB132}" srcOrd="8" destOrd="0" presId="urn:microsoft.com/office/officeart/2005/8/layout/radial1"/>
    <dgm:cxn modelId="{D24E209E-AA7E-42F7-8806-8BDCB366481E}" type="presParOf" srcId="{3E29065A-CA75-4A13-9A1B-2AA8D4806894}" destId="{9B4FE30F-DF99-4263-A665-C123FA57DD97}" srcOrd="9" destOrd="0" presId="urn:microsoft.com/office/officeart/2005/8/layout/radial1"/>
    <dgm:cxn modelId="{4B6C4A54-A3BB-4452-A44F-8A28F451C421}" type="presParOf" srcId="{9B4FE30F-DF99-4263-A665-C123FA57DD97}" destId="{D2086E23-1FF2-4756-B846-152A8DA6EC4D}" srcOrd="0" destOrd="0" presId="urn:microsoft.com/office/officeart/2005/8/layout/radial1"/>
    <dgm:cxn modelId="{C6EAEF3D-D308-4B6D-9927-A384E3F384DC}" type="presParOf" srcId="{3E29065A-CA75-4A13-9A1B-2AA8D4806894}" destId="{24A08DC0-2C00-4B6E-9364-5F6E8A017F8C}" srcOrd="10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5FABE-C55F-4DCC-BD9F-BD0C4C42114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AB6CB4-5582-44B3-B5CB-A29DF0B42931}">
      <dgm:prSet custT="1"/>
      <dgm:spPr/>
      <dgm:t>
        <a:bodyPr/>
        <a:lstStyle/>
        <a:p>
          <a:endParaRPr lang="en-US" sz="100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F5777872-9BD2-41C0-9EEE-00F27358FB49}">
      <dgm:prSet phldrT="[Text]" phldr="1" custT="1"/>
      <dgm:spPr/>
      <dgm:t>
        <a:bodyPr/>
        <a:lstStyle/>
        <a:p>
          <a:endParaRPr lang="en-US" sz="1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DDC6AAB5-65EE-411C-9563-898EAD7B71D2}">
      <dgm:prSet phldrT="[Text]" phldr="1" custT="1"/>
      <dgm:spPr/>
      <dgm:t>
        <a:bodyPr/>
        <a:lstStyle/>
        <a:p>
          <a:endParaRPr lang="en-US" sz="1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476DBB56-BC85-4B29-93AF-D392971FB67E}">
      <dgm:prSet phldrT="[Text]" phldr="1" custT="1"/>
      <dgm:spPr/>
      <dgm:t>
        <a:bodyPr/>
        <a:lstStyle/>
        <a:p>
          <a:endParaRPr lang="en-US" sz="1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BD01AEF0-93EA-4957-B488-A757CF69BB22}">
      <dgm:prSet phldrT="[Text]" phldr="1" custT="1"/>
      <dgm:spPr/>
      <dgm:t>
        <a:bodyPr/>
        <a:lstStyle/>
        <a:p>
          <a:endParaRPr lang="en-US" sz="1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73B21A83-220D-491D-932E-9AE9113FC81C}">
      <dgm:prSet phldrT="[Text]" phldr="1" custT="1"/>
      <dgm:spPr/>
      <dgm:t>
        <a:bodyPr/>
        <a:lstStyle/>
        <a:p>
          <a:endParaRPr lang="en-US" sz="1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00C545FE-4A36-4937-8EE8-1E85A5739883}" type="sibTrans" cxnId="{28D49183-32B7-41D0-89F5-28F726AD131F}">
      <dgm:prSet/>
      <dgm:spPr/>
      <dgm:t>
        <a:bodyPr/>
        <a:lstStyle/>
        <a:p>
          <a:endParaRPr lang="en-US"/>
        </a:p>
      </dgm:t>
    </dgm:pt>
    <dgm:pt modelId="{B962FDE5-26B5-4B0B-A11F-760860D87DE6}" type="parTrans" cxnId="{28D49183-32B7-41D0-89F5-28F726AD131F}">
      <dgm:prSet/>
      <dgm:spPr/>
      <dgm:t>
        <a:bodyPr/>
        <a:lstStyle/>
        <a:p>
          <a:endParaRPr lang="en-US"/>
        </a:p>
      </dgm:t>
    </dgm:pt>
    <dgm:pt modelId="{119A6742-A4B8-4E61-AD4C-498942E96215}" type="sibTrans" cxnId="{40BDE312-BB73-4C28-9454-845A8014AAEA}">
      <dgm:prSet/>
      <dgm:spPr/>
      <dgm:t>
        <a:bodyPr/>
        <a:lstStyle/>
        <a:p>
          <a:endParaRPr lang="en-US"/>
        </a:p>
      </dgm:t>
    </dgm:pt>
    <dgm:pt modelId="{58A5EC76-9324-4947-891B-32E3C8189BDC}" type="parTrans" cxnId="{40BDE312-BB73-4C28-9454-845A8014AAEA}">
      <dgm:prSet custT="1"/>
      <dgm:spPr/>
      <dgm:t>
        <a:bodyPr/>
        <a:lstStyle/>
        <a:p>
          <a:endParaRPr lang="en-US" sz="100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61EBB5B9-98F9-47D3-880D-8AFC286717CC}" type="sibTrans" cxnId="{18727FCF-1697-4FA1-82D7-A1F56764A330}">
      <dgm:prSet/>
      <dgm:spPr/>
      <dgm:t>
        <a:bodyPr/>
        <a:lstStyle/>
        <a:p>
          <a:endParaRPr lang="en-US"/>
        </a:p>
      </dgm:t>
    </dgm:pt>
    <dgm:pt modelId="{E99059CE-EB21-49B5-80F2-020640A05F8B}" type="parTrans" cxnId="{18727FCF-1697-4FA1-82D7-A1F56764A330}">
      <dgm:prSet custT="1"/>
      <dgm:spPr/>
      <dgm:t>
        <a:bodyPr/>
        <a:lstStyle/>
        <a:p>
          <a:endParaRPr lang="en-US" sz="100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6F8081BD-C1C1-40A9-AADD-4E084847B813}" type="sibTrans" cxnId="{B838A860-83AE-4A24-8B5D-84820428477E}">
      <dgm:prSet/>
      <dgm:spPr/>
      <dgm:t>
        <a:bodyPr/>
        <a:lstStyle/>
        <a:p>
          <a:endParaRPr lang="en-US"/>
        </a:p>
      </dgm:t>
    </dgm:pt>
    <dgm:pt modelId="{EAB777E1-ABEE-491B-86C2-34677211F8A2}" type="parTrans" cxnId="{B838A860-83AE-4A24-8B5D-84820428477E}">
      <dgm:prSet custT="1"/>
      <dgm:spPr/>
      <dgm:t>
        <a:bodyPr/>
        <a:lstStyle/>
        <a:p>
          <a:endParaRPr lang="en-US" sz="100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9F67CEDD-28EC-4FE8-96F4-F7D54D7DB666}" type="sibTrans" cxnId="{C04AFBE6-2EED-4753-9851-0D7AEB2BD0F4}">
      <dgm:prSet/>
      <dgm:spPr/>
      <dgm:t>
        <a:bodyPr/>
        <a:lstStyle/>
        <a:p>
          <a:endParaRPr lang="en-US"/>
        </a:p>
      </dgm:t>
    </dgm:pt>
    <dgm:pt modelId="{3355A761-253F-40E0-B3CC-E1FDB8358700}" type="parTrans" cxnId="{C04AFBE6-2EED-4753-9851-0D7AEB2BD0F4}">
      <dgm:prSet custT="1"/>
      <dgm:spPr/>
      <dgm:t>
        <a:bodyPr/>
        <a:lstStyle/>
        <a:p>
          <a:endParaRPr lang="en-US" sz="100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13E00343-760E-45AA-9F8F-9863D654F24C}" type="sibTrans" cxnId="{255991D7-F4C2-4828-9929-8E658561AA78}">
      <dgm:prSet/>
      <dgm:spPr/>
      <dgm:t>
        <a:bodyPr/>
        <a:lstStyle/>
        <a:p>
          <a:endParaRPr lang="en-US"/>
        </a:p>
      </dgm:t>
    </dgm:pt>
    <dgm:pt modelId="{A33CF77B-25C7-481F-A667-0BE7D362D969}" type="parTrans" cxnId="{255991D7-F4C2-4828-9929-8E658561AA78}">
      <dgm:prSet custT="1"/>
      <dgm:spPr/>
      <dgm:t>
        <a:bodyPr/>
        <a:lstStyle/>
        <a:p>
          <a:endParaRPr lang="en-US" sz="100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9BBE6110-0970-4E85-AF5E-98E21F05EA40}" type="pres">
      <dgm:prSet presAssocID="{C215FABE-C55F-4DCC-BD9F-BD0C4C4211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D29C60-DC90-4A6A-A24B-FE289D056127}" type="pres">
      <dgm:prSet presAssocID="{73B21A83-220D-491D-932E-9AE9113FC81C}" presName="centerShape" presStyleLbl="node0" presStyleIdx="0" presStyleCnt="1" custLinFactNeighborX="834" custLinFactNeighborY="220"/>
      <dgm:spPr/>
      <dgm:t>
        <a:bodyPr/>
        <a:lstStyle/>
        <a:p>
          <a:endParaRPr lang="en-US"/>
        </a:p>
      </dgm:t>
    </dgm:pt>
    <dgm:pt modelId="{A8BAED5A-0A63-4255-8BDC-5EBBFC5CA2C6}" type="pres">
      <dgm:prSet presAssocID="{A33CF77B-25C7-481F-A667-0BE7D362D969}" presName="Name9" presStyleLbl="parChTrans1D2" presStyleIdx="0" presStyleCnt="5"/>
      <dgm:spPr/>
      <dgm:t>
        <a:bodyPr/>
        <a:lstStyle/>
        <a:p>
          <a:endParaRPr lang="en-US"/>
        </a:p>
      </dgm:t>
    </dgm:pt>
    <dgm:pt modelId="{41A62AD0-6D32-42B6-BF95-6CA3029175C9}" type="pres">
      <dgm:prSet presAssocID="{A33CF77B-25C7-481F-A667-0BE7D362D96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47DFB9A-ABAD-46B1-A216-34DE0E3D7087}" type="pres">
      <dgm:prSet presAssocID="{BD01AEF0-93EA-4957-B488-A757CF69BB2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8AE0C-A193-4DC9-83A6-DEC2C2715CA3}" type="pres">
      <dgm:prSet presAssocID="{3355A761-253F-40E0-B3CC-E1FDB8358700}" presName="Name9" presStyleLbl="parChTrans1D2" presStyleIdx="1" presStyleCnt="5"/>
      <dgm:spPr/>
      <dgm:t>
        <a:bodyPr/>
        <a:lstStyle/>
        <a:p>
          <a:endParaRPr lang="en-US"/>
        </a:p>
      </dgm:t>
    </dgm:pt>
    <dgm:pt modelId="{C19ECA45-8F82-4BA1-A26B-B8F28C68B0CC}" type="pres">
      <dgm:prSet presAssocID="{3355A761-253F-40E0-B3CC-E1FDB8358700}" presName="connTx" presStyleLbl="parChTrans1D2" presStyleIdx="1" presStyleCnt="5"/>
      <dgm:spPr/>
      <dgm:t>
        <a:bodyPr/>
        <a:lstStyle/>
        <a:p>
          <a:endParaRPr lang="en-US"/>
        </a:p>
      </dgm:t>
    </dgm:pt>
    <dgm:pt modelId="{BCA38839-5823-4115-B1CE-EEE743468F0E}" type="pres">
      <dgm:prSet presAssocID="{476DBB56-BC85-4B29-93AF-D392971FB6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AFB64-CC9D-42CB-988B-067E47C9ACE1}" type="pres">
      <dgm:prSet presAssocID="{EAB777E1-ABEE-491B-86C2-34677211F8A2}" presName="Name9" presStyleLbl="parChTrans1D2" presStyleIdx="2" presStyleCnt="5"/>
      <dgm:spPr/>
      <dgm:t>
        <a:bodyPr/>
        <a:lstStyle/>
        <a:p>
          <a:endParaRPr lang="en-US"/>
        </a:p>
      </dgm:t>
    </dgm:pt>
    <dgm:pt modelId="{EB53F302-AE43-4666-BF0D-A2B02357E909}" type="pres">
      <dgm:prSet presAssocID="{EAB777E1-ABEE-491B-86C2-34677211F8A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CEC8C87-4FE9-498F-BA39-63847682875C}" type="pres">
      <dgm:prSet presAssocID="{DDC6AAB5-65EE-411C-9563-898EAD7B71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1F402-733E-40DA-8B45-8089387C21A4}" type="pres">
      <dgm:prSet presAssocID="{E99059CE-EB21-49B5-80F2-020640A05F8B}" presName="Name9" presStyleLbl="parChTrans1D2" presStyleIdx="3" presStyleCnt="5"/>
      <dgm:spPr/>
      <dgm:t>
        <a:bodyPr/>
        <a:lstStyle/>
        <a:p>
          <a:endParaRPr lang="en-US"/>
        </a:p>
      </dgm:t>
    </dgm:pt>
    <dgm:pt modelId="{FA1689B7-01DE-470F-9809-167D6E015902}" type="pres">
      <dgm:prSet presAssocID="{E99059CE-EB21-49B5-80F2-020640A05F8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9AEB7BB-3354-4905-9CBF-DFD0FE5B9A7B}" type="pres">
      <dgm:prSet presAssocID="{F5777872-9BD2-41C0-9EEE-00F27358FB4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7415D-2D29-496F-943F-469979EA5F1D}" type="pres">
      <dgm:prSet presAssocID="{58A5EC76-9324-4947-891B-32E3C8189BDC}" presName="Name9" presStyleLbl="parChTrans1D2" presStyleIdx="4" presStyleCnt="5"/>
      <dgm:spPr/>
      <dgm:t>
        <a:bodyPr/>
        <a:lstStyle/>
        <a:p>
          <a:endParaRPr lang="en-US"/>
        </a:p>
      </dgm:t>
    </dgm:pt>
    <dgm:pt modelId="{3429C8DB-AA07-4EFC-952A-6C46F2C26D4A}" type="pres">
      <dgm:prSet presAssocID="{58A5EC76-9324-4947-891B-32E3C8189BD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305F9FAA-1E9C-4EC4-8268-8FFA959825DB}" type="pres">
      <dgm:prSet presAssocID="{7AAB6CB4-5582-44B3-B5CB-A29DF0B4293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BA291F-91BC-459E-ABE1-3DA0F16FA17A}" type="presOf" srcId="{A33CF77B-25C7-481F-A667-0BE7D362D969}" destId="{A8BAED5A-0A63-4255-8BDC-5EBBFC5CA2C6}" srcOrd="0" destOrd="0" presId="urn:microsoft.com/office/officeart/2005/8/layout/radial1"/>
    <dgm:cxn modelId="{C046A798-678E-439D-97CE-CBF8B4BBCE9E}" type="presOf" srcId="{F5777872-9BD2-41C0-9EEE-00F27358FB49}" destId="{A9AEB7BB-3354-4905-9CBF-DFD0FE5B9A7B}" srcOrd="0" destOrd="0" presId="urn:microsoft.com/office/officeart/2005/8/layout/radial1"/>
    <dgm:cxn modelId="{20323D20-50D7-4D01-8EFF-AC2EDB1D21AF}" type="presOf" srcId="{7AAB6CB4-5582-44B3-B5CB-A29DF0B42931}" destId="{305F9FAA-1E9C-4EC4-8268-8FFA959825DB}" srcOrd="0" destOrd="0" presId="urn:microsoft.com/office/officeart/2005/8/layout/radial1"/>
    <dgm:cxn modelId="{255991D7-F4C2-4828-9929-8E658561AA78}" srcId="{73B21A83-220D-491D-932E-9AE9113FC81C}" destId="{BD01AEF0-93EA-4957-B488-A757CF69BB22}" srcOrd="0" destOrd="0" parTransId="{A33CF77B-25C7-481F-A667-0BE7D362D969}" sibTransId="{13E00343-760E-45AA-9F8F-9863D654F24C}"/>
    <dgm:cxn modelId="{C04AFBE6-2EED-4753-9851-0D7AEB2BD0F4}" srcId="{73B21A83-220D-491D-932E-9AE9113FC81C}" destId="{476DBB56-BC85-4B29-93AF-D392971FB67E}" srcOrd="1" destOrd="0" parTransId="{3355A761-253F-40E0-B3CC-E1FDB8358700}" sibTransId="{9F67CEDD-28EC-4FE8-96F4-F7D54D7DB666}"/>
    <dgm:cxn modelId="{B5304947-A9B1-4BC2-A8D6-047BF5078375}" type="presOf" srcId="{BD01AEF0-93EA-4957-B488-A757CF69BB22}" destId="{747DFB9A-ABAD-46B1-A216-34DE0E3D7087}" srcOrd="0" destOrd="0" presId="urn:microsoft.com/office/officeart/2005/8/layout/radial1"/>
    <dgm:cxn modelId="{28D49183-32B7-41D0-89F5-28F726AD131F}" srcId="{C215FABE-C55F-4DCC-BD9F-BD0C4C421143}" destId="{73B21A83-220D-491D-932E-9AE9113FC81C}" srcOrd="0" destOrd="0" parTransId="{B962FDE5-26B5-4B0B-A11F-760860D87DE6}" sibTransId="{00C545FE-4A36-4937-8EE8-1E85A5739883}"/>
    <dgm:cxn modelId="{EA45BB56-F881-49B7-9588-8E1F824076B9}" type="presOf" srcId="{EAB777E1-ABEE-491B-86C2-34677211F8A2}" destId="{FA7AFB64-CC9D-42CB-988B-067E47C9ACE1}" srcOrd="0" destOrd="0" presId="urn:microsoft.com/office/officeart/2005/8/layout/radial1"/>
    <dgm:cxn modelId="{02155FAC-1C9D-4BBE-90AE-08A2683D5ED2}" type="presOf" srcId="{EAB777E1-ABEE-491B-86C2-34677211F8A2}" destId="{EB53F302-AE43-4666-BF0D-A2B02357E909}" srcOrd="1" destOrd="0" presId="urn:microsoft.com/office/officeart/2005/8/layout/radial1"/>
    <dgm:cxn modelId="{18727FCF-1697-4FA1-82D7-A1F56764A330}" srcId="{73B21A83-220D-491D-932E-9AE9113FC81C}" destId="{F5777872-9BD2-41C0-9EEE-00F27358FB49}" srcOrd="3" destOrd="0" parTransId="{E99059CE-EB21-49B5-80F2-020640A05F8B}" sibTransId="{61EBB5B9-98F9-47D3-880D-8AFC286717CC}"/>
    <dgm:cxn modelId="{8EEC30ED-2854-4C7C-BE0C-88BC7873988B}" type="presOf" srcId="{3355A761-253F-40E0-B3CC-E1FDB8358700}" destId="{37F8AE0C-A193-4DC9-83A6-DEC2C2715CA3}" srcOrd="0" destOrd="0" presId="urn:microsoft.com/office/officeart/2005/8/layout/radial1"/>
    <dgm:cxn modelId="{B1ABCCE9-9CAA-4C38-80C7-743D68C33070}" type="presOf" srcId="{C215FABE-C55F-4DCC-BD9F-BD0C4C421143}" destId="{9BBE6110-0970-4E85-AF5E-98E21F05EA40}" srcOrd="0" destOrd="0" presId="urn:microsoft.com/office/officeart/2005/8/layout/radial1"/>
    <dgm:cxn modelId="{69169424-70E1-445E-9154-AC7B398A4103}" type="presOf" srcId="{E99059CE-EB21-49B5-80F2-020640A05F8B}" destId="{FA1689B7-01DE-470F-9809-167D6E015902}" srcOrd="1" destOrd="0" presId="urn:microsoft.com/office/officeart/2005/8/layout/radial1"/>
    <dgm:cxn modelId="{B0EC838C-23E8-4BEA-B554-DE6C9AD5B647}" type="presOf" srcId="{DDC6AAB5-65EE-411C-9563-898EAD7B71D2}" destId="{CCEC8C87-4FE9-498F-BA39-63847682875C}" srcOrd="0" destOrd="0" presId="urn:microsoft.com/office/officeart/2005/8/layout/radial1"/>
    <dgm:cxn modelId="{B838A860-83AE-4A24-8B5D-84820428477E}" srcId="{73B21A83-220D-491D-932E-9AE9113FC81C}" destId="{DDC6AAB5-65EE-411C-9563-898EAD7B71D2}" srcOrd="2" destOrd="0" parTransId="{EAB777E1-ABEE-491B-86C2-34677211F8A2}" sibTransId="{6F8081BD-C1C1-40A9-AADD-4E084847B813}"/>
    <dgm:cxn modelId="{D158CF2A-7228-4336-896B-3CE4EDA64565}" type="presOf" srcId="{58A5EC76-9324-4947-891B-32E3C8189BDC}" destId="{3429C8DB-AA07-4EFC-952A-6C46F2C26D4A}" srcOrd="1" destOrd="0" presId="urn:microsoft.com/office/officeart/2005/8/layout/radial1"/>
    <dgm:cxn modelId="{DADB2728-41F6-44F0-AAAB-A918E827920A}" type="presOf" srcId="{476DBB56-BC85-4B29-93AF-D392971FB67E}" destId="{BCA38839-5823-4115-B1CE-EEE743468F0E}" srcOrd="0" destOrd="0" presId="urn:microsoft.com/office/officeart/2005/8/layout/radial1"/>
    <dgm:cxn modelId="{8714B88A-2E09-4FC6-AB22-F3114E9B75B7}" type="presOf" srcId="{73B21A83-220D-491D-932E-9AE9113FC81C}" destId="{0FD29C60-DC90-4A6A-A24B-FE289D056127}" srcOrd="0" destOrd="0" presId="urn:microsoft.com/office/officeart/2005/8/layout/radial1"/>
    <dgm:cxn modelId="{5D6D37FE-D641-480E-9AB1-81F8B3477E0B}" type="presOf" srcId="{E99059CE-EB21-49B5-80F2-020640A05F8B}" destId="{D8C1F402-733E-40DA-8B45-8089387C21A4}" srcOrd="0" destOrd="0" presId="urn:microsoft.com/office/officeart/2005/8/layout/radial1"/>
    <dgm:cxn modelId="{40BDE312-BB73-4C28-9454-845A8014AAEA}" srcId="{73B21A83-220D-491D-932E-9AE9113FC81C}" destId="{7AAB6CB4-5582-44B3-B5CB-A29DF0B42931}" srcOrd="4" destOrd="0" parTransId="{58A5EC76-9324-4947-891B-32E3C8189BDC}" sibTransId="{119A6742-A4B8-4E61-AD4C-498942E96215}"/>
    <dgm:cxn modelId="{08FF9092-CF42-4A5F-97FB-3918D37301B4}" type="presOf" srcId="{A33CF77B-25C7-481F-A667-0BE7D362D969}" destId="{41A62AD0-6D32-42B6-BF95-6CA3029175C9}" srcOrd="1" destOrd="0" presId="urn:microsoft.com/office/officeart/2005/8/layout/radial1"/>
    <dgm:cxn modelId="{7D9CEC2D-4293-4C4F-A160-A12C210C8963}" type="presOf" srcId="{3355A761-253F-40E0-B3CC-E1FDB8358700}" destId="{C19ECA45-8F82-4BA1-A26B-B8F28C68B0CC}" srcOrd="1" destOrd="0" presId="urn:microsoft.com/office/officeart/2005/8/layout/radial1"/>
    <dgm:cxn modelId="{DF6D3463-0D83-4FCF-AB96-09E9E1C0A8BA}" type="presOf" srcId="{58A5EC76-9324-4947-891B-32E3C8189BDC}" destId="{1CD7415D-2D29-496F-943F-469979EA5F1D}" srcOrd="0" destOrd="0" presId="urn:microsoft.com/office/officeart/2005/8/layout/radial1"/>
    <dgm:cxn modelId="{755BC9DA-74F5-4516-A876-65AB57D24925}" type="presParOf" srcId="{9BBE6110-0970-4E85-AF5E-98E21F05EA40}" destId="{0FD29C60-DC90-4A6A-A24B-FE289D056127}" srcOrd="0" destOrd="0" presId="urn:microsoft.com/office/officeart/2005/8/layout/radial1"/>
    <dgm:cxn modelId="{760FD99B-4C55-43E3-9AC0-6674BA2C701D}" type="presParOf" srcId="{9BBE6110-0970-4E85-AF5E-98E21F05EA40}" destId="{A8BAED5A-0A63-4255-8BDC-5EBBFC5CA2C6}" srcOrd="1" destOrd="0" presId="urn:microsoft.com/office/officeart/2005/8/layout/radial1"/>
    <dgm:cxn modelId="{E360DDBF-34D9-4041-86E6-49A75CD15412}" type="presParOf" srcId="{A8BAED5A-0A63-4255-8BDC-5EBBFC5CA2C6}" destId="{41A62AD0-6D32-42B6-BF95-6CA3029175C9}" srcOrd="0" destOrd="0" presId="urn:microsoft.com/office/officeart/2005/8/layout/radial1"/>
    <dgm:cxn modelId="{9DBCC746-FD1D-4D72-8563-30B8B874E768}" type="presParOf" srcId="{9BBE6110-0970-4E85-AF5E-98E21F05EA40}" destId="{747DFB9A-ABAD-46B1-A216-34DE0E3D7087}" srcOrd="2" destOrd="0" presId="urn:microsoft.com/office/officeart/2005/8/layout/radial1"/>
    <dgm:cxn modelId="{492929F1-7F9A-458A-AC57-1011837FC50D}" type="presParOf" srcId="{9BBE6110-0970-4E85-AF5E-98E21F05EA40}" destId="{37F8AE0C-A193-4DC9-83A6-DEC2C2715CA3}" srcOrd="3" destOrd="0" presId="urn:microsoft.com/office/officeart/2005/8/layout/radial1"/>
    <dgm:cxn modelId="{785F12DC-3C3E-4DD5-8486-94FFBC404DEF}" type="presParOf" srcId="{37F8AE0C-A193-4DC9-83A6-DEC2C2715CA3}" destId="{C19ECA45-8F82-4BA1-A26B-B8F28C68B0CC}" srcOrd="0" destOrd="0" presId="urn:microsoft.com/office/officeart/2005/8/layout/radial1"/>
    <dgm:cxn modelId="{8F5EBB06-2B25-462C-9A1F-1EC4C0F3594F}" type="presParOf" srcId="{9BBE6110-0970-4E85-AF5E-98E21F05EA40}" destId="{BCA38839-5823-4115-B1CE-EEE743468F0E}" srcOrd="4" destOrd="0" presId="urn:microsoft.com/office/officeart/2005/8/layout/radial1"/>
    <dgm:cxn modelId="{CE5F73CC-D8AD-4009-9FBE-9AA3734E7014}" type="presParOf" srcId="{9BBE6110-0970-4E85-AF5E-98E21F05EA40}" destId="{FA7AFB64-CC9D-42CB-988B-067E47C9ACE1}" srcOrd="5" destOrd="0" presId="urn:microsoft.com/office/officeart/2005/8/layout/radial1"/>
    <dgm:cxn modelId="{5BD2F08F-01A3-49D6-BF80-127FE88179E2}" type="presParOf" srcId="{FA7AFB64-CC9D-42CB-988B-067E47C9ACE1}" destId="{EB53F302-AE43-4666-BF0D-A2B02357E909}" srcOrd="0" destOrd="0" presId="urn:microsoft.com/office/officeart/2005/8/layout/radial1"/>
    <dgm:cxn modelId="{9DA80750-7C87-4E2E-822F-33F11F72912F}" type="presParOf" srcId="{9BBE6110-0970-4E85-AF5E-98E21F05EA40}" destId="{CCEC8C87-4FE9-498F-BA39-63847682875C}" srcOrd="6" destOrd="0" presId="urn:microsoft.com/office/officeart/2005/8/layout/radial1"/>
    <dgm:cxn modelId="{4B49AD39-F827-4506-8F8E-A9E1C9FE7878}" type="presParOf" srcId="{9BBE6110-0970-4E85-AF5E-98E21F05EA40}" destId="{D8C1F402-733E-40DA-8B45-8089387C21A4}" srcOrd="7" destOrd="0" presId="urn:microsoft.com/office/officeart/2005/8/layout/radial1"/>
    <dgm:cxn modelId="{3C04CBCC-63BF-40E8-9394-AF961F5C9357}" type="presParOf" srcId="{D8C1F402-733E-40DA-8B45-8089387C21A4}" destId="{FA1689B7-01DE-470F-9809-167D6E015902}" srcOrd="0" destOrd="0" presId="urn:microsoft.com/office/officeart/2005/8/layout/radial1"/>
    <dgm:cxn modelId="{D2841D43-E1EA-4384-9BB1-9EA5E2B70AFB}" type="presParOf" srcId="{9BBE6110-0970-4E85-AF5E-98E21F05EA40}" destId="{A9AEB7BB-3354-4905-9CBF-DFD0FE5B9A7B}" srcOrd="8" destOrd="0" presId="urn:microsoft.com/office/officeart/2005/8/layout/radial1"/>
    <dgm:cxn modelId="{BC03AC9D-C7F9-4147-AAA1-B1866C1ED1EE}" type="presParOf" srcId="{9BBE6110-0970-4E85-AF5E-98E21F05EA40}" destId="{1CD7415D-2D29-496F-943F-469979EA5F1D}" srcOrd="9" destOrd="0" presId="urn:microsoft.com/office/officeart/2005/8/layout/radial1"/>
    <dgm:cxn modelId="{399A90C0-01D0-44B2-A381-57FAE65CF6B3}" type="presParOf" srcId="{1CD7415D-2D29-496F-943F-469979EA5F1D}" destId="{3429C8DB-AA07-4EFC-952A-6C46F2C26D4A}" srcOrd="0" destOrd="0" presId="urn:microsoft.com/office/officeart/2005/8/layout/radial1"/>
    <dgm:cxn modelId="{EA7C7E31-F50F-466C-ADC9-535B8400CB6B}" type="presParOf" srcId="{9BBE6110-0970-4E85-AF5E-98E21F05EA40}" destId="{305F9FAA-1E9C-4EC4-8268-8FFA959825DB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A1BC-ED9F-48B9-AA1B-96CF81FA53F7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3F4C9-0C56-4C35-A030-62CFD9406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-76200" y="0"/>
            <a:ext cx="9296400" cy="6858000"/>
            <a:chOff x="-194308" y="-55418"/>
            <a:chExt cx="23319344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4B9A0F49-15C4-4034-945B-E16463A2FE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backgroundRemoval t="0" b="100000" l="0" r="89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6545" t="42545" r="38000" b="727"/>
            <a:stretch/>
          </p:blipFill>
          <p:spPr>
            <a:xfrm rot="273046">
              <a:off x="-194308" y="10276316"/>
              <a:ext cx="2830723" cy="146286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BA1C8B13-C793-42FC-B862-6510ACD534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backgroundRemoval t="0" b="100000" l="0" r="89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6545" t="42545" r="38000" b="727"/>
            <a:stretch/>
          </p:blipFill>
          <p:spPr>
            <a:xfrm rot="5689413">
              <a:off x="311298" y="-237625"/>
              <a:ext cx="1732126" cy="2161309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3B4342F7-C515-4BE1-9D16-12D3313372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backgroundRemoval t="0" b="100000" l="0" r="89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6545" t="42545" r="38000" b="727"/>
            <a:stretch/>
          </p:blipFill>
          <p:spPr>
            <a:xfrm rot="10800000">
              <a:off x="20676477" y="265324"/>
              <a:ext cx="2448559" cy="146286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011A40EC-CF6E-4CAC-B52D-0627A1B14B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backgroundRemoval t="0" b="100000" l="0" r="89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6545" t="42545" r="38000" b="727"/>
            <a:stretch/>
          </p:blipFill>
          <p:spPr>
            <a:xfrm rot="15956344">
              <a:off x="20541095" y="9629100"/>
              <a:ext cx="2005764" cy="2317175"/>
            </a:xfrm>
            <a:prstGeom prst="rect">
              <a:avLst/>
            </a:prstGeom>
          </p:spPr>
        </p:pic>
      </p:grpSp>
      <p:pic>
        <p:nvPicPr>
          <p:cNvPr id="14" name="Picture 13" descr="download১২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0" y="533400"/>
            <a:ext cx="7522981" cy="5634975"/>
          </a:xfrm>
          <a:prstGeom prst="round2Diag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Wave 5"/>
          <p:cNvSpPr/>
          <p:nvPr/>
        </p:nvSpPr>
        <p:spPr>
          <a:xfrm>
            <a:off x="2895600" y="381000"/>
            <a:ext cx="3352800" cy="685800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ইলমের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খিদমত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3733800" y="1828800"/>
            <a:ext cx="4953000" cy="9906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প্রসিদ্ধ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মুখতাসার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স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66800"/>
            <a:ext cx="2133600" cy="2747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Snip Diagonal Corner Rectangle 12"/>
          <p:cNvSpPr/>
          <p:nvPr/>
        </p:nvSpPr>
        <p:spPr>
          <a:xfrm>
            <a:off x="609600" y="4343400"/>
            <a:ext cx="7848600" cy="15240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আত-তাজরিদ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মাসায়িলিল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খেলাফ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আততাকরিব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শরহে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মুখতাসারুল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কারখি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শরহে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আদাবুল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''.jpg"/>
          <p:cNvPicPr>
            <a:picLocks noChangeAspect="1"/>
          </p:cNvPicPr>
          <p:nvPr/>
        </p:nvPicPr>
        <p:blipFill>
          <a:blip r:embed="rId2"/>
          <a:srcRect l="5000" t="3575" b="12428"/>
          <a:stretch>
            <a:fillRect/>
          </a:stretch>
        </p:blipFill>
        <p:spPr>
          <a:xfrm>
            <a:off x="609600" y="1044742"/>
            <a:ext cx="2667000" cy="3298658"/>
          </a:xfrm>
          <a:prstGeom prst="rect">
            <a:avLst/>
          </a:prstGeom>
        </p:spPr>
      </p:pic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Flowchart: Terminator 5"/>
          <p:cNvSpPr/>
          <p:nvPr/>
        </p:nvSpPr>
        <p:spPr>
          <a:xfrm>
            <a:off x="2286000" y="533400"/>
            <a:ext cx="5486400" cy="6858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মুখতাসার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4038600" y="1524000"/>
            <a:ext cx="4724400" cy="10668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হানাফি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মাযহাবের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প্রসিদ্ধ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কিতাবসমূহের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মুখতাসারুল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5105400" y="2971800"/>
            <a:ext cx="3200400" cy="9906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المتون الاربعة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ভাষ্যের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838200" y="4419600"/>
            <a:ext cx="7848600" cy="9906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হানাফিগণ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মাসআলা-মাসায়েলের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762000" y="5562600"/>
            <a:ext cx="7848600" cy="9906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নির্ভরযোগ্য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সুদৃঢ়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মজবুত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যুগে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যুগে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ওলামায়ে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কেরামের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Flowchart: Terminator 5"/>
          <p:cNvSpPr/>
          <p:nvPr/>
        </p:nvSpPr>
        <p:spPr>
          <a:xfrm>
            <a:off x="2286000" y="533400"/>
            <a:ext cx="5486400" cy="6858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মুখতাসার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819400" y="1676400"/>
            <a:ext cx="6019800" cy="3048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مصباح انوار الادعية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হানাফিগণ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বিপদ-আপদে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বরকত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হাসিল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বরকতময়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স্মৃতিতে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অনটন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1524000" y="4876800"/>
            <a:ext cx="7239000" cy="160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এ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মাসয়ালাগুলো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সন্নিবেশিত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download.;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1959429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Flowchart: Alternate Process 5"/>
          <p:cNvSpPr/>
          <p:nvPr/>
        </p:nvSpPr>
        <p:spPr>
          <a:xfrm>
            <a:off x="609600" y="4343400"/>
            <a:ext cx="8153400" cy="20574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শাশি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এ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কিতাবখানি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মুখস্থ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সঙ্গী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সাথীদের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স্মৃতিশক্তির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অধিকারী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গণ্য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গ্রন্থখানা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সাথীদের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সমঝদার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2209800" y="457200"/>
            <a:ext cx="5486400" cy="6858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মুখতাসার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ownload;'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219200"/>
            <a:ext cx="2600325" cy="3008722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ound Diagonal Corner Rectangle 5"/>
          <p:cNvSpPr/>
          <p:nvPr/>
        </p:nvSpPr>
        <p:spPr>
          <a:xfrm>
            <a:off x="3200400" y="457200"/>
            <a:ext cx="2667000" cy="8382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219200" y="4724400"/>
            <a:ext cx="6934200" cy="1524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447800"/>
            <a:ext cx="3048000" cy="304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505200" y="381000"/>
            <a:ext cx="2209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1295400"/>
            <a:ext cx="5410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14600" y="2133600"/>
            <a:ext cx="3886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৩৬২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হিজরি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বাগদাদে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90600" y="2971800"/>
            <a:ext cx="5410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মাযহাবের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43200" y="3810000"/>
            <a:ext cx="3657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হানাফি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মাযহাবের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90600" y="4572000"/>
            <a:ext cx="7543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14400" y="5334000"/>
            <a:ext cx="79248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আত-তাজরিদ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মাসায়িলিল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খেলাফ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আততাকরিব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শরহে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মুখতাসারুল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কারখি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শরহে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আদাবুল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6" name="Picture 5" descr="images (3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143000"/>
            <a:ext cx="5638800" cy="4417801"/>
          </a:xfrm>
          <a:prstGeom prst="rect">
            <a:avLst/>
          </a:prstGeom>
        </p:spPr>
      </p:pic>
      <p:sp>
        <p:nvSpPr>
          <p:cNvPr id="11" name="Down Arrow Callout 10"/>
          <p:cNvSpPr/>
          <p:nvPr/>
        </p:nvSpPr>
        <p:spPr>
          <a:xfrm>
            <a:off x="3581400" y="457200"/>
            <a:ext cx="2133600" cy="6858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1295400" y="5562600"/>
            <a:ext cx="7086600" cy="8382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গ্রন্থকারের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জীবনী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914400" y="762000"/>
            <a:ext cx="75438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উপভোগ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tr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8162025" cy="361473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Horizontal Scroll 13"/>
          <p:cNvSpPr/>
          <p:nvPr/>
        </p:nvSpPr>
        <p:spPr>
          <a:xfrm>
            <a:off x="3429000" y="381000"/>
            <a:ext cx="2743200" cy="8382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1000" y="2895600"/>
            <a:ext cx="4038600" cy="3581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আলী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আরবি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কামরাঙ্গা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০১৮১৪২৪১১৬২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mzafaralicp@gmail.com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76800" y="2895600"/>
            <a:ext cx="4038600" cy="3581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৩য়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৩য়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১৮/০৪/২০২১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ei_1601798303524-removebg.png"/>
          <p:cNvPicPr>
            <a:picLocks noChangeAspect="1"/>
          </p:cNvPicPr>
          <p:nvPr/>
        </p:nvPicPr>
        <p:blipFill>
          <a:blip r:embed="rId2" cstate="print"/>
          <a:srcRect r="2880"/>
          <a:stretch>
            <a:fillRect/>
          </a:stretch>
        </p:blipFill>
        <p:spPr>
          <a:xfrm>
            <a:off x="533400" y="380242"/>
            <a:ext cx="2286000" cy="233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Picture 17" descr="22-10-02-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973" y="304800"/>
            <a:ext cx="2030627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609600" y="1752600"/>
            <a:ext cx="4648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হানাফি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মাযহাবের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হুসাইন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প্রসিদ্ধ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2895600"/>
            <a:ext cx="3276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4343400"/>
            <a:ext cx="46482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রচিত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অনবদ্য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86400" y="5181600"/>
            <a:ext cx="2895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মুখতাসারুল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19400" y="457200"/>
            <a:ext cx="3733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পারো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!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457200" y="4876800"/>
            <a:ext cx="83058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গ্রন্থাকারের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জীবনী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;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81000"/>
            <a:ext cx="3733800" cy="42672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B9A0F49-15C4-4034-945B-E16463A2FE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0" r="89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6545" t="42545" r="38000" b="727"/>
          <a:stretch/>
        </p:blipFill>
        <p:spPr>
          <a:xfrm rot="273046">
            <a:off x="-76200" y="5932956"/>
            <a:ext cx="1128485" cy="8400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A1C8B13-C793-42FC-B862-6510ACD534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0" r="89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6545" t="42545" r="38000" b="727"/>
          <a:stretch/>
        </p:blipFill>
        <p:spPr>
          <a:xfrm rot="5689413">
            <a:off x="-26709" y="85120"/>
            <a:ext cx="994666" cy="8616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B4342F7-C515-4BE1-9D16-12D3313372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0" r="89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6545" t="42545" r="38000" b="727"/>
          <a:stretch/>
        </p:blipFill>
        <p:spPr>
          <a:xfrm rot="10800000">
            <a:off x="8244067" y="184185"/>
            <a:ext cx="976133" cy="8400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011A40EC-CF6E-4CAC-B52D-0627A1B14B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0" r="89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6545" t="42545" r="38000" b="727"/>
          <a:stretch/>
        </p:blipFill>
        <p:spPr>
          <a:xfrm rot="15956344">
            <a:off x="8014000" y="5764731"/>
            <a:ext cx="1151802" cy="92375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Flowchart: Punched Tape 5"/>
          <p:cNvSpPr/>
          <p:nvPr/>
        </p:nvSpPr>
        <p:spPr>
          <a:xfrm>
            <a:off x="3429000" y="381000"/>
            <a:ext cx="2514600" cy="8382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2057400"/>
            <a:ext cx="7924800" cy="3581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…….</a:t>
            </a:r>
          </a:p>
          <a:p>
            <a:pPr marL="342900" indent="-342900">
              <a:buAutoNum type="arabicPeriod"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গ্রন্থকারের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ইলমুল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গ্রন্থকারের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aphicFrame>
        <p:nvGraphicFramePr>
          <p:cNvPr id="6" name="Diagram 5"/>
          <p:cNvGraphicFramePr/>
          <p:nvPr/>
        </p:nvGraphicFramePr>
        <p:xfrm>
          <a:off x="228600" y="304800"/>
          <a:ext cx="8610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741D83-D15E-4696-A808-F84E7CDA6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22741D83-D15E-4696-A808-F84E7CDA6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22741D83-D15E-4696-A808-F84E7CDA6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6C340D-4669-446D-95A1-1E4F6EB19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056C340D-4669-446D-95A1-1E4F6EB19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056C340D-4669-446D-95A1-1E4F6EB19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8B0160-8EA3-46DB-87C0-28B8DA059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6A8B0160-8EA3-46DB-87C0-28B8DA059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6A8B0160-8EA3-46DB-87C0-28B8DA059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D701F8-39F7-4832-A986-FD41117C6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E4D701F8-39F7-4832-A986-FD41117C6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E4D701F8-39F7-4832-A986-FD41117C6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23C51F-619F-4467-90DF-823DB91E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7D23C51F-619F-4467-90DF-823DB91E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7D23C51F-619F-4467-90DF-823DB91E5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6540F9-95C6-4DB6-930D-CA22AC87F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3A6540F9-95C6-4DB6-930D-CA22AC87F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3A6540F9-95C6-4DB6-930D-CA22AC87F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AD3A13-CB35-4797-8B9A-15DA6409C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17AD3A13-CB35-4797-8B9A-15DA6409C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17AD3A13-CB35-4797-8B9A-15DA6409C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ECAE68-95D0-4646-99D5-5FD931769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B2ECAE68-95D0-4646-99D5-5FD931769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B2ECAE68-95D0-4646-99D5-5FD931769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73115C-3274-4AAE-914C-BB23769EB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C773115C-3274-4AAE-914C-BB23769EB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C773115C-3274-4AAE-914C-BB23769EB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4FE30F-DF99-4263-A665-C123FA57D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9B4FE30F-DF99-4263-A665-C123FA57D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9B4FE30F-DF99-4263-A665-C123FA57D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A08DC0-2C00-4B6E-9364-5F6E8A017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24A08DC0-2C00-4B6E-9364-5F6E8A017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24A08DC0-2C00-4B6E-9364-5F6E8A017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209800" y="381000"/>
            <a:ext cx="5334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কুদুরী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ডাকার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কারণ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76600" y="2057400"/>
            <a:ext cx="54864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বাগদাদের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গ্রামসমূহের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কুদুরাহ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নামক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সম্বন্ধ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কুদুরী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4191000"/>
            <a:ext cx="46482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ডেক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করতেন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বিধায়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সেদিকে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সম্বন্ধ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কুদুরী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downloadদ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2286000" cy="26360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downloadৃৃ.jpg"/>
          <p:cNvPicPr>
            <a:picLocks noChangeAspect="1"/>
          </p:cNvPicPr>
          <p:nvPr/>
        </p:nvPicPr>
        <p:blipFill>
          <a:blip r:embed="rId3"/>
          <a:srcRect l="12355" r="13514"/>
          <a:stretch>
            <a:fillRect/>
          </a:stretch>
        </p:blipFill>
        <p:spPr>
          <a:xfrm>
            <a:off x="5943600" y="4038600"/>
            <a:ext cx="2438400" cy="2463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ound Diagonal Corner Rectangle 5"/>
          <p:cNvSpPr/>
          <p:nvPr/>
        </p:nvSpPr>
        <p:spPr>
          <a:xfrm>
            <a:off x="2438400" y="533400"/>
            <a:ext cx="4724400" cy="762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সুমহান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ব্যক্তিত্ব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ame Side Corner Rectangle 9"/>
          <p:cNvSpPr/>
          <p:nvPr/>
        </p:nvSpPr>
        <p:spPr>
          <a:xfrm>
            <a:off x="609600" y="1676400"/>
            <a:ext cx="7924800" cy="144780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আবদুল্লাহ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ইবন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জুরজানি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ইবন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জাসসাছ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ওবায়দুল্লাহ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কারখী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প্রমুখ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ফকিহ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ইলমুল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ফিকহ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9600" y="3276600"/>
            <a:ext cx="7924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হানাফী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মাযহাবের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নেতৃত্ব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কর্তৃত্ব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4495800"/>
            <a:ext cx="8077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আল্লামা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কাসির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সুদক্ষ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আলেম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গ্রহণযোগ্য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ব্যক্তিত্ব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সত্যের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অসত্যের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বিপক্ষে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প্রদর্শনকারী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সুউচ্চ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মর্যাদা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সমুন্নত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আসনের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অধিকারী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57C9F78-0D65-4EF8-ACEC-BC525E4A6AD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-55418"/>
            <a:chExt cx="22860001" cy="11942618"/>
          </a:xfrm>
        </p:grpSpPr>
        <p:sp>
          <p:nvSpPr>
            <p:cNvPr id="7" name="Frame 6">
              <a:extLst>
                <a:ext uri="{FF2B5EF4-FFF2-40B4-BE49-F238E27FC236}">
                  <a16:creationId xmlns="" xmlns:a16="http://schemas.microsoft.com/office/drawing/2014/main" id="{AC92B5CC-681A-4F08-8CD5-8FE3A5381DBE}"/>
                </a:ext>
              </a:extLst>
            </p:cNvPr>
            <p:cNvSpPr/>
            <p:nvPr/>
          </p:nvSpPr>
          <p:spPr>
            <a:xfrm>
              <a:off x="0" y="27709"/>
              <a:ext cx="22860000" cy="11859491"/>
            </a:xfrm>
            <a:prstGeom prst="frame">
              <a:avLst>
                <a:gd name="adj1" fmla="val 2517"/>
              </a:avLst>
            </a:prstGeom>
            <a:solidFill>
              <a:srgbClr val="00B050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="" xmlns:a16="http://schemas.microsoft.com/office/drawing/2014/main" id="{9C8256A1-5CFE-4AC1-A5DF-358C72144A3C}"/>
                </a:ext>
              </a:extLst>
            </p:cNvPr>
            <p:cNvSpPr/>
            <p:nvPr/>
          </p:nvSpPr>
          <p:spPr>
            <a:xfrm>
              <a:off x="0" y="-55418"/>
              <a:ext cx="22860001" cy="11887200"/>
            </a:xfrm>
            <a:prstGeom prst="frame">
              <a:avLst>
                <a:gd name="adj1" fmla="val 132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="" xmlns:a16="http://schemas.microsoft.com/office/drawing/2014/main" id="{544BB378-7124-4BE2-9D3D-D8CC21DBC1F3}"/>
                </a:ext>
              </a:extLst>
            </p:cNvPr>
            <p:cNvSpPr/>
            <p:nvPr/>
          </p:nvSpPr>
          <p:spPr>
            <a:xfrm>
              <a:off x="332509" y="332509"/>
              <a:ext cx="22222691" cy="11222181"/>
            </a:xfrm>
            <a:prstGeom prst="frame">
              <a:avLst>
                <a:gd name="adj1" fmla="val 930"/>
              </a:avLst>
            </a:prstGeom>
            <a:solidFill>
              <a:srgbClr val="D4CC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Flowchart: Decision 5"/>
          <p:cNvSpPr/>
          <p:nvPr/>
        </p:nvSpPr>
        <p:spPr>
          <a:xfrm>
            <a:off x="3200400" y="457200"/>
            <a:ext cx="3276600" cy="6096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4114800"/>
            <a:ext cx="5867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কুদুরির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ডায়াগ্রামের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04800" y="838200"/>
          <a:ext cx="3657600" cy="287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Graphic spid="11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526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wdrruyeu43ip</dc:creator>
  <cp:lastModifiedBy>wdrruyeu43ip</cp:lastModifiedBy>
  <cp:revision>37</cp:revision>
  <dcterms:created xsi:type="dcterms:W3CDTF">2021-04-16T16:07:16Z</dcterms:created>
  <dcterms:modified xsi:type="dcterms:W3CDTF">2021-04-18T06:35:49Z</dcterms:modified>
</cp:coreProperties>
</file>