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1" r:id="rId10"/>
    <p:sldId id="267" r:id="rId11"/>
    <p:sldId id="272" r:id="rId12"/>
    <p:sldId id="268" r:id="rId13"/>
    <p:sldId id="269" r:id="rId14"/>
    <p:sldId id="270" r:id="rId15"/>
    <p:sldId id="273" r:id="rId16"/>
    <p:sldId id="274" r:id="rId17"/>
    <p:sldId id="275" r:id="rId18"/>
    <p:sldId id="277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82794-C9A9-4ECA-BA73-281E2743D52C}" type="doc">
      <dgm:prSet loTypeId="urn:microsoft.com/office/officeart/2005/8/layout/cycle6" loCatId="cycle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E21CCA-3D62-4747-B471-2B2F465EBA39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DF2C58-EB6A-47FC-9117-2DBC8BCB1164}" type="parTrans" cxnId="{179A6908-F425-4365-8434-C8A953E08AD7}">
      <dgm:prSet/>
      <dgm:spPr/>
      <dgm:t>
        <a:bodyPr/>
        <a:lstStyle/>
        <a:p>
          <a:endParaRPr lang="en-US"/>
        </a:p>
      </dgm:t>
    </dgm:pt>
    <dgm:pt modelId="{75D9E0F7-D31C-494B-B480-43B1CA2E8743}" type="sibTrans" cxnId="{179A6908-F425-4365-8434-C8A953E08AD7}">
      <dgm:prSet/>
      <dgm:spPr/>
      <dgm:t>
        <a:bodyPr/>
        <a:lstStyle/>
        <a:p>
          <a:endParaRPr lang="en-US"/>
        </a:p>
      </dgm:t>
    </dgm:pt>
    <dgm:pt modelId="{4AFD46F3-6772-4846-AA00-AE1E06065414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সমস্যা</a:t>
          </a:r>
          <a:r>
            <a:rPr lang="en-US" sz="39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9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A33EE2-027E-45CB-A219-3BB31DEA8C56}" type="parTrans" cxnId="{0DFB4378-7221-4E50-B8A5-E0C112533AB7}">
      <dgm:prSet/>
      <dgm:spPr/>
      <dgm:t>
        <a:bodyPr/>
        <a:lstStyle/>
        <a:p>
          <a:endParaRPr lang="en-US"/>
        </a:p>
      </dgm:t>
    </dgm:pt>
    <dgm:pt modelId="{892B257E-FB57-4191-A041-EC360691203A}" type="sibTrans" cxnId="{0DFB4378-7221-4E50-B8A5-E0C112533AB7}">
      <dgm:prSet/>
      <dgm:spPr/>
      <dgm:t>
        <a:bodyPr/>
        <a:lstStyle/>
        <a:p>
          <a:endParaRPr lang="en-US"/>
        </a:p>
      </dgm:t>
    </dgm:pt>
    <dgm:pt modelId="{D4663EB6-C17B-4258-B99D-93A2AD55C0E7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স্থান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467F87-5051-48A1-8657-708E51D1F398}" type="parTrans" cxnId="{69FA5E35-03C6-4995-BA60-98361F2D7154}">
      <dgm:prSet/>
      <dgm:spPr/>
      <dgm:t>
        <a:bodyPr/>
        <a:lstStyle/>
        <a:p>
          <a:endParaRPr lang="en-US"/>
        </a:p>
      </dgm:t>
    </dgm:pt>
    <dgm:pt modelId="{65AF253F-5038-4DB7-B8C8-2B460A1ABE7E}" type="sibTrans" cxnId="{69FA5E35-03C6-4995-BA60-98361F2D7154}">
      <dgm:prSet/>
      <dgm:spPr/>
      <dgm:t>
        <a:bodyPr/>
        <a:lstStyle/>
        <a:p>
          <a:endParaRPr lang="en-US"/>
        </a:p>
      </dgm:t>
    </dgm:pt>
    <dgm:pt modelId="{174E5628-79C4-468A-922C-D59F734927FF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পেশাদার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প্রতিনিধি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F32195-E300-4539-991C-9F1E6FA28C5E}" type="parTrans" cxnId="{1458E85E-9DF1-417C-B878-B7D6F2DB17DA}">
      <dgm:prSet/>
      <dgm:spPr/>
      <dgm:t>
        <a:bodyPr/>
        <a:lstStyle/>
        <a:p>
          <a:endParaRPr lang="en-US"/>
        </a:p>
      </dgm:t>
    </dgm:pt>
    <dgm:pt modelId="{F4C21BFF-3269-4C70-AB73-9390CE6E0748}" type="sibTrans" cxnId="{1458E85E-9DF1-417C-B878-B7D6F2DB17DA}">
      <dgm:prSet/>
      <dgm:spPr/>
      <dgm:t>
        <a:bodyPr/>
        <a:lstStyle/>
        <a:p>
          <a:endParaRPr lang="en-US"/>
        </a:p>
      </dgm:t>
    </dgm:pt>
    <dgm:pt modelId="{01F3AC1C-BCC0-4FB5-9163-7AAFF44D6E14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প্রক্রিয়া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0C77B4-CB5B-4C95-9EFA-70293F88CA35}" type="parTrans" cxnId="{44DA82A1-5E66-43B3-BEA5-143954E2C7D6}">
      <dgm:prSet/>
      <dgm:spPr/>
      <dgm:t>
        <a:bodyPr/>
        <a:lstStyle/>
        <a:p>
          <a:endParaRPr lang="en-US"/>
        </a:p>
      </dgm:t>
    </dgm:pt>
    <dgm:pt modelId="{3AF4A7F6-BD5A-4ECA-ADB0-4342A0BDBAB8}" type="sibTrans" cxnId="{44DA82A1-5E66-43B3-BEA5-143954E2C7D6}">
      <dgm:prSet/>
      <dgm:spPr/>
      <dgm:t>
        <a:bodyPr/>
        <a:lstStyle/>
        <a:p>
          <a:endParaRPr lang="en-US"/>
        </a:p>
      </dgm:t>
    </dgm:pt>
    <dgm:pt modelId="{3295BFF0-9AF3-4183-84D7-23BAD1686A59}" type="pres">
      <dgm:prSet presAssocID="{ADD82794-C9A9-4ECA-BA73-281E2743D5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EA3E0C-1050-4692-AC91-A2A9066F246E}" type="pres">
      <dgm:prSet presAssocID="{46E21CCA-3D62-4747-B471-2B2F465EBA3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A3FEC-0680-46DD-AB9B-EA0E1B314362}" type="pres">
      <dgm:prSet presAssocID="{46E21CCA-3D62-4747-B471-2B2F465EBA39}" presName="spNode" presStyleCnt="0"/>
      <dgm:spPr/>
    </dgm:pt>
    <dgm:pt modelId="{8A9A770C-988F-441E-9664-BA3C448CD39B}" type="pres">
      <dgm:prSet presAssocID="{75D9E0F7-D31C-494B-B480-43B1CA2E874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0FF1883-9371-474C-AF9C-5B2913E03082}" type="pres">
      <dgm:prSet presAssocID="{4AFD46F3-6772-4846-AA00-AE1E0606541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C38DF-17CC-46FA-B8E9-506C2BA1B11E}" type="pres">
      <dgm:prSet presAssocID="{4AFD46F3-6772-4846-AA00-AE1E06065414}" presName="spNode" presStyleCnt="0"/>
      <dgm:spPr/>
    </dgm:pt>
    <dgm:pt modelId="{94DEC484-BC15-43F2-AEC3-0CEE4259E5B9}" type="pres">
      <dgm:prSet presAssocID="{892B257E-FB57-4191-A041-EC360691203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68B34B6-5902-4131-8059-416C1191B08D}" type="pres">
      <dgm:prSet presAssocID="{D4663EB6-C17B-4258-B99D-93A2AD55C0E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34BBE-DECF-4628-BEA0-D671BF57376B}" type="pres">
      <dgm:prSet presAssocID="{D4663EB6-C17B-4258-B99D-93A2AD55C0E7}" presName="spNode" presStyleCnt="0"/>
      <dgm:spPr/>
    </dgm:pt>
    <dgm:pt modelId="{5BCC6F62-6FEA-46EE-A542-69FDAA383EFC}" type="pres">
      <dgm:prSet presAssocID="{65AF253F-5038-4DB7-B8C8-2B460A1ABE7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A4393195-0258-412D-A6F5-5229348E2A86}" type="pres">
      <dgm:prSet presAssocID="{174E5628-79C4-468A-922C-D59F734927FF}" presName="node" presStyleLbl="node1" presStyleIdx="3" presStyleCnt="5" custScaleX="100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96173-9216-4DDF-9978-19CD737E5D67}" type="pres">
      <dgm:prSet presAssocID="{174E5628-79C4-468A-922C-D59F734927FF}" presName="spNode" presStyleCnt="0"/>
      <dgm:spPr/>
    </dgm:pt>
    <dgm:pt modelId="{1B39F626-00CC-43B8-8A38-32D595D734DB}" type="pres">
      <dgm:prSet presAssocID="{F4C21BFF-3269-4C70-AB73-9390CE6E074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644C345-8B25-4A93-91FE-1036A57E248B}" type="pres">
      <dgm:prSet presAssocID="{01F3AC1C-BCC0-4FB5-9163-7AAFF44D6E1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A61A9-0D94-48DD-B9C7-382BC920EDFD}" type="pres">
      <dgm:prSet presAssocID="{01F3AC1C-BCC0-4FB5-9163-7AAFF44D6E14}" presName="spNode" presStyleCnt="0"/>
      <dgm:spPr/>
    </dgm:pt>
    <dgm:pt modelId="{E447FAA6-AF95-4A15-AABE-57A76205691D}" type="pres">
      <dgm:prSet presAssocID="{3AF4A7F6-BD5A-4ECA-ADB0-4342A0BDBAB8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F2C3761-064F-43CB-8F0E-45144B9B016A}" type="presOf" srcId="{4AFD46F3-6772-4846-AA00-AE1E06065414}" destId="{40FF1883-9371-474C-AF9C-5B2913E03082}" srcOrd="0" destOrd="0" presId="urn:microsoft.com/office/officeart/2005/8/layout/cycle6"/>
    <dgm:cxn modelId="{CB8DDEB8-47C6-481E-9F4B-2AF612449FDA}" type="presOf" srcId="{ADD82794-C9A9-4ECA-BA73-281E2743D52C}" destId="{3295BFF0-9AF3-4183-84D7-23BAD1686A59}" srcOrd="0" destOrd="0" presId="urn:microsoft.com/office/officeart/2005/8/layout/cycle6"/>
    <dgm:cxn modelId="{44DA82A1-5E66-43B3-BEA5-143954E2C7D6}" srcId="{ADD82794-C9A9-4ECA-BA73-281E2743D52C}" destId="{01F3AC1C-BCC0-4FB5-9163-7AAFF44D6E14}" srcOrd="4" destOrd="0" parTransId="{C90C77B4-CB5B-4C95-9EFA-70293F88CA35}" sibTransId="{3AF4A7F6-BD5A-4ECA-ADB0-4342A0BDBAB8}"/>
    <dgm:cxn modelId="{179A6908-F425-4365-8434-C8A953E08AD7}" srcId="{ADD82794-C9A9-4ECA-BA73-281E2743D52C}" destId="{46E21CCA-3D62-4747-B471-2B2F465EBA39}" srcOrd="0" destOrd="0" parTransId="{63DF2C58-EB6A-47FC-9117-2DBC8BCB1164}" sibTransId="{75D9E0F7-D31C-494B-B480-43B1CA2E8743}"/>
    <dgm:cxn modelId="{B411FD08-7072-4B4B-AA84-7CF39B7321F1}" type="presOf" srcId="{46E21CCA-3D62-4747-B471-2B2F465EBA39}" destId="{B4EA3E0C-1050-4692-AC91-A2A9066F246E}" srcOrd="0" destOrd="0" presId="urn:microsoft.com/office/officeart/2005/8/layout/cycle6"/>
    <dgm:cxn modelId="{DA0CB032-6A1F-4067-8CC8-A40FE39EDE95}" type="presOf" srcId="{65AF253F-5038-4DB7-B8C8-2B460A1ABE7E}" destId="{5BCC6F62-6FEA-46EE-A542-69FDAA383EFC}" srcOrd="0" destOrd="0" presId="urn:microsoft.com/office/officeart/2005/8/layout/cycle6"/>
    <dgm:cxn modelId="{0D894593-5BAB-49CA-87FC-B4A8DA31E5F9}" type="presOf" srcId="{D4663EB6-C17B-4258-B99D-93A2AD55C0E7}" destId="{468B34B6-5902-4131-8059-416C1191B08D}" srcOrd="0" destOrd="0" presId="urn:microsoft.com/office/officeart/2005/8/layout/cycle6"/>
    <dgm:cxn modelId="{4A39A8D0-ACD7-44DC-9228-DA65852B0A7A}" type="presOf" srcId="{3AF4A7F6-BD5A-4ECA-ADB0-4342A0BDBAB8}" destId="{E447FAA6-AF95-4A15-AABE-57A76205691D}" srcOrd="0" destOrd="0" presId="urn:microsoft.com/office/officeart/2005/8/layout/cycle6"/>
    <dgm:cxn modelId="{69FA5E35-03C6-4995-BA60-98361F2D7154}" srcId="{ADD82794-C9A9-4ECA-BA73-281E2743D52C}" destId="{D4663EB6-C17B-4258-B99D-93A2AD55C0E7}" srcOrd="2" destOrd="0" parTransId="{C1467F87-5051-48A1-8657-708E51D1F398}" sibTransId="{65AF253F-5038-4DB7-B8C8-2B460A1ABE7E}"/>
    <dgm:cxn modelId="{0DFB4378-7221-4E50-B8A5-E0C112533AB7}" srcId="{ADD82794-C9A9-4ECA-BA73-281E2743D52C}" destId="{4AFD46F3-6772-4846-AA00-AE1E06065414}" srcOrd="1" destOrd="0" parTransId="{DCA33EE2-027E-45CB-A219-3BB31DEA8C56}" sibTransId="{892B257E-FB57-4191-A041-EC360691203A}"/>
    <dgm:cxn modelId="{CED7E8F7-C2B6-478F-A5C2-8C224EC50D88}" type="presOf" srcId="{892B257E-FB57-4191-A041-EC360691203A}" destId="{94DEC484-BC15-43F2-AEC3-0CEE4259E5B9}" srcOrd="0" destOrd="0" presId="urn:microsoft.com/office/officeart/2005/8/layout/cycle6"/>
    <dgm:cxn modelId="{591B6A74-FADC-4B1F-993E-4326850A5AB0}" type="presOf" srcId="{75D9E0F7-D31C-494B-B480-43B1CA2E8743}" destId="{8A9A770C-988F-441E-9664-BA3C448CD39B}" srcOrd="0" destOrd="0" presId="urn:microsoft.com/office/officeart/2005/8/layout/cycle6"/>
    <dgm:cxn modelId="{A9EFC0D4-6D71-43A0-9315-BF9F139F69F1}" type="presOf" srcId="{F4C21BFF-3269-4C70-AB73-9390CE6E0748}" destId="{1B39F626-00CC-43B8-8A38-32D595D734DB}" srcOrd="0" destOrd="0" presId="urn:microsoft.com/office/officeart/2005/8/layout/cycle6"/>
    <dgm:cxn modelId="{1458E85E-9DF1-417C-B878-B7D6F2DB17DA}" srcId="{ADD82794-C9A9-4ECA-BA73-281E2743D52C}" destId="{174E5628-79C4-468A-922C-D59F734927FF}" srcOrd="3" destOrd="0" parTransId="{DCF32195-E300-4539-991C-9F1E6FA28C5E}" sibTransId="{F4C21BFF-3269-4C70-AB73-9390CE6E0748}"/>
    <dgm:cxn modelId="{261EF570-5179-4B29-ADBA-C6717803B4CA}" type="presOf" srcId="{01F3AC1C-BCC0-4FB5-9163-7AAFF44D6E14}" destId="{5644C345-8B25-4A93-91FE-1036A57E248B}" srcOrd="0" destOrd="0" presId="urn:microsoft.com/office/officeart/2005/8/layout/cycle6"/>
    <dgm:cxn modelId="{8BF6A168-3A32-4999-A1B3-052FE08636A7}" type="presOf" srcId="{174E5628-79C4-468A-922C-D59F734927FF}" destId="{A4393195-0258-412D-A6F5-5229348E2A86}" srcOrd="0" destOrd="0" presId="urn:microsoft.com/office/officeart/2005/8/layout/cycle6"/>
    <dgm:cxn modelId="{AE45E2EA-6118-455A-922F-B0D973DDAFCA}" type="presParOf" srcId="{3295BFF0-9AF3-4183-84D7-23BAD1686A59}" destId="{B4EA3E0C-1050-4692-AC91-A2A9066F246E}" srcOrd="0" destOrd="0" presId="urn:microsoft.com/office/officeart/2005/8/layout/cycle6"/>
    <dgm:cxn modelId="{BAE5AB7E-C327-479C-9A0E-DFB1743BF055}" type="presParOf" srcId="{3295BFF0-9AF3-4183-84D7-23BAD1686A59}" destId="{445A3FEC-0680-46DD-AB9B-EA0E1B314362}" srcOrd="1" destOrd="0" presId="urn:microsoft.com/office/officeart/2005/8/layout/cycle6"/>
    <dgm:cxn modelId="{A7825517-E6B6-4355-8E2C-4BAFC2CBEDA7}" type="presParOf" srcId="{3295BFF0-9AF3-4183-84D7-23BAD1686A59}" destId="{8A9A770C-988F-441E-9664-BA3C448CD39B}" srcOrd="2" destOrd="0" presId="urn:microsoft.com/office/officeart/2005/8/layout/cycle6"/>
    <dgm:cxn modelId="{733D6A8C-EB24-4FAD-A2C0-3D107E8802B0}" type="presParOf" srcId="{3295BFF0-9AF3-4183-84D7-23BAD1686A59}" destId="{40FF1883-9371-474C-AF9C-5B2913E03082}" srcOrd="3" destOrd="0" presId="urn:microsoft.com/office/officeart/2005/8/layout/cycle6"/>
    <dgm:cxn modelId="{E5C8B167-585A-4A14-A6B9-F9D0F5E50754}" type="presParOf" srcId="{3295BFF0-9AF3-4183-84D7-23BAD1686A59}" destId="{BD1C38DF-17CC-46FA-B8E9-506C2BA1B11E}" srcOrd="4" destOrd="0" presId="urn:microsoft.com/office/officeart/2005/8/layout/cycle6"/>
    <dgm:cxn modelId="{E682DEC8-25BB-47E5-BB1E-E93CD00D8C3C}" type="presParOf" srcId="{3295BFF0-9AF3-4183-84D7-23BAD1686A59}" destId="{94DEC484-BC15-43F2-AEC3-0CEE4259E5B9}" srcOrd="5" destOrd="0" presId="urn:microsoft.com/office/officeart/2005/8/layout/cycle6"/>
    <dgm:cxn modelId="{06FC85CD-F00B-457D-904B-A0B40635051B}" type="presParOf" srcId="{3295BFF0-9AF3-4183-84D7-23BAD1686A59}" destId="{468B34B6-5902-4131-8059-416C1191B08D}" srcOrd="6" destOrd="0" presId="urn:microsoft.com/office/officeart/2005/8/layout/cycle6"/>
    <dgm:cxn modelId="{D2397DA8-D804-49DB-8322-214169A0A7A4}" type="presParOf" srcId="{3295BFF0-9AF3-4183-84D7-23BAD1686A59}" destId="{25934BBE-DECF-4628-BEA0-D671BF57376B}" srcOrd="7" destOrd="0" presId="urn:microsoft.com/office/officeart/2005/8/layout/cycle6"/>
    <dgm:cxn modelId="{7DC5FB75-5689-4365-A044-B433099EA047}" type="presParOf" srcId="{3295BFF0-9AF3-4183-84D7-23BAD1686A59}" destId="{5BCC6F62-6FEA-46EE-A542-69FDAA383EFC}" srcOrd="8" destOrd="0" presId="urn:microsoft.com/office/officeart/2005/8/layout/cycle6"/>
    <dgm:cxn modelId="{58D241EA-A1D8-408C-9A2C-BB29015842CA}" type="presParOf" srcId="{3295BFF0-9AF3-4183-84D7-23BAD1686A59}" destId="{A4393195-0258-412D-A6F5-5229348E2A86}" srcOrd="9" destOrd="0" presId="urn:microsoft.com/office/officeart/2005/8/layout/cycle6"/>
    <dgm:cxn modelId="{1E585831-6AED-4475-9598-C26CDE757922}" type="presParOf" srcId="{3295BFF0-9AF3-4183-84D7-23BAD1686A59}" destId="{7A596173-9216-4DDF-9978-19CD737E5D67}" srcOrd="10" destOrd="0" presId="urn:microsoft.com/office/officeart/2005/8/layout/cycle6"/>
    <dgm:cxn modelId="{EA8C77B6-DB04-4AA0-92BE-4006B095EF0B}" type="presParOf" srcId="{3295BFF0-9AF3-4183-84D7-23BAD1686A59}" destId="{1B39F626-00CC-43B8-8A38-32D595D734DB}" srcOrd="11" destOrd="0" presId="urn:microsoft.com/office/officeart/2005/8/layout/cycle6"/>
    <dgm:cxn modelId="{78EDDC58-B5E0-40C3-AFB2-A756BAC31AAD}" type="presParOf" srcId="{3295BFF0-9AF3-4183-84D7-23BAD1686A59}" destId="{5644C345-8B25-4A93-91FE-1036A57E248B}" srcOrd="12" destOrd="0" presId="urn:microsoft.com/office/officeart/2005/8/layout/cycle6"/>
    <dgm:cxn modelId="{BC6EC04A-EC4E-426C-AB49-8AFD930D787F}" type="presParOf" srcId="{3295BFF0-9AF3-4183-84D7-23BAD1686A59}" destId="{45DA61A9-0D94-48DD-B9C7-382BC920EDFD}" srcOrd="13" destOrd="0" presId="urn:microsoft.com/office/officeart/2005/8/layout/cycle6"/>
    <dgm:cxn modelId="{3F4080E5-A98B-452C-8CA8-DB4FDAFA8C18}" type="presParOf" srcId="{3295BFF0-9AF3-4183-84D7-23BAD1686A59}" destId="{E447FAA6-AF95-4A15-AABE-57A76205691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A3E0C-1050-4692-AC91-A2A9066F246E}">
      <dsp:nvSpPr>
        <dsp:cNvPr id="0" name=""/>
        <dsp:cNvSpPr/>
      </dsp:nvSpPr>
      <dsp:spPr>
        <a:xfrm>
          <a:off x="4298800" y="1355"/>
          <a:ext cx="1421111" cy="923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43892" y="46447"/>
        <a:ext cx="1330927" cy="833538"/>
      </dsp:txXfrm>
    </dsp:sp>
    <dsp:sp modelId="{8A9A770C-988F-441E-9664-BA3C448CD39B}">
      <dsp:nvSpPr>
        <dsp:cNvPr id="0" name=""/>
        <dsp:cNvSpPr/>
      </dsp:nvSpPr>
      <dsp:spPr>
        <a:xfrm>
          <a:off x="3162828" y="463216"/>
          <a:ext cx="3693054" cy="3693054"/>
        </a:xfrm>
        <a:custGeom>
          <a:avLst/>
          <a:gdLst/>
          <a:ahLst/>
          <a:cxnLst/>
          <a:rect l="0" t="0" r="0" b="0"/>
          <a:pathLst>
            <a:path>
              <a:moveTo>
                <a:pt x="2566858" y="146296"/>
              </a:moveTo>
              <a:arcTo wR="1846527" hR="1846527" stAng="17577645" swAng="196282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F1883-9371-474C-AF9C-5B2913E03082}">
      <dsp:nvSpPr>
        <dsp:cNvPr id="0" name=""/>
        <dsp:cNvSpPr/>
      </dsp:nvSpPr>
      <dsp:spPr>
        <a:xfrm>
          <a:off x="6054952" y="1277274"/>
          <a:ext cx="1421111" cy="923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সমস্যা</a:t>
          </a:r>
          <a:r>
            <a:rPr lang="en-US" sz="39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00044" y="1322366"/>
        <a:ext cx="1330927" cy="833538"/>
      </dsp:txXfrm>
    </dsp:sp>
    <dsp:sp modelId="{94DEC484-BC15-43F2-AEC3-0CEE4259E5B9}">
      <dsp:nvSpPr>
        <dsp:cNvPr id="0" name=""/>
        <dsp:cNvSpPr/>
      </dsp:nvSpPr>
      <dsp:spPr>
        <a:xfrm>
          <a:off x="3162828" y="463216"/>
          <a:ext cx="3693054" cy="3693054"/>
        </a:xfrm>
        <a:custGeom>
          <a:avLst/>
          <a:gdLst/>
          <a:ahLst/>
          <a:cxnLst/>
          <a:rect l="0" t="0" r="0" b="0"/>
          <a:pathLst>
            <a:path>
              <a:moveTo>
                <a:pt x="3690508" y="1749588"/>
              </a:moveTo>
              <a:arcTo wR="1846527" hR="1846527" stAng="21419443" swAng="219729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B34B6-5902-4131-8059-416C1191B08D}">
      <dsp:nvSpPr>
        <dsp:cNvPr id="0" name=""/>
        <dsp:cNvSpPr/>
      </dsp:nvSpPr>
      <dsp:spPr>
        <a:xfrm>
          <a:off x="5384161" y="3341755"/>
          <a:ext cx="1421111" cy="923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স্থান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29253" y="3386847"/>
        <a:ext cx="1330927" cy="833538"/>
      </dsp:txXfrm>
    </dsp:sp>
    <dsp:sp modelId="{5BCC6F62-6FEA-46EE-A542-69FDAA383EFC}">
      <dsp:nvSpPr>
        <dsp:cNvPr id="0" name=""/>
        <dsp:cNvSpPr/>
      </dsp:nvSpPr>
      <dsp:spPr>
        <a:xfrm>
          <a:off x="3162828" y="463216"/>
          <a:ext cx="3693054" cy="3693054"/>
        </a:xfrm>
        <a:custGeom>
          <a:avLst/>
          <a:gdLst/>
          <a:ahLst/>
          <a:cxnLst/>
          <a:rect l="0" t="0" r="0" b="0"/>
          <a:pathLst>
            <a:path>
              <a:moveTo>
                <a:pt x="2214002" y="3656120"/>
              </a:moveTo>
              <a:arcTo wR="1846527" hR="1846527" stAng="4711260" swAng="137512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93195-0258-412D-A6F5-5229348E2A86}">
      <dsp:nvSpPr>
        <dsp:cNvPr id="0" name=""/>
        <dsp:cNvSpPr/>
      </dsp:nvSpPr>
      <dsp:spPr>
        <a:xfrm>
          <a:off x="3212202" y="3341755"/>
          <a:ext cx="1423583" cy="923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পেশাদার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প্রতিনিধি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57294" y="3386847"/>
        <a:ext cx="1333399" cy="833538"/>
      </dsp:txXfrm>
    </dsp:sp>
    <dsp:sp modelId="{1B39F626-00CC-43B8-8A38-32D595D734DB}">
      <dsp:nvSpPr>
        <dsp:cNvPr id="0" name=""/>
        <dsp:cNvSpPr/>
      </dsp:nvSpPr>
      <dsp:spPr>
        <a:xfrm>
          <a:off x="3162828" y="463216"/>
          <a:ext cx="3693054" cy="3693054"/>
        </a:xfrm>
        <a:custGeom>
          <a:avLst/>
          <a:gdLst/>
          <a:ahLst/>
          <a:cxnLst/>
          <a:rect l="0" t="0" r="0" b="0"/>
          <a:pathLst>
            <a:path>
              <a:moveTo>
                <a:pt x="308734" y="2868710"/>
              </a:moveTo>
              <a:arcTo wR="1846527" hR="1846527" stAng="8783263" swAng="219729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4C345-8B25-4A93-91FE-1036A57E248B}">
      <dsp:nvSpPr>
        <dsp:cNvPr id="0" name=""/>
        <dsp:cNvSpPr/>
      </dsp:nvSpPr>
      <dsp:spPr>
        <a:xfrm>
          <a:off x="2542648" y="1277274"/>
          <a:ext cx="1421111" cy="923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প্রক্রিয়া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87740" y="1322366"/>
        <a:ext cx="1330927" cy="833538"/>
      </dsp:txXfrm>
    </dsp:sp>
    <dsp:sp modelId="{E447FAA6-AF95-4A15-AABE-57A76205691D}">
      <dsp:nvSpPr>
        <dsp:cNvPr id="0" name=""/>
        <dsp:cNvSpPr/>
      </dsp:nvSpPr>
      <dsp:spPr>
        <a:xfrm>
          <a:off x="3162828" y="463216"/>
          <a:ext cx="3693054" cy="3693054"/>
        </a:xfrm>
        <a:custGeom>
          <a:avLst/>
          <a:gdLst/>
          <a:ahLst/>
          <a:cxnLst/>
          <a:rect l="0" t="0" r="0" b="0"/>
          <a:pathLst>
            <a:path>
              <a:moveTo>
                <a:pt x="321576" y="805283"/>
              </a:moveTo>
              <a:arcTo wR="1846527" hR="1846527" stAng="12859527" swAng="196282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83" y="339635"/>
            <a:ext cx="9844041" cy="15174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017" y="2142309"/>
            <a:ext cx="7132319" cy="43891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75232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375819"/>
              </p:ext>
            </p:extLst>
          </p:nvPr>
        </p:nvGraphicFramePr>
        <p:xfrm>
          <a:off x="1484313" y="2438399"/>
          <a:ext cx="10018712" cy="4328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46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046" y="248195"/>
            <a:ext cx="9830978" cy="11495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274" y="1854927"/>
            <a:ext cx="7014755" cy="36053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392975" y="5695406"/>
            <a:ext cx="438912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7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046" y="156754"/>
            <a:ext cx="9830978" cy="17112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নীতিমালা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046" y="2438399"/>
            <a:ext cx="9830977" cy="4484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102902" y="1867989"/>
            <a:ext cx="484632" cy="43543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2481943" y="2303419"/>
            <a:ext cx="8125097" cy="1480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364377" y="2451461"/>
            <a:ext cx="484632" cy="5704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0239974" y="2451461"/>
            <a:ext cx="484632" cy="5704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2046" y="3034933"/>
            <a:ext cx="218149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নীতিমালা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47651" y="3034933"/>
            <a:ext cx="215537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প্রভেদক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নীতিমলা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481943" y="3571215"/>
            <a:ext cx="484632" cy="765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1672046" y="4323806"/>
            <a:ext cx="9830977" cy="2220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56062" y="5102522"/>
            <a:ext cx="159366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567542" y="4545874"/>
            <a:ext cx="484632" cy="561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67297" y="5102522"/>
            <a:ext cx="197249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506723" y="4550931"/>
            <a:ext cx="484632" cy="551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54023" y="5102522"/>
            <a:ext cx="185492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5445904" y="4545874"/>
            <a:ext cx="484632" cy="523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923185" y="5110532"/>
            <a:ext cx="200848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গোপনীয়তা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7574304" y="4545874"/>
            <a:ext cx="590505" cy="582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045900" y="5133299"/>
            <a:ext cx="205086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আত্ননিয়ন্ত্রণ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9619358" y="4540432"/>
            <a:ext cx="484632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1177365" y="4550930"/>
            <a:ext cx="325658" cy="19543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1201" y="5902901"/>
            <a:ext cx="257338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আত্নসচেতনতার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22545" y="5939979"/>
            <a:ext cx="259689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ব্যক্তিস্বাতন্ত্রীকরণ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10198957" y="58623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6621627" y="59414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2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989" y="274320"/>
            <a:ext cx="9635035" cy="15414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1867989" y="1724298"/>
            <a:ext cx="9635034" cy="914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6200874" y="1815737"/>
            <a:ext cx="484632" cy="862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3095897" y="2677886"/>
            <a:ext cx="6622869" cy="17634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978332" y="2864031"/>
            <a:ext cx="484632" cy="555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9346347" y="2873827"/>
            <a:ext cx="484632" cy="545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89128" y="3440863"/>
            <a:ext cx="146304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3634" y="3419202"/>
            <a:ext cx="209005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আনুষাঙ্গিক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920203" y="3902528"/>
            <a:ext cx="484632" cy="38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54926" y="4297680"/>
            <a:ext cx="2743200" cy="15696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মনোঃসামাজিক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অনুধ্যান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9346347" y="3880867"/>
            <a:ext cx="484632" cy="416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486030" y="4323806"/>
            <a:ext cx="2312126" cy="156966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আন্তবর্তীকালীন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অনুসরন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297" y="169818"/>
            <a:ext cx="9778727" cy="14499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প্রয়োগক্ষেত্র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297" y="1384663"/>
            <a:ext cx="9778726" cy="7837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7257" y="2368612"/>
            <a:ext cx="233825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7257" y="3278242"/>
            <a:ext cx="2351315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7257" y="4119296"/>
            <a:ext cx="265176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শিশুকল্যাণ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7257" y="4969877"/>
            <a:ext cx="231212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257" y="5678454"/>
            <a:ext cx="292608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সংশোধনমুলক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4047" y="2416275"/>
            <a:ext cx="262563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4047" y="3264300"/>
            <a:ext cx="177269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প্রবীণ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047" y="4112325"/>
            <a:ext cx="296526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মদকাশক্তি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6244047" y="4932102"/>
            <a:ext cx="15134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2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486" y="274320"/>
            <a:ext cx="9739538" cy="12017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852" y="1685107"/>
            <a:ext cx="6335486" cy="3331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709852" y="5225144"/>
            <a:ext cx="6335486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সমস্যাগ্রস্ত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4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423" y="365760"/>
            <a:ext cx="9752601" cy="16067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423" y="2666999"/>
            <a:ext cx="9752600" cy="31242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সমস্যাগ্রস্ত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4908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0" y="182880"/>
            <a:ext cx="9765664" cy="147610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36725" y="1985963"/>
            <a:ext cx="9766300" cy="42195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ব্যক্তি,সমস্যা,স্থান,পেশারার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গ্রহননীতি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সমস্যাগ্রস্ত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মনোঃসামাজিক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অনুধ্যান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98961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296" y="130630"/>
            <a:ext cx="9778727" cy="11103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011" y="1449976"/>
            <a:ext cx="7916092" cy="40364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500847" y="5721530"/>
            <a:ext cx="636161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কী?ব্যক্তি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সমসজকর্মের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নীতিমালা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1" y="274320"/>
            <a:ext cx="9804853" cy="15936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2835" y="1867989"/>
            <a:ext cx="7628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সহযোগীতা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580" y="2329654"/>
            <a:ext cx="5826033" cy="34270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480456" y="6036491"/>
            <a:ext cx="244869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2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525" y="505097"/>
            <a:ext cx="2926081" cy="1752599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438399"/>
            <a:ext cx="4895055" cy="33528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এম,এ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হান্নান</a:t>
            </a:r>
            <a:endParaRPr lang="en-US" sz="2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বি,এস,এস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অনার্স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এম,এস,এস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মাস্টার্স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)। </a:t>
            </a:r>
          </a:p>
          <a:p>
            <a:pPr marL="0" indent="0">
              <a:buNone/>
            </a:pP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ভিক্টোরিয়া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কলেজ,কুমিল্লা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বি,এ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বিশ্ববিদ্যালয়,কুষ্টিয়া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2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আগানগর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কলেজ,বরুড়া,কুমিল্লা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মোবাইলঃ০১৮৬৬-৭৪১৬১১</a:t>
            </a:r>
          </a:p>
          <a:p>
            <a:pPr marL="0" indent="0">
              <a:buNone/>
            </a:pP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200" dirty="0" smtClean="0">
                <a:latin typeface="+mj-lt"/>
                <a:cs typeface="NikoshBAN" panose="02000000000000000000" pitchFamily="2" charset="0"/>
              </a:rPr>
              <a:t>ই-মেইলঃrmhannan74@gmail.com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394" y="505097"/>
            <a:ext cx="1681005" cy="19333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994" y="505098"/>
            <a:ext cx="2098724" cy="19333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7913460" y="2011681"/>
            <a:ext cx="4264646" cy="28999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2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৬ষ্ঠ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পদ্দ্বতিঃব্যক্তি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en-US" sz="2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১8/০4/২০২১</a:t>
            </a:r>
            <a:endParaRPr lang="en-US" sz="2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4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794" y="137160"/>
            <a:ext cx="9883230" cy="110381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7937" y="1336041"/>
            <a:ext cx="628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শিক্ষার্থীরা,তোমরা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পারছো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794" y="1892776"/>
            <a:ext cx="4558937" cy="22350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409" y="1892776"/>
            <a:ext cx="4941615" cy="2235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931" y="4222932"/>
            <a:ext cx="6457950" cy="263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4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7" y="202475"/>
            <a:ext cx="9870167" cy="12866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পদ্দ্বতিঃব্যক্তি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7" y="1671376"/>
            <a:ext cx="4558937" cy="22350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408" y="1671376"/>
            <a:ext cx="4941615" cy="2235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7" y="4088674"/>
            <a:ext cx="4558937" cy="2769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408" y="4088674"/>
            <a:ext cx="4941615" cy="276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41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7" y="431075"/>
            <a:ext cx="9870167" cy="137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আচরণিক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7" y="2666999"/>
            <a:ext cx="9870166" cy="3302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পদ্দ্বতির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নীতিমালা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সমস্যাগ্রস্ত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প্রয়োগক্ষেত্রসমুহ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বর্নণা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6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7" y="182878"/>
            <a:ext cx="9870167" cy="11530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1632857" y="1770019"/>
            <a:ext cx="9870166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75433" y="1475833"/>
            <a:ext cx="2312126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181342" y="2086730"/>
            <a:ext cx="484632" cy="40800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579220" y="2507875"/>
            <a:ext cx="5741125" cy="130632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461656" y="2650506"/>
            <a:ext cx="412134" cy="435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965038" y="2651650"/>
            <a:ext cx="450667" cy="434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51292" y="3099493"/>
            <a:ext cx="1841864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85442" y="3100185"/>
            <a:ext cx="1775894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461656" y="3634328"/>
            <a:ext cx="484632" cy="54488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931073" y="3627158"/>
            <a:ext cx="484632" cy="53182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101159" y="4179214"/>
            <a:ext cx="3174274" cy="14369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994694" y="4307967"/>
            <a:ext cx="437607" cy="544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396668" y="4334521"/>
            <a:ext cx="484632" cy="544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878645" y="4334521"/>
            <a:ext cx="484632" cy="544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462155" y="4159255"/>
            <a:ext cx="3422468" cy="1343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350467" y="4284601"/>
            <a:ext cx="474183" cy="544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8835713" y="4306972"/>
            <a:ext cx="484632" cy="52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10515600" y="4293911"/>
            <a:ext cx="484632" cy="535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811815" y="4867792"/>
            <a:ext cx="803364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27830" y="4914684"/>
            <a:ext cx="8360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93156" y="4918087"/>
            <a:ext cx="827534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50349" y="4829487"/>
            <a:ext cx="107441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32004" y="4862162"/>
            <a:ext cx="111328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80539" y="4862162"/>
            <a:ext cx="111328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4864607" y="5437904"/>
            <a:ext cx="410826" cy="425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02918" y="5872277"/>
            <a:ext cx="2625634" cy="1574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3667723" y="6038346"/>
            <a:ext cx="484632" cy="281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6083308" y="6048530"/>
            <a:ext cx="484632" cy="2710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978003" y="6328208"/>
            <a:ext cx="1936569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2906" y="6321931"/>
            <a:ext cx="199861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5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423" y="685800"/>
            <a:ext cx="9752601" cy="17525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423" y="2666999"/>
            <a:ext cx="9752600" cy="312420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পেশাদার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সর্বপ্রাচীন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  <a:p>
            <a:pPr marL="0" indent="0">
              <a:buNone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Waltar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A. Friedlander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0" indent="0">
              <a:buNone/>
            </a:pP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“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সমস্যাগ্রস্ত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এমনভাবে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করে,যাতে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সামঞ্জস্যবিধানে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অর্থবহ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যাপন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1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046" y="91440"/>
            <a:ext cx="9830978" cy="1698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046" y="404949"/>
            <a:ext cx="9830977" cy="538625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Mary E. Richmond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0" indent="0">
              <a:buNone/>
            </a:pP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“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সমষ্টি,যা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সচেতনভাবে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সামঞ্জস্যবিধানের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ব্যক্তিত্ব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 </a:t>
            </a:r>
          </a:p>
          <a:p>
            <a:pPr marL="0" indent="0">
              <a:buNone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সর্বোপরি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সমস্যাগ্রস্ত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প্রতিভা,দক্ষতা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সর্বোত্তম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এমনভাবে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স্বাবলম্বী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মোকাবিলা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সুষ্ঠূ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যথাযথভাবে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549" y="365761"/>
            <a:ext cx="9726475" cy="13715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14" y="1894115"/>
            <a:ext cx="5564777" cy="3226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284616" y="5512525"/>
            <a:ext cx="399723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2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297</TotalTime>
  <Words>568</Words>
  <Application>Microsoft Office PowerPoint</Application>
  <PresentationFormat>Widescreen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Corbel</vt:lpstr>
      <vt:lpstr>NikoshBAN</vt:lpstr>
      <vt:lpstr>Parallax</vt:lpstr>
      <vt:lpstr>আজকের ক্লাসে সবাইকে স্বাগতম </vt:lpstr>
      <vt:lpstr>পরিচিতি </vt:lpstr>
      <vt:lpstr>পূর্বজ্ঞান যাচাই </vt:lpstr>
      <vt:lpstr>সমাজকর্ম পদ্দ্বতিঃব্যক্তি সমাজকর্ম </vt:lpstr>
      <vt:lpstr>আচরণিক উদ্দেশ্য </vt:lpstr>
      <vt:lpstr>সমাজকর্ম পদ্ধতির ধরন  </vt:lpstr>
      <vt:lpstr>ব্যক্তি সমাজকর্মের ধারণা </vt:lpstr>
      <vt:lpstr>PowerPoint Presentation</vt:lpstr>
      <vt:lpstr>একক কাজ </vt:lpstr>
      <vt:lpstr>ব্যক্তি সমাজকর্মের উপাদান </vt:lpstr>
      <vt:lpstr>জোড়ায় কাজ </vt:lpstr>
      <vt:lpstr>ব্যক্তি সমাজকর্মের নীতিমালা </vt:lpstr>
      <vt:lpstr>সমস্যা সমাধান প্রক্রিয়া </vt:lpstr>
      <vt:lpstr>ব্যক্তি সমাজকর্মের প্রয়োগক্ষেত্র </vt:lpstr>
      <vt:lpstr>দলগত কাজ </vt:lpstr>
      <vt:lpstr>মূল্যায়ন </vt:lpstr>
      <vt:lpstr>মূল্যায়ন সমাধান 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স্বাগতম </dc:title>
  <dc:creator>User</dc:creator>
  <cp:lastModifiedBy>User</cp:lastModifiedBy>
  <cp:revision>67</cp:revision>
  <dcterms:created xsi:type="dcterms:W3CDTF">2021-02-16T12:51:14Z</dcterms:created>
  <dcterms:modified xsi:type="dcterms:W3CDTF">2021-04-18T04:33:23Z</dcterms:modified>
</cp:coreProperties>
</file>