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4" r:id="rId6"/>
    <p:sldId id="263" r:id="rId7"/>
    <p:sldId id="265" r:id="rId8"/>
    <p:sldId id="266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DF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67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F6321D-4FB1-412C-8CDB-1E90AC0D30E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1158FD-F100-4E7E-8B9D-94A49FB72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mit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772400" cy="2590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ONLINE CLASS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Callout 2"/>
          <p:cNvSpPr/>
          <p:nvPr/>
        </p:nvSpPr>
        <p:spPr>
          <a:xfrm rot="5400000">
            <a:off x="2933700" y="571500"/>
            <a:ext cx="3276600" cy="868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ORGANISED BY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SHAHID ABDUL ALI ACADEMY.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RANGAMATI  SADAR, RANGAMATI.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553200" y="37338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534400" cy="640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 startAt="6"/>
            </a:pP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13. Work Experience		: 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Working as “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name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in 						   “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company name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since “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year name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457200" indent="-457200"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14. Language Skills		: Fluent in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Bangla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English and Hindi.  				   Excellent at written and spoken 					   English.</a:t>
            </a:r>
          </a:p>
          <a:p>
            <a:pPr marL="457200" indent="-457200"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15. Computer Skills		: Completed computer course on Ms 					   Word, Ms Excel, Ms Power Point 					    and Mail/Internet.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228600"/>
          <a:ext cx="883920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268"/>
                <a:gridCol w="1762932"/>
                <a:gridCol w="1219200"/>
                <a:gridCol w="1828800"/>
                <a:gridCol w="1143000"/>
                <a:gridCol w="2286000"/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S.L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Examination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 of Passing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Group/Subject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Board/Universities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SSC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GPA-5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Chattogram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02.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HSC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GPA - 5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Chattogram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03. 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B.Sc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Hons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Chemistry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4.00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Chattogram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Universities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04.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M.Sc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Pharmacy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4.00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Chattogram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Universities</a:t>
                      </a:r>
                      <a:endParaRPr lang="en-US" sz="2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52400" y="3656012"/>
            <a:ext cx="883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1562100" y="19431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277100" y="19431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5DF6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1600200" y="1371600"/>
            <a:ext cx="6096000" cy="3429000"/>
          </a:xfrm>
          <a:prstGeom prst="frame">
            <a:avLst/>
          </a:prstGeom>
          <a:solidFill>
            <a:srgbClr val="55DF6F"/>
          </a:solidFill>
          <a:ln w="539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 You Next Class</a:t>
            </a:r>
          </a:p>
          <a:p>
            <a:pPr algn="ctr"/>
            <a:r>
              <a:rPr lang="en-US" sz="4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You.</a:t>
            </a:r>
            <a:endParaRPr lang="en-US" sz="48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152400"/>
            <a:ext cx="74676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UZZWAL CHOWDHURY</a:t>
            </a:r>
          </a:p>
          <a:p>
            <a:pPr algn="just"/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Assistant Teacher</a:t>
            </a:r>
          </a:p>
          <a:p>
            <a:pPr algn="just"/>
            <a:r>
              <a:rPr lang="en-US" sz="40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Shahid</a:t>
            </a:r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Abdul Ali Academy</a:t>
            </a:r>
          </a:p>
          <a:p>
            <a:pPr algn="just"/>
            <a:r>
              <a:rPr lang="en-US" sz="40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Rangmati</a:t>
            </a:r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Sadar</a:t>
            </a:r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Rangmati</a:t>
            </a:r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n-US" sz="4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533400"/>
            <a:ext cx="510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lgerian" pitchFamily="82" charset="0"/>
              </a:rPr>
              <a:t>TEACHERS INDENTITY: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152400"/>
            <a:ext cx="74676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CLASS : TEN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SSC Candidate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SECTION : A/B.</a:t>
            </a:r>
          </a:p>
          <a:p>
            <a:pPr algn="just"/>
            <a:endParaRPr lang="en-US" sz="4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533400"/>
            <a:ext cx="510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lgerian" pitchFamily="82" charset="0"/>
              </a:rPr>
              <a:t>CLASS  INDENTITY: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304800"/>
            <a:ext cx="8077200" cy="4953000"/>
          </a:xfrm>
          <a:prstGeom prst="roundRect">
            <a:avLst/>
          </a:prstGeom>
          <a:solidFill>
            <a:srgbClr val="55DF6F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CURRICULUM  VITAE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BIO  DATA WITH COVER LETTER</a:t>
            </a:r>
          </a:p>
          <a:p>
            <a:pPr algn="just"/>
            <a:endParaRPr lang="en-US" sz="4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533400"/>
            <a:ext cx="510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lgerian" pitchFamily="82" charset="0"/>
              </a:rPr>
              <a:t>LESSON  INTRODUCE: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lgerian" pitchFamily="8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895600"/>
            <a:ext cx="76200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D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04800"/>
            <a:ext cx="487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Cover letter for all Companies.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143000"/>
            <a:ext cx="8077200" cy="541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An Accounts Officer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News Caster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Medical Representative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An Auditor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An Administration Officer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Reporter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Sales Executive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Probationary Officer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Computer Operator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receptionist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Marketing Manager (etc)</a:t>
            </a:r>
          </a:p>
          <a:p>
            <a:pPr algn="just"/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0"/>
            <a:ext cx="8839200" cy="48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January 01/01/2021</a:t>
            </a: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Chairman</a:t>
            </a:r>
          </a:p>
          <a:p>
            <a:pPr algn="just"/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Renata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Pharmaceuticals Ltd.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65,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Mothijil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C/A. Dhaka.</a:t>
            </a:r>
          </a:p>
          <a:p>
            <a:pPr algn="just"/>
            <a:endParaRPr lang="en-US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Subject : Application for the post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  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name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endParaRPr lang="en-US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Dear Sir,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In response to your advertisements published in “The Daily Star” on the 30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December 2020. I would like to apply for the post of a/an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Name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in your well known business firm. My particulars are given in my CV attached here with.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Thank you for your attention to these materials. I certainly look forward to the opportunities to interview with you soon.</a:t>
            </a:r>
          </a:p>
          <a:p>
            <a:pPr algn="just"/>
            <a:endParaRPr lang="en-US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Yours sincerely,</a:t>
            </a:r>
          </a:p>
          <a:p>
            <a:pPr algn="just"/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Amit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Talukdar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533400"/>
            <a:ext cx="487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Cover letter for all Companies.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200400" y="1981200"/>
            <a:ext cx="609600" cy="609600"/>
          </a:xfrm>
          <a:prstGeom prst="rightBrace">
            <a:avLst>
              <a:gd name="adj1" fmla="val 8333"/>
              <a:gd name="adj2" fmla="val 50000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2819400"/>
            <a:ext cx="1447800" cy="5334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7600" y="4038600"/>
            <a:ext cx="1447800" cy="30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4343400"/>
            <a:ext cx="1600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D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04800"/>
            <a:ext cx="502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Cover letter for all Institutions.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1676400"/>
            <a:ext cx="5257800" cy="251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An  English Teacher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Computer Teacher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 Librarian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An Auditor (etc)</a:t>
            </a:r>
          </a:p>
          <a:p>
            <a:pPr algn="just"/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0"/>
            <a:ext cx="8839200" cy="48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January 01/01/2021</a:t>
            </a: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Chairman / Headmaster</a:t>
            </a:r>
          </a:p>
          <a:p>
            <a:pPr algn="just"/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Shahid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Abdul Ali Academy</a:t>
            </a:r>
          </a:p>
          <a:p>
            <a:pPr algn="just"/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Rangamati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Rangamati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Subject : Application for the post of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a/an  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name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endParaRPr lang="en-US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Dear Sir,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In response to your advertisements published in “The Daily Star” on the 30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December 2020. I would like to apply for the post of a/an “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Name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in your well known institutions. My particulars are given in my CV attached here with.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Thank you for your attention to these materials. I certainly look forward to the opportunities to interview with you soon.</a:t>
            </a:r>
          </a:p>
          <a:p>
            <a:pPr algn="just"/>
            <a:endParaRPr lang="en-US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Yours sincerely,</a:t>
            </a:r>
          </a:p>
          <a:p>
            <a:pPr algn="just"/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Amit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Talukdar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533400"/>
            <a:ext cx="502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Cover letter for all Institutions.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505200" y="1905000"/>
            <a:ext cx="685800" cy="914400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2895600"/>
            <a:ext cx="1524000" cy="381000"/>
          </a:xfrm>
          <a:prstGeom prst="rect">
            <a:avLst/>
          </a:prstGeom>
          <a:noFill/>
          <a:ln w="76200">
            <a:solidFill>
              <a:srgbClr val="55D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67600" y="4038600"/>
            <a:ext cx="14478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4343400"/>
            <a:ext cx="1295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534400" cy="609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  DATA</a:t>
            </a:r>
          </a:p>
          <a:p>
            <a:pPr algn="ctr"/>
            <a:endParaRPr lang="en-US" sz="2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Applicant Name		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Amit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Talukdar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Fathers Name		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Doyal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Talukdar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Mothers Name		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Smriti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Talukdar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Address		: C/O: Reserve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Mukh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Reserve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Bazar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Rangamati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Rangamati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  Permanent Address	: Same</a:t>
            </a:r>
          </a:p>
          <a:p>
            <a:pPr marL="457200" indent="-457200" algn="just">
              <a:buAutoNum type="arabicPeriod" startAt="6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Date of Birth		: 01/01/2000.</a:t>
            </a:r>
          </a:p>
          <a:p>
            <a:pPr marL="457200" indent="-457200" algn="just">
              <a:buAutoNum type="arabicPeriod" startAt="6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Nationality			: By Bangladeshi.</a:t>
            </a:r>
          </a:p>
          <a:p>
            <a:pPr marL="457200" indent="-457200" algn="just">
              <a:buAutoNum type="arabicPeriod" startAt="6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Religion			: Hindu</a:t>
            </a:r>
          </a:p>
          <a:p>
            <a:pPr marL="457200" indent="-457200" algn="just">
              <a:buAutoNum type="arabicPeriod" startAt="6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Marital Status		: Unmarried.</a:t>
            </a:r>
          </a:p>
          <a:p>
            <a:pPr marL="457200" indent="-457200" algn="just">
              <a:buAutoNum type="arabicPeriod" startAt="6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Contact Number		: 018xxxxxxx0.</a:t>
            </a:r>
          </a:p>
          <a:p>
            <a:pPr marL="457200" indent="-457200" algn="just">
              <a:buAutoNum type="arabicPeriod" startAt="6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Email Number		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amit@gmail.com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6"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Educational Qualifications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6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</TotalTime>
  <Words>202</Words>
  <Application>Microsoft Office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44</cp:revision>
  <dcterms:created xsi:type="dcterms:W3CDTF">2021-04-08T12:43:39Z</dcterms:created>
  <dcterms:modified xsi:type="dcterms:W3CDTF">2021-04-12T02:37:20Z</dcterms:modified>
</cp:coreProperties>
</file>