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6" r:id="rId4"/>
    <p:sldId id="264" r:id="rId5"/>
    <p:sldId id="261" r:id="rId6"/>
    <p:sldId id="304" r:id="rId7"/>
    <p:sldId id="305" r:id="rId8"/>
    <p:sldId id="303" r:id="rId9"/>
    <p:sldId id="307" r:id="rId10"/>
    <p:sldId id="314" r:id="rId11"/>
    <p:sldId id="313" r:id="rId12"/>
    <p:sldId id="312" r:id="rId13"/>
    <p:sldId id="311" r:id="rId14"/>
    <p:sldId id="310" r:id="rId15"/>
    <p:sldId id="309" r:id="rId16"/>
    <p:sldId id="308" r:id="rId17"/>
    <p:sldId id="320" r:id="rId18"/>
    <p:sldId id="319" r:id="rId19"/>
    <p:sldId id="318" r:id="rId20"/>
    <p:sldId id="317" r:id="rId21"/>
    <p:sldId id="316" r:id="rId22"/>
    <p:sldId id="288" r:id="rId23"/>
    <p:sldId id="315" r:id="rId24"/>
    <p:sldId id="321" r:id="rId25"/>
    <p:sldId id="323" r:id="rId26"/>
    <p:sldId id="326" r:id="rId27"/>
    <p:sldId id="325" r:id="rId28"/>
    <p:sldId id="322" r:id="rId29"/>
    <p:sldId id="327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1CD7-A162-4BA9-8E43-0EB915C5FB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726A-D374-4F13-8EA3-B6D2A4D7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726A-D374-4F13-8EA3-B6D2A4D71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023F-01FE-442E-BB4E-A5A798BFBBF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1B5-4254-4EC6-9039-8FBE8C21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9899" y="641445"/>
            <a:ext cx="66737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34" y="2008758"/>
            <a:ext cx="6446520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7157" y="2183642"/>
            <a:ext cx="3589361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পাঠ 	উপস্থাপন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23582" y="272955"/>
            <a:ext cx="10290412" cy="81887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0" y="466298"/>
            <a:ext cx="10290412" cy="81887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386"/>
            <a:ext cx="10461643" cy="335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" y="6114863"/>
            <a:ext cx="1046164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3616656" y="1692322"/>
            <a:ext cx="5076967" cy="3220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5587" y="5512844"/>
            <a:ext cx="62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ছোট নদী চলে বাঁকে বাঁকে,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083" y="384786"/>
            <a:ext cx="324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33" y="1774208"/>
            <a:ext cx="4026300" cy="305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34770" y="5554639"/>
            <a:ext cx="54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হাঁটুজল থাকে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04" y="379050"/>
            <a:ext cx="383328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20268" r="288" b="3484"/>
          <a:stretch/>
        </p:blipFill>
        <p:spPr>
          <a:xfrm>
            <a:off x="2061721" y="1897943"/>
            <a:ext cx="4034278" cy="306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76" y="1897943"/>
            <a:ext cx="3924887" cy="306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53765" y="5450372"/>
            <a:ext cx="2975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হয়ে যায় গরু,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851" y="5450372"/>
            <a:ext cx="282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হয় গাড়ি,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23" y="347889"/>
            <a:ext cx="34445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1" y="2085110"/>
            <a:ext cx="4248875" cy="288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/>
        </p:blipFill>
        <p:spPr>
          <a:xfrm>
            <a:off x="6496336" y="2085110"/>
            <a:ext cx="3971497" cy="288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43701" y="5465562"/>
            <a:ext cx="28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 ধার উঁচু তার,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788" y="5523748"/>
            <a:ext cx="33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ঢালু তার পাড়ি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0" y="200979"/>
            <a:ext cx="34445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63" y="2895337"/>
            <a:ext cx="4287074" cy="294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9898" y="5397249"/>
            <a:ext cx="32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চিকচিক করে বালি,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4991" y="5416360"/>
            <a:ext cx="304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 নাই কাদা 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45" y="306769"/>
            <a:ext cx="3444539" cy="1072989"/>
          </a:xfrm>
          <a:prstGeom prst="rect">
            <a:avLst/>
          </a:prstGeom>
        </p:spPr>
      </p:pic>
      <p:pic>
        <p:nvPicPr>
          <p:cNvPr id="2050" name="Picture 2" descr="Image result for picture of mud">
            <a:extLst>
              <a:ext uri="{FF2B5EF4-FFF2-40B4-BE49-F238E27FC236}">
                <a16:creationId xmlns:a16="http://schemas.microsoft.com/office/drawing/2014/main" id="{CDD99454-77B5-4D5F-A267-3DB9E1C6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63" y="97399"/>
            <a:ext cx="4287074" cy="25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78" y="2091516"/>
            <a:ext cx="4499211" cy="294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7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5" y="2103100"/>
            <a:ext cx="4054506" cy="334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59" y="2009243"/>
            <a:ext cx="3911170" cy="34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32327" y="5956643"/>
            <a:ext cx="552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কাশবন ফুলে ফুলে সাদা।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79" y="293395"/>
            <a:ext cx="34445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7" y="2166400"/>
            <a:ext cx="4200861" cy="2955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42" y="2166400"/>
            <a:ext cx="4063297" cy="2955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61815" y="5723869"/>
            <a:ext cx="664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 করে সেথা শালিকের ঝাঁক,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71" y="491362"/>
            <a:ext cx="34445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81" y="3318090"/>
            <a:ext cx="3959973" cy="2842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90" y="3318119"/>
            <a:ext cx="3863576" cy="2842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168" y="5581935"/>
            <a:ext cx="612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রাতে ওঠে থেকে থেকে শিয়ালের হাঁক।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5" y="317220"/>
            <a:ext cx="3444539" cy="1072989"/>
          </a:xfrm>
          <a:prstGeom prst="rect">
            <a:avLst/>
          </a:prstGeom>
        </p:spPr>
      </p:pic>
      <p:pic>
        <p:nvPicPr>
          <p:cNvPr id="1026" name="Picture 2" descr="Image result for শেয়াল ছবি">
            <a:extLst>
              <a:ext uri="{FF2B5EF4-FFF2-40B4-BE49-F238E27FC236}">
                <a16:creationId xmlns:a16="http://schemas.microsoft.com/office/drawing/2014/main" id="{AA45667D-1ECD-41AC-841B-2E604F45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90" y="567345"/>
            <a:ext cx="3863575" cy="25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রাতের চাঁদ">
            <a:extLst>
              <a:ext uri="{FF2B5EF4-FFF2-40B4-BE49-F238E27FC236}">
                <a16:creationId xmlns:a16="http://schemas.microsoft.com/office/drawing/2014/main" id="{5CC2F280-FFA7-4B49-BB09-7AD4D6B7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2" y="317220"/>
            <a:ext cx="3959972" cy="28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1" y="1336431"/>
            <a:ext cx="4290646" cy="5169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0681" y="341194"/>
            <a:ext cx="491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91319" y="6277970"/>
            <a:ext cx="11327642" cy="8188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024" y="6458801"/>
            <a:ext cx="11354937" cy="8189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024" y="6639636"/>
            <a:ext cx="11354937" cy="8189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-Point Star 35"/>
          <p:cNvSpPr/>
          <p:nvPr/>
        </p:nvSpPr>
        <p:spPr>
          <a:xfrm>
            <a:off x="11818961" y="6179025"/>
            <a:ext cx="354842" cy="655093"/>
          </a:xfrm>
          <a:prstGeom prst="star5">
            <a:avLst/>
          </a:prstGeom>
          <a:solidFill>
            <a:srgbClr val="C000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0" y="6201203"/>
            <a:ext cx="395785" cy="542501"/>
          </a:xfrm>
          <a:prstGeom prst="star5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036" y="1246909"/>
            <a:ext cx="82018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ধর্মপাশা,সুনামগঞ্জ</a:t>
            </a:r>
            <a:r>
              <a:rPr lang="en-US" sz="5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7" y="361665"/>
            <a:ext cx="10053851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3" y="636087"/>
            <a:ext cx="7983941" cy="55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907" y="1392071"/>
            <a:ext cx="4572000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 বিষয়বস্তু                		ও              সার সংক্ষেপ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2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89" y="682388"/>
            <a:ext cx="9253182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7" y="846161"/>
            <a:ext cx="3343701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নতুন শব্দ বাছাই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8926" y="3057099"/>
            <a:ext cx="116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5" y="2995543"/>
            <a:ext cx="64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8926" y="4914094"/>
            <a:ext cx="92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167" y="4914094"/>
            <a:ext cx="53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270" y="3057099"/>
            <a:ext cx="161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পাড়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0429" y="4975649"/>
            <a:ext cx="339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চিৎকার করে ডাকা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47" y="2185561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47" y="4472699"/>
            <a:ext cx="2876550" cy="159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88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0800000">
            <a:off x="395781" y="234076"/>
            <a:ext cx="2429305" cy="1349063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5343" y="554664"/>
            <a:ext cx="22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8860" y="1221605"/>
            <a:ext cx="1528549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709" y="3220871"/>
            <a:ext cx="735614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প্রথম আট লাইন আবৃত্তি করো।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0800000">
            <a:off x="459715" y="243057"/>
            <a:ext cx="2023862" cy="102847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3951" y="547835"/>
            <a:ext cx="222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1857" y="234075"/>
            <a:ext cx="1528549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965" y="999530"/>
            <a:ext cx="260818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টেনে মিল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081" y="317676"/>
            <a:ext cx="123795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7" y="1994734"/>
            <a:ext cx="2189764" cy="1433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11928"/>
          <a:stretch/>
        </p:blipFill>
        <p:spPr>
          <a:xfrm>
            <a:off x="8836367" y="3590304"/>
            <a:ext cx="2189764" cy="143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38" y="5186899"/>
            <a:ext cx="2187093" cy="1455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08295" y="2255157"/>
            <a:ext cx="407185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চিকচিক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6092" y="3910818"/>
            <a:ext cx="41140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নদীতে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6092" y="5613009"/>
            <a:ext cx="42484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এঁকে বেঁকে চলে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619489" flipV="1">
            <a:off x="4836718" y="4443954"/>
            <a:ext cx="4595110" cy="26604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108226">
            <a:off x="5294229" y="3447863"/>
            <a:ext cx="3628063" cy="2400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916148">
            <a:off x="5437216" y="5007433"/>
            <a:ext cx="3593049" cy="2945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0800000">
            <a:off x="459715" y="243057"/>
            <a:ext cx="2023862" cy="102847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3951" y="547835"/>
            <a:ext cx="222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1857" y="234075"/>
            <a:ext cx="1528549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965" y="999530"/>
            <a:ext cx="260818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টেনে মিল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081" y="317676"/>
            <a:ext cx="123795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295" y="2255157"/>
            <a:ext cx="407185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 ফুলে সাদা দেখা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6092" y="3910818"/>
            <a:ext cx="41140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করে ডাকে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07717" flipV="1">
            <a:off x="5018937" y="3766563"/>
            <a:ext cx="4178647" cy="23709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108226">
            <a:off x="5294229" y="3447863"/>
            <a:ext cx="3628063" cy="2400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55" y="1596632"/>
            <a:ext cx="259080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59" y="3910818"/>
            <a:ext cx="26765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1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8" y="208883"/>
            <a:ext cx="2731245" cy="14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8" y="531442"/>
            <a:ext cx="2444708" cy="107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868" y="208883"/>
            <a:ext cx="234741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418" y="1569013"/>
            <a:ext cx="6724471" cy="10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855" y="2976680"/>
            <a:ext cx="55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বাঁকে বাঁকে কী বয়ে চলে?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1672" y="3801373"/>
            <a:ext cx="763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বৈশাখে মাসে ছোট নদীর পানি কতটুকু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483" y="4593233"/>
            <a:ext cx="586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নদীর দুই ধার দেখতে কেমন?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9855" y="5365673"/>
            <a:ext cx="462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রাতে কী শোনা যায়?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395" y="3889611"/>
            <a:ext cx="735614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সম্পর্কে পাঁচটি বাক্য জেনে আসবে।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469" y="3889611"/>
            <a:ext cx="233376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89360" y="4052485"/>
            <a:ext cx="545911" cy="382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0497" y="805218"/>
            <a:ext cx="63735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 প্রদান ও বাড়ির কাজ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799" y="532263"/>
            <a:ext cx="38077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498" y="2279175"/>
            <a:ext cx="6673760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শেয়ালের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97" y="845127"/>
            <a:ext cx="4276299" cy="5329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1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406" y="470848"/>
            <a:ext cx="580029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364" y="2156346"/>
            <a:ext cx="1160060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6426555" y="1794287"/>
            <a:ext cx="880280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967" y="1842054"/>
            <a:ext cx="777923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38" y="3165493"/>
            <a:ext cx="4335580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9051" y="709684"/>
            <a:ext cx="3179928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1880" y="2402005"/>
            <a:ext cx="7588155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</a:t>
            </a:r>
          </a:p>
          <a:p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2.1.2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২.1.2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২.2.2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২.1.2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1" y="491319"/>
            <a:ext cx="416256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811439" y="2661314"/>
            <a:ext cx="5977720" cy="3057098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0806" y="3651534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174" y="382137"/>
            <a:ext cx="529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8" y="1891921"/>
            <a:ext cx="4312691" cy="359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1861071"/>
            <a:ext cx="4299045" cy="36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174" y="382137"/>
            <a:ext cx="529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793186"/>
            <a:ext cx="4476466" cy="361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5" y="1793187"/>
            <a:ext cx="4749420" cy="36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016" y="1897039"/>
            <a:ext cx="7093687" cy="2585323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পূর্বজ্ঞান যাচাই                                    	    	        ও                             প্রশ্নোত্তরের মাধ্যমে পাঠ ঘোষনা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58" y="2221768"/>
            <a:ext cx="5527343" cy="311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90965" y="436729"/>
            <a:ext cx="5923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মরা যে কবিতা নিয়ে আলোচনা করব তা হল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9153" y="5527343"/>
            <a:ext cx="318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ছোট নদী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8346" y="6195464"/>
            <a:ext cx="19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282</Words>
  <Application>Microsoft Office PowerPoint</Application>
  <PresentationFormat>Widescreen</PresentationFormat>
  <Paragraphs>74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User</cp:lastModifiedBy>
  <cp:revision>194</cp:revision>
  <dcterms:created xsi:type="dcterms:W3CDTF">2017-04-16T10:51:01Z</dcterms:created>
  <dcterms:modified xsi:type="dcterms:W3CDTF">2021-04-18T09:07:05Z</dcterms:modified>
</cp:coreProperties>
</file>