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313" r:id="rId6"/>
    <p:sldId id="262" r:id="rId7"/>
    <p:sldId id="257" r:id="rId8"/>
    <p:sldId id="314" r:id="rId9"/>
    <p:sldId id="323" r:id="rId10"/>
    <p:sldId id="306" r:id="rId11"/>
    <p:sldId id="318" r:id="rId12"/>
    <p:sldId id="320" r:id="rId13"/>
    <p:sldId id="303" r:id="rId14"/>
    <p:sldId id="272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howGuides="1">
      <p:cViewPr>
        <p:scale>
          <a:sx n="66" d="100"/>
          <a:sy n="66" d="100"/>
        </p:scale>
        <p:origin x="-234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C217F-7928-4AFE-A016-C116F8BE7E75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30F4C-56F2-41EE-A0A0-4106D388BD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6617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30F4C-56F2-41EE-A0A0-4106D388BD1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2918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3881-DCCE-4BCB-BBE5-7B9B6C37635A}" type="datetime9">
              <a:rPr lang="en-US" smtClean="0"/>
              <a:pPr/>
              <a:t>4/19/2021 9:12:33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995252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BC7D-96B8-453E-977D-5EE42258B8E6}" type="datetime9">
              <a:rPr lang="en-US" smtClean="0"/>
              <a:pPr/>
              <a:t>4/19/2021 9:12:33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596832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FB7-A7D7-42DA-B82E-2646DCE7ACC1}" type="datetime9">
              <a:rPr lang="en-US" smtClean="0"/>
              <a:pPr/>
              <a:t>4/19/2021 9:12:33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689658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4F20-AC26-4E8F-9167-6BED73575BD0}" type="datetime9">
              <a:rPr lang="en-US" smtClean="0"/>
              <a:pPr/>
              <a:t>4/19/2021 9:12:33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167126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0B1F-CA80-47D0-BA6C-18BBF27D4603}" type="datetime9">
              <a:rPr lang="en-US" smtClean="0"/>
              <a:pPr/>
              <a:t>4/19/2021 9:12:33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64226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7C6A-7F91-4CCF-942D-8D0345D9C825}" type="datetime9">
              <a:rPr lang="en-US" smtClean="0"/>
              <a:pPr/>
              <a:t>4/19/2021 9:12:33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96591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45C3-FA5F-4197-BBD5-423EA201B75B}" type="datetime9">
              <a:rPr lang="en-US" smtClean="0"/>
              <a:pPr/>
              <a:t>4/19/2021 9:12:33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313961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D7-AA47-42F3-9250-107A31A8DC9C}" type="datetime9">
              <a:rPr lang="en-US" smtClean="0"/>
              <a:pPr/>
              <a:t>4/19/2021 9:12:33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32758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75D4-B9CC-4A8C-8D04-03BAAA452754}" type="datetime9">
              <a:rPr lang="en-US" smtClean="0"/>
              <a:pPr/>
              <a:t>4/19/2021 9:12:33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38434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FF67-1E87-41F6-80B9-C7DB1BCADB12}" type="datetime9">
              <a:rPr lang="en-US" smtClean="0"/>
              <a:pPr/>
              <a:t>4/19/2021 9:12:33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109840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7B53-FFFD-45EE-8ED8-03BC413BC9EF}" type="datetime9">
              <a:rPr lang="en-US" smtClean="0"/>
              <a:pPr/>
              <a:t>4/19/2021 9:12:33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28394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D498-F175-4FEB-B045-D44CF2B57B59}" type="datetime9">
              <a:rPr lang="en-US" smtClean="0"/>
              <a:pPr/>
              <a:t>4/19/2021 9:12:33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658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DE1A-115A-4DB3-9E90-BDA41BFD3A98}" type="datetime9">
              <a:rPr lang="en-US" sz="1800" smtClean="0">
                <a:solidFill>
                  <a:srgbClr val="0070C0"/>
                </a:solidFill>
              </a:rPr>
              <a:pPr/>
              <a:t>4/19/2021 9:12:33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135914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" name="Picture 9" descr="co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715" y="-275771"/>
            <a:ext cx="7286170" cy="1456824"/>
          </a:xfrm>
          <a:prstGeom prst="rect">
            <a:avLst/>
          </a:prstGeom>
        </p:spPr>
      </p:pic>
      <p:pic>
        <p:nvPicPr>
          <p:cNvPr id="11" name="Picture 10" descr="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291771"/>
            <a:ext cx="10072914" cy="48477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48433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144EC-F9C7-4F2F-AF87-4FA99F7E717D}" type="datetime9">
              <a:rPr lang="en-US" sz="1800" smtClean="0">
                <a:solidFill>
                  <a:schemeClr val="tx1"/>
                </a:solidFill>
              </a:rPr>
              <a:pPr/>
              <a:t>4/19/2021 9:12:34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903686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 descr="co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0801" y="229961"/>
            <a:ext cx="4413139" cy="13471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04571" y="4717144"/>
            <a:ext cx="8955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সাধনার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যোগের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অপরিসীম-ব্যাখ্যা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jura ka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743" y="1755321"/>
            <a:ext cx="6212115" cy="255542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75D4-B9CC-4A8C-8D04-03BAAA452754}" type="datetime9">
              <a:rPr lang="en-US" sz="1800" smtClean="0">
                <a:solidFill>
                  <a:schemeClr val="tx1"/>
                </a:solidFill>
              </a:rPr>
              <a:pPr/>
              <a:t>4/19/2021 9:12:34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108371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Picture 8" descr="gorurason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35" y="240845"/>
            <a:ext cx="2286908" cy="57390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43200" y="493486"/>
            <a:ext cx="91875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গরুড়াসনের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প্রভাবঃ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পেশিতে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খিল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ঊরু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নিতম্ব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পেট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মজবুত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নিতম্ব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হাঁটু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গোড়ালির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গাঁটের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নমনীয়তা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75D4-B9CC-4A8C-8D04-03BAAA452754}" type="datetime9">
              <a:rPr lang="en-US" sz="1800" smtClean="0">
                <a:solidFill>
                  <a:schemeClr val="tx1"/>
                </a:solidFill>
              </a:rPr>
              <a:pPr/>
              <a:t>4/19/2021 9:12:34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137400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47886" y="1001486"/>
            <a:ext cx="759097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কাঁধ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শক্ত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৭।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বাঁকা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মেরুদন্ড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সোজা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৮।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ব্রহ্মচর্য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রক্ষা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৯।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দেহ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লম্বা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১০।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ভারসাম্য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ঠিক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১১।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কিডনি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গরুড়াসন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109" y="956355"/>
            <a:ext cx="2437720" cy="425427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9832-6965-488E-BFF4-5E7036570742}" type="datetime9">
              <a:rPr lang="en-US" sz="1800" smtClean="0">
                <a:solidFill>
                  <a:srgbClr val="0070C0"/>
                </a:solidFill>
              </a:rPr>
              <a:pPr/>
              <a:t>4/19/2021 9:12:34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252029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" name="Picture 7" descr="co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0997" y="0"/>
            <a:ext cx="4169320" cy="13471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41715" y="1727200"/>
            <a:ext cx="9245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যোগসাধনা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ব্যাসদেবের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আসন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প্রাণায়াম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অর্ধকূর্মাসন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3944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14286" y="4360562"/>
            <a:ext cx="8244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অর্ধকূর্মাসনের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F581-729F-4206-BDDB-475BE7920ACF}" type="datetime9">
              <a:rPr lang="en-US" sz="1800" smtClean="0">
                <a:solidFill>
                  <a:srgbClr val="0070C0"/>
                </a:solidFill>
              </a:rPr>
              <a:pPr/>
              <a:t>4/19/2021 9:12:34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121400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2" name="Picture 11" descr="co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714" y="232229"/>
            <a:ext cx="5704113" cy="1347105"/>
          </a:xfrm>
          <a:prstGeom prst="rect">
            <a:avLst/>
          </a:prstGeom>
        </p:spPr>
      </p:pic>
      <p:pic>
        <p:nvPicPr>
          <p:cNvPr id="11" name="Picture 10" descr="h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8629" y="1490582"/>
            <a:ext cx="5921828" cy="28073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67137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8AC4-BDF5-4E97-AEEB-81105B80E69B}" type="datetime9">
              <a:rPr lang="en-US" sz="1800" smtClean="0">
                <a:solidFill>
                  <a:srgbClr val="0070C0"/>
                </a:solidFill>
              </a:rPr>
              <a:pPr/>
              <a:t>4/19/2021 9:12:34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324600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" name="Picture 9" descr="d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4886" y="0"/>
            <a:ext cx="3041653" cy="1132114"/>
          </a:xfrm>
          <a:prstGeom prst="rect">
            <a:avLst/>
          </a:prstGeom>
        </p:spPr>
      </p:pic>
      <p:pic>
        <p:nvPicPr>
          <p:cNvPr id="8" name="Picture 7" descr="p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3657" y="1306286"/>
            <a:ext cx="8897257" cy="442685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16124366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8921" y="1249569"/>
            <a:ext cx="2708367" cy="362276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A356-773D-441E-9E39-A83343D9B092}" type="datetime9">
              <a:rPr lang="en-US" sz="1800" smtClean="0">
                <a:solidFill>
                  <a:srgbClr val="0070C0"/>
                </a:solidFill>
              </a:rPr>
              <a:pPr/>
              <a:t>4/19/2021 9:12:34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803571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 descr="poricit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871" y="1489306"/>
            <a:ext cx="6071115" cy="34439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31853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70036" y="1480457"/>
            <a:ext cx="6096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as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৬ষ্ঠ (পাঠ-৮) </a:t>
            </a:r>
          </a:p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 পাঠঃ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বৃক্ষাসনের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ধারণা,পদ্ধতি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as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as-IN" sz="3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1584-F7C8-48F5-A764-98B79E7D45CA}" type="datetime9">
              <a:rPr lang="en-US" sz="1800" smtClean="0">
                <a:solidFill>
                  <a:srgbClr val="0070C0"/>
                </a:solidFill>
              </a:rPr>
              <a:pPr/>
              <a:t>4/19/2021 9:12:34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063343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6484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4AB2-C1AF-4616-A1D6-B334BB5BD5D6}" type="datetime9">
              <a:rPr lang="en-US" sz="1800" smtClean="0">
                <a:solidFill>
                  <a:srgbClr val="00B0F0"/>
                </a:solidFill>
              </a:rPr>
              <a:pPr/>
              <a:t>4/19/2021 9:12:34 PM</a:t>
            </a:fld>
            <a:endParaRPr lang="en-US" sz="1800" dirty="0">
              <a:solidFill>
                <a:srgbClr val="00B0F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326086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B0F0"/>
                </a:solidFill>
              </a:rPr>
              <a:t>MITALI </a:t>
            </a:r>
            <a:r>
              <a:rPr lang="en-US" sz="2000" dirty="0" err="1" smtClean="0">
                <a:solidFill>
                  <a:srgbClr val="00B0F0"/>
                </a:solidFill>
              </a:rPr>
              <a:t>SARKAR.Shibgonj</a:t>
            </a:r>
            <a:r>
              <a:rPr lang="en-US" sz="2000" dirty="0" smtClean="0">
                <a:solidFill>
                  <a:srgbClr val="00B0F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B0F0"/>
                </a:solidFill>
              </a:rPr>
              <a:t>school.Bogura</a:t>
            </a:r>
            <a:r>
              <a:rPr lang="en-US" sz="2000" dirty="0" smtClean="0">
                <a:solidFill>
                  <a:srgbClr val="00B0F0"/>
                </a:solidFill>
              </a:rPr>
              <a:t>.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" name="Picture 9" descr="co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628" y="0"/>
            <a:ext cx="7416800" cy="1347105"/>
          </a:xfrm>
          <a:prstGeom prst="rect">
            <a:avLst/>
          </a:prstGeom>
        </p:spPr>
      </p:pic>
      <p:pic>
        <p:nvPicPr>
          <p:cNvPr id="11" name="Picture 10" descr="co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051" y="1344488"/>
            <a:ext cx="5223841" cy="7436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04686" y="3077028"/>
            <a:ext cx="102761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যোগসাধনা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গরুড়াসনের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গরুড়াসনের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="" xmlns:p14="http://schemas.microsoft.com/office/powerpoint/2010/main" val="1935293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CEC5-5A4F-41A0-8F19-EB6131B8E8AE}" type="datetime9">
              <a:rPr lang="en-US" sz="1800" smtClean="0">
                <a:solidFill>
                  <a:schemeClr val="tx1"/>
                </a:solidFill>
              </a:rPr>
              <a:pPr/>
              <a:t>4/19/2021 9:12:34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122886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con1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537" y="177700"/>
            <a:ext cx="6132069" cy="1103285"/>
          </a:xfrm>
          <a:prstGeom prst="rect">
            <a:avLst/>
          </a:prstGeom>
        </p:spPr>
      </p:pic>
      <p:pic>
        <p:nvPicPr>
          <p:cNvPr id="11" name="Picture 10" descr="ash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57" y="1175657"/>
            <a:ext cx="10972800" cy="486228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86068" y="4642339"/>
            <a:ext cx="30104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C54B-D431-4FD9-80D6-E3279459EC15}" type="datetime9">
              <a:rPr lang="en-US" sz="1800" smtClean="0">
                <a:solidFill>
                  <a:srgbClr val="0070C0"/>
                </a:solidFill>
              </a:rPr>
              <a:pPr/>
              <a:t>4/19/2021 9:12:34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688943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92571" y="2032000"/>
            <a:ext cx="4005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con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780" y="0"/>
            <a:ext cx="4065696" cy="124348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210628" y="1770743"/>
            <a:ext cx="4397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26515" y="1291771"/>
            <a:ext cx="40785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গরুড়াসন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গরুড়াসন ৫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7259" y="1666647"/>
            <a:ext cx="2467428" cy="45599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52947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398E-3237-4716-B504-2C622CD1A2CB}" type="datetime9">
              <a:rPr lang="en-US" sz="1800" smtClean="0">
                <a:solidFill>
                  <a:srgbClr val="0070C0"/>
                </a:solidFill>
              </a:rPr>
              <a:pPr/>
              <a:t>4/19/2021 9:12:34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368143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86514" y="1132113"/>
            <a:ext cx="718457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যোগসাধনাঃ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সাধারণভাবে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মিলনের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অর্থই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অপরের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মিলন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একত্রিত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একত্রিত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গভীরে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নিহিত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জীবাত্মার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পরমাত্মার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সংযোগই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যোগসাধনা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গরুড়াসন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887" y="1210808"/>
            <a:ext cx="3103562" cy="41885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940026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8971" y="4496307"/>
            <a:ext cx="11350171" cy="923330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GB" sz="5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যোগসাধনা</a:t>
            </a:r>
            <a:r>
              <a:rPr lang="en-GB" sz="5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GB" sz="5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GB" sz="5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GB" sz="5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GB" sz="5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5400" b="1" dirty="0">
              <a:ln w="1905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50B8-277F-4FB5-99D4-1AF68340CE49}" type="datetime9">
              <a:rPr lang="en-US" sz="1800" smtClean="0">
                <a:solidFill>
                  <a:srgbClr val="0070C0"/>
                </a:solidFill>
              </a:rPr>
              <a:pPr/>
              <a:t>4/19/2021 9:12:34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340600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" name="Picture 9" descr="pr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057" y="1364342"/>
            <a:ext cx="6836229" cy="2902857"/>
          </a:xfrm>
          <a:prstGeom prst="rect">
            <a:avLst/>
          </a:prstGeom>
        </p:spPr>
      </p:pic>
      <p:pic>
        <p:nvPicPr>
          <p:cNvPr id="9" name="Picture 8" descr="co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686" y="0"/>
            <a:ext cx="6429827" cy="13471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837582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75D4-B9CC-4A8C-8D04-03BAAA452754}" type="datetime9">
              <a:rPr lang="en-US" sz="1800" smtClean="0">
                <a:solidFill>
                  <a:schemeClr val="tx1"/>
                </a:solidFill>
              </a:rPr>
              <a:pPr/>
              <a:t>4/19/2021 9:12:34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413171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67314" y="508000"/>
            <a:ext cx="860697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গরুড়াসনের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পদ্ধতিঃ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দেহভঙ্গি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গরুড়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গরুড়াসন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দুইপা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জোড়া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সোজা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দাঁড়াতে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কনুইয়ের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ভেঙ্গে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কনুইয়ের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নিচ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তালু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তালুতে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নমস্কারের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ভঙ্গিতে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হবে।এবার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মাটিতে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পেঁচিয়ে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স্বাভাবিকভাবে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ছাড়তে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৩০সেকেন্ড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হবে।হাত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বদল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আসনটি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৪বার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শবাসনে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বিশ্রাম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</a:t>
            </a:r>
          </a:p>
        </p:txBody>
      </p:sp>
      <p:pic>
        <p:nvPicPr>
          <p:cNvPr id="7" name="Picture 6" descr="গরুড়াসন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257" y="1059544"/>
            <a:ext cx="2321606" cy="452845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5481</TotalTime>
  <Words>457</Words>
  <Application>Microsoft Office PowerPoint</Application>
  <PresentationFormat>Custom</PresentationFormat>
  <Paragraphs>83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733</cp:revision>
  <dcterms:created xsi:type="dcterms:W3CDTF">2020-04-04T15:22:44Z</dcterms:created>
  <dcterms:modified xsi:type="dcterms:W3CDTF">2021-04-19T15:19:32Z</dcterms:modified>
</cp:coreProperties>
</file>