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313" r:id="rId6"/>
    <p:sldId id="262" r:id="rId7"/>
    <p:sldId id="257" r:id="rId8"/>
    <p:sldId id="314" r:id="rId9"/>
    <p:sldId id="323" r:id="rId10"/>
    <p:sldId id="316" r:id="rId11"/>
    <p:sldId id="317" r:id="rId12"/>
    <p:sldId id="306" r:id="rId13"/>
    <p:sldId id="318" r:id="rId14"/>
    <p:sldId id="320" r:id="rId15"/>
    <p:sldId id="303" r:id="rId16"/>
    <p:sldId id="272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-23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217F-7928-4AFE-A016-C116F8BE7E75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0F4C-56F2-41EE-A0A0-4106D388B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61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91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3881-DCCE-4BCB-BBE5-7B9B6C37635A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99525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BC7D-96B8-453E-977D-5EE42258B8E6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59683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FB7-A7D7-42DA-B82E-2646DCE7ACC1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6896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4F20-AC26-4E8F-9167-6BED73575BD0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671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0B1F-CA80-47D0-BA6C-18BBF27D4603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422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7C6A-7F91-4CCF-942D-8D0345D9C825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6591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45C3-FA5F-4197-BBD5-423EA201B75B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1396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D7-AA47-42F3-9250-107A31A8DC9C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275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43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F67-1E87-41F6-80B9-C7DB1BCADB12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098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7B53-FFFD-45EE-8ED8-03BC413BC9EF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839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D498-F175-4FEB-B045-D44CF2B57B59}" type="datetime9">
              <a:rPr lang="en-US" smtClean="0"/>
              <a:pPr/>
              <a:t>4/19/2021 9:01:21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5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DE1A-115A-4DB3-9E90-BDA41BFD3A98}" type="datetime9">
              <a:rPr lang="en-US" sz="1800" smtClean="0">
                <a:solidFill>
                  <a:srgbClr val="0070C0"/>
                </a:solidFill>
              </a:rPr>
              <a:pPr/>
              <a:t>4/19/2021 9:01:21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35914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c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715" y="-275771"/>
            <a:ext cx="7286170" cy="1456824"/>
          </a:xfrm>
          <a:prstGeom prst="rect">
            <a:avLst/>
          </a:prstGeom>
        </p:spPr>
      </p:pic>
      <p:pic>
        <p:nvPicPr>
          <p:cNvPr id="11" name="Picture 10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91771"/>
            <a:ext cx="10072914" cy="48477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843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7F73-6D19-438A-BBBD-1CD7EE517B7F}" type="datetime9">
              <a:rPr lang="en-US" sz="1800" smtClean="0">
                <a:solidFill>
                  <a:schemeClr val="tx1"/>
                </a:solidFill>
              </a:rPr>
              <a:pPr/>
              <a:t>4/19/2021 9:01:22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0067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3485" y="2946400"/>
            <a:ext cx="111905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নমস্কার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ভঙ্গীতে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লাগিয়ে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জড়িয়ে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হবে।হাত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মেরুদন্ড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স্পর্শ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মন্দিরের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চূড়ার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মতো।এবার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নিশ্বাস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কোমর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ভঙ্গীতে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কপাল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ঠেকাতে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যতদূর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orrdhakurmason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515" y="495300"/>
            <a:ext cx="7344228" cy="2247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9:01:22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687457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8344" y="3512458"/>
            <a:ext cx="114082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নতম্ব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গোড়ালি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পেটে,বুকে,পাঁজরের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দুইপাশে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উরুতে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হাল্কা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হবে।শ্বাস-প্রশ্বাস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নিশ্চল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হবে।এরপর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নিঃশ্বাস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হবে।তারপর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শবাসনে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orrd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342" y="615269"/>
            <a:ext cx="7779657" cy="234564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4EC-F9C7-4F2F-AF87-4FA99F7E717D}" type="datetime9">
              <a:rPr lang="en-US" sz="1800" smtClean="0">
                <a:solidFill>
                  <a:schemeClr val="tx1"/>
                </a:solidFill>
              </a:rPr>
              <a:pPr/>
              <a:t>4/19/2021 9:01:22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036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co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801" y="229961"/>
            <a:ext cx="4413139" cy="1347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4571" y="4717144"/>
            <a:ext cx="895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সাধনার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অপরিসীম-ব্যাখ্যা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jura k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743" y="1755321"/>
            <a:ext cx="6212115" cy="25554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9:01:22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1083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14287" y="754744"/>
            <a:ext cx="91730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অর্ধকূর্মাসনের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প্রভাবঃ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শিথিল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মেরুদন্ড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সতেজ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আসনকারী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প্রাণশক্তি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সুস্বাস্থ্য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লাভকরে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মস্তিস্ক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যকৃ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অজীর্ণ,অম্বল,ক্ষুধামন্দা,কোষ্ঠ্যকাঠিন্য,আমাশয়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হজম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প্রকোপ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9:01:22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137400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1200" y="478971"/>
            <a:ext cx="108566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হাঁপানি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ডায়াবেটিসে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কাঁধের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নিতম্বের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চর্বি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উরুর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অএশি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১৫।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ধীর,স্থির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658" y="3831772"/>
            <a:ext cx="11234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১৬।ভাবাবেগ,ভয়-ভীতি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ক্রোধ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আলগা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১৭।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আসনকারিকে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আস্তে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আস্তে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যন্ত্রণা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১৮।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যোগীকে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সাধনায়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মনোনিবেশের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9832-6965-488E-BFF4-5E7036570742}" type="datetime9">
              <a:rPr lang="en-US" sz="1800" smtClean="0">
                <a:solidFill>
                  <a:srgbClr val="0070C0"/>
                </a:solidFill>
              </a:rPr>
              <a:pPr/>
              <a:t>4/19/2021 9:01:22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252029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41715" y="1727200"/>
            <a:ext cx="924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ব্যাসদেবের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প্রাণায়াম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অর্ধকূর্মাসন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94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4286" y="4360562"/>
            <a:ext cx="8244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অর্ধকূর্মাসনের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F581-729F-4206-BDDB-475BE7920ACF}" type="datetime9">
              <a:rPr lang="en-US" sz="1800" smtClean="0">
                <a:solidFill>
                  <a:srgbClr val="0070C0"/>
                </a:solidFill>
              </a:rPr>
              <a:pPr/>
              <a:t>4/19/2021 9:01:23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214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" name="Picture 11" descr="co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14" y="232229"/>
            <a:ext cx="5704113" cy="1347105"/>
          </a:xfrm>
          <a:prstGeom prst="rect">
            <a:avLst/>
          </a:prstGeom>
        </p:spPr>
      </p:pic>
      <p:pic>
        <p:nvPicPr>
          <p:cNvPr id="11" name="Picture 10" descr="h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629" y="1490582"/>
            <a:ext cx="5921828" cy="2807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713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8AC4-BDF5-4E97-AEEB-81105B80E69B}" type="datetime9">
              <a:rPr lang="en-US" sz="1800" smtClean="0">
                <a:solidFill>
                  <a:srgbClr val="0070C0"/>
                </a:solidFill>
              </a:rPr>
              <a:pPr/>
              <a:t>4/19/2021 9:01:23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324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" name="Picture 9" descr="d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886" y="0"/>
            <a:ext cx="3041653" cy="1132114"/>
          </a:xfrm>
          <a:prstGeom prst="rect">
            <a:avLst/>
          </a:prstGeom>
        </p:spPr>
      </p:pic>
      <p:pic>
        <p:nvPicPr>
          <p:cNvPr id="8" name="Picture 7" descr="p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228" y="1219200"/>
            <a:ext cx="9216571" cy="4470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2436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8921" y="1249569"/>
            <a:ext cx="2708367" cy="36227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A356-773D-441E-9E39-A83343D9B092}" type="datetime9">
              <a:rPr lang="en-US" sz="1800" smtClean="0">
                <a:solidFill>
                  <a:srgbClr val="0070C0"/>
                </a:solidFill>
              </a:rPr>
              <a:pPr/>
              <a:t>4/19/2021 9:01:22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803571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poricit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71" y="1489306"/>
            <a:ext cx="6071115" cy="34439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185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0036" y="1480457"/>
            <a:ext cx="6096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৬ষ্ঠ (পাঠ-৭)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বৃক্ষাসনের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ধারণা,পদ্ধতি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as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as-IN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84-F7C8-48F5-A764-98B79E7D45CA}" type="datetime9">
              <a:rPr lang="en-US" sz="1800" smtClean="0">
                <a:solidFill>
                  <a:srgbClr val="0070C0"/>
                </a:solidFill>
              </a:rPr>
              <a:pPr/>
              <a:t>4/19/2021 9:01:22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0633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648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4AB2-C1AF-4616-A1D6-B334BB5BD5D6}" type="datetime9">
              <a:rPr lang="en-US" sz="1800" smtClean="0">
                <a:solidFill>
                  <a:srgbClr val="00B0F0"/>
                </a:solidFill>
              </a:rPr>
              <a:pPr/>
              <a:t>4/19/2021 9:01:22 PM</a:t>
            </a:fld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26086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B0F0"/>
                </a:solidFill>
              </a:rPr>
              <a:t>MITALI </a:t>
            </a:r>
            <a:r>
              <a:rPr lang="en-US" sz="2000" dirty="0" err="1" smtClean="0">
                <a:solidFill>
                  <a:srgbClr val="00B0F0"/>
                </a:solidFill>
              </a:rPr>
              <a:t>SARKAR.Shibgonj</a:t>
            </a:r>
            <a:r>
              <a:rPr lang="en-US" sz="2000" dirty="0" smtClean="0">
                <a:solidFill>
                  <a:srgbClr val="00B0F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B0F0"/>
                </a:solidFill>
              </a:rPr>
              <a:t>school.Bogura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 descr="co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628" y="0"/>
            <a:ext cx="7416800" cy="1347105"/>
          </a:xfrm>
          <a:prstGeom prst="rect">
            <a:avLst/>
          </a:prstGeom>
        </p:spPr>
      </p:pic>
      <p:pic>
        <p:nvPicPr>
          <p:cNvPr id="11" name="Picture 10" descr="co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51" y="1344488"/>
            <a:ext cx="5223841" cy="7436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04686" y="3077028"/>
            <a:ext cx="10276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অর্ধাকূর্মাসনের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অর্ধাকূর্মাসনের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1935293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CEC5-5A4F-41A0-8F19-EB6131B8E8AE}" type="datetime9">
              <a:rPr lang="en-US" sz="1800" smtClean="0">
                <a:solidFill>
                  <a:schemeClr val="tx1"/>
                </a:solidFill>
              </a:rPr>
              <a:pPr/>
              <a:t>4/19/2021 9:01:22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1228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con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37" y="177700"/>
            <a:ext cx="6132069" cy="1103285"/>
          </a:xfrm>
          <a:prstGeom prst="rect">
            <a:avLst/>
          </a:prstGeom>
        </p:spPr>
      </p:pic>
      <p:pic>
        <p:nvPicPr>
          <p:cNvPr id="11" name="Picture 10" descr="ash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57" y="1175657"/>
            <a:ext cx="10972800" cy="486228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86068" y="4642339"/>
            <a:ext cx="3010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C54B-D431-4FD9-80D6-E3279459EC15}" type="datetime9">
              <a:rPr lang="en-US" sz="1800" smtClean="0">
                <a:solidFill>
                  <a:srgbClr val="0070C0"/>
                </a:solidFill>
              </a:rPr>
              <a:pPr/>
              <a:t>4/19/2021 9:01:22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6889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2571" y="2032000"/>
            <a:ext cx="4005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con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780" y="0"/>
            <a:ext cx="4065696" cy="1243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10628" y="1770743"/>
            <a:ext cx="4397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6515" y="1291771"/>
            <a:ext cx="4078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অর্ধাকূর্মাসন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orrdha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00" y="1558698"/>
            <a:ext cx="5878285" cy="39857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294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398E-3237-4716-B504-2C622CD1A2CB}" type="datetime9">
              <a:rPr lang="en-US" sz="1800" smtClean="0">
                <a:solidFill>
                  <a:srgbClr val="0070C0"/>
                </a:solidFill>
              </a:rPr>
              <a:pPr/>
              <a:t>4/19/2021 9:01:22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3681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86514" y="1132113"/>
            <a:ext cx="71845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যোগসাধনাঃ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মিলনের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অর্থই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মিলন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গভীরে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নিহিত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জীবাত্মার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পরমাত্মার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সংযোগই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orrdha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06" y="1787070"/>
            <a:ext cx="3910693" cy="28720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4002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971" y="4496307"/>
            <a:ext cx="11350171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যোগসাধনা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5400" b="1" dirty="0">
              <a:ln w="1905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50B8-277F-4FB5-99D4-1AF68340CE49}" type="datetime9">
              <a:rPr lang="en-US" sz="1800" smtClean="0">
                <a:solidFill>
                  <a:srgbClr val="0070C0"/>
                </a:solidFill>
              </a:rPr>
              <a:pPr/>
              <a:t>4/19/2021 9:01:22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40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pr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57" y="1364342"/>
            <a:ext cx="6836229" cy="2902857"/>
          </a:xfrm>
          <a:prstGeom prst="rect">
            <a:avLst/>
          </a:prstGeom>
        </p:spPr>
      </p:pic>
      <p:pic>
        <p:nvPicPr>
          <p:cNvPr id="9" name="Picture 8" descr="co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686" y="0"/>
            <a:ext cx="6429827" cy="134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375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9:01:22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4131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7371" y="2598057"/>
            <a:ext cx="1137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অর্ধকূর্মাসনের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পদ্ধতিঃ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কূর্ম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কচ্ছপ।এই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আসনকারীর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কচ্ছপের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পিঠের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অর্ধকূর্মাসন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বলে।হাঁটু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থাকবে,নিতম্ব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গোড়ালির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ফেরানো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হাঁটুর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হাঁটু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থাকবে।এবার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হাতদুটো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মাথার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তুলতে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pic>
        <p:nvPicPr>
          <p:cNvPr id="9" name="Picture 8" descr="orrdha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514" y="441098"/>
            <a:ext cx="6226629" cy="20698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5451</TotalTime>
  <Words>655</Words>
  <Application>Microsoft Office PowerPoint</Application>
  <PresentationFormat>Custom</PresentationFormat>
  <Paragraphs>98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728</cp:revision>
  <dcterms:created xsi:type="dcterms:W3CDTF">2020-04-04T15:22:44Z</dcterms:created>
  <dcterms:modified xsi:type="dcterms:W3CDTF">2021-04-19T15:11:44Z</dcterms:modified>
</cp:coreProperties>
</file>