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313" r:id="rId6"/>
    <p:sldId id="262" r:id="rId7"/>
    <p:sldId id="257" r:id="rId8"/>
    <p:sldId id="314" r:id="rId9"/>
    <p:sldId id="323" r:id="rId10"/>
    <p:sldId id="316" r:id="rId11"/>
    <p:sldId id="317" r:id="rId12"/>
    <p:sldId id="306" r:id="rId13"/>
    <p:sldId id="318" r:id="rId14"/>
    <p:sldId id="320" r:id="rId15"/>
    <p:sldId id="303" r:id="rId16"/>
    <p:sldId id="272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23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3881-DCCE-4BCB-BBE5-7B9B6C37635A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BC7D-96B8-453E-977D-5EE42258B8E6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FB7-A7D7-42DA-B82E-2646DCE7ACC1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4F20-AC26-4E8F-9167-6BED73575BD0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0B1F-CA80-47D0-BA6C-18BBF27D4603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7C6A-7F91-4CCF-942D-8D0345D9C825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45C3-FA5F-4197-BBD5-423EA201B75B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D7-AA47-42F3-9250-107A31A8DC9C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F67-1E87-41F6-80B9-C7DB1BCADB12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7B53-FFFD-45EE-8ED8-03BC413BC9EF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D498-F175-4FEB-B045-D44CF2B57B59}" type="datetime9">
              <a:rPr lang="en-US" smtClean="0"/>
              <a:pPr/>
              <a:t>4/19/2021 9:19:40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DE1A-115A-4DB3-9E90-BDA41BFD3A98}" type="datetime9">
              <a:rPr lang="en-US" sz="1800" smtClean="0">
                <a:solidFill>
                  <a:srgbClr val="0070C0"/>
                </a:solidFill>
              </a:rPr>
              <a:pPr/>
              <a:t>4/19/2021 9:19:40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359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c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15" y="-275771"/>
            <a:ext cx="7286170" cy="1456824"/>
          </a:xfrm>
          <a:prstGeom prst="rect">
            <a:avLst/>
          </a:prstGeom>
        </p:spPr>
      </p:pic>
      <p:pic>
        <p:nvPicPr>
          <p:cNvPr id="9" name="Picture 8" descr="brrkkhason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087" y="1074057"/>
            <a:ext cx="10058400" cy="51090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7F73-6D19-438A-BBBD-1CD7EE517B7F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0067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86629" y="972457"/>
            <a:ext cx="786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তালু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দাঁড়াতে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নিশ্চল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বৃক্ষাস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87" y="1138238"/>
            <a:ext cx="2769734" cy="45223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6874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brrkkhason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886"/>
            <a:ext cx="3628571" cy="56605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72114" y="725715"/>
            <a:ext cx="75329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দাঁড়াতে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হবে।শেষে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শবাসনে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বিশ্রাম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অভ্যস্ত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আস্তে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আস্তে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৩০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যতক্ষণ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পায়েও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ততক্ষণ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ততক্ষণই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শবাসনে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বিশ্রাম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44EC-F9C7-4F2F-AF87-4FA99F7E717D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036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c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01" y="229961"/>
            <a:ext cx="4413139" cy="134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4571" y="4717144"/>
            <a:ext cx="895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সাধনার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অপরিসীম-ব্যাখ্যা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ur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43" y="1755321"/>
            <a:ext cx="6212115" cy="25554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1083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5371" y="769257"/>
            <a:ext cx="847634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বৃক্ষাসনের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প্রভাবঃ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ভারসাম্য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দৃড়তা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স্থিতিস্থাপকতা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চলাফেরা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উরুর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সংযোগস্থলের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স্থিতিস্থাপকতা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মেরুদন্ডের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সুষ্ঠ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7" name="Picture 6" descr="বৃক্ষাসন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10" y="664253"/>
            <a:ext cx="2114550" cy="521403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37400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 descr="brrkkhason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86" y="246744"/>
            <a:ext cx="2946400" cy="570411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06058" y="744195"/>
            <a:ext cx="88101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৭)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হাঁটু,কনুই,বগল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স্নায়ুতন্ত্রিতে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গ্রন্থি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সবল,নমনীয়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8)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কোনদিন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৯)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যাঁদের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হাত-পা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কাঁপে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কোলেস্টেরল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দরুন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ধমনীতে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চর্বিজাতীয়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অ্যাথেরোমা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থ্রম্বোসিস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9832-6965-488E-BFF4-5E7036570742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252029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1715" y="1727200"/>
            <a:ext cx="924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ব্যাসদেবের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প্রাণায়াম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বৃক্ষাসন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4286" y="4360562"/>
            <a:ext cx="8244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বৃক্ষাসনের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সুবিধাগুলো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F581-729F-4206-BDDB-475BE7920ACF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21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Picture 11" descr="co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14" y="232229"/>
            <a:ext cx="5704113" cy="1347105"/>
          </a:xfrm>
          <a:prstGeom prst="rect">
            <a:avLst/>
          </a:prstGeom>
        </p:spPr>
      </p:pic>
      <p:pic>
        <p:nvPicPr>
          <p:cNvPr id="11" name="Picture 10" descr="h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629" y="1490582"/>
            <a:ext cx="5921828" cy="2807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713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8AC4-BDF5-4E97-AEEB-81105B80E69B}" type="datetime9">
              <a:rPr lang="en-US" sz="1800" smtClean="0">
                <a:solidFill>
                  <a:srgbClr val="0070C0"/>
                </a:solidFill>
              </a:rPr>
              <a:pPr/>
              <a:t>4/19/2021 9:19:42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24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886" y="0"/>
            <a:ext cx="3041653" cy="1132114"/>
          </a:xfrm>
          <a:prstGeom prst="rect">
            <a:avLst/>
          </a:prstGeom>
        </p:spPr>
      </p:pic>
      <p:pic>
        <p:nvPicPr>
          <p:cNvPr id="8" name="Picture 7" descr="brrkkhason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58" y="1117600"/>
            <a:ext cx="9811656" cy="5094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921" y="1249569"/>
            <a:ext cx="2708367" cy="36227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A356-773D-441E-9E39-A83343D9B092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803571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porici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71" y="1489306"/>
            <a:ext cx="6071115" cy="34439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18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0036" y="1480457"/>
            <a:ext cx="6096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৬ষ্ঠ (পাঠ-৬)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বৃক্ষাসনের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ধারণা,পদ্ধতি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1584-F7C8-48F5-A764-98B79E7D45CA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33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4AB2-C1AF-4616-A1D6-B334BB5BD5D6}" type="datetime9">
              <a:rPr lang="en-US" sz="1800" smtClean="0">
                <a:solidFill>
                  <a:srgbClr val="00B0F0"/>
                </a:solidFill>
              </a:rPr>
              <a:pPr/>
              <a:t>4/19/2021 9:19:41 PM</a:t>
            </a:fld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26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</a:rPr>
              <a:t>MITALI </a:t>
            </a:r>
            <a:r>
              <a:rPr lang="en-US" sz="2000" dirty="0" err="1" smtClean="0">
                <a:solidFill>
                  <a:srgbClr val="00B0F0"/>
                </a:solidFill>
              </a:rPr>
              <a:t>SARKAR.Shibgonj</a:t>
            </a:r>
            <a:r>
              <a:rPr lang="en-US" sz="2000" dirty="0" smtClean="0">
                <a:solidFill>
                  <a:srgbClr val="00B0F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B0F0"/>
                </a:solidFill>
              </a:rPr>
              <a:t>school.Bogura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co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0"/>
            <a:ext cx="7416800" cy="1347105"/>
          </a:xfrm>
          <a:prstGeom prst="rect">
            <a:avLst/>
          </a:prstGeom>
        </p:spPr>
      </p:pic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4686" y="3077028"/>
            <a:ext cx="10276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বৃক্ষাসনের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বৃক্ষাসনের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CEC5-5A4F-41A0-8F19-EB6131B8E8AE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228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on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37" y="177700"/>
            <a:ext cx="6132069" cy="1103285"/>
          </a:xfrm>
          <a:prstGeom prst="rect">
            <a:avLst/>
          </a:prstGeom>
        </p:spPr>
      </p:pic>
      <p:pic>
        <p:nvPicPr>
          <p:cNvPr id="11" name="Picture 10" descr="ash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57" y="1175657"/>
            <a:ext cx="10972800" cy="48622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C54B-D431-4FD9-80D6-E3279459EC15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6889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780" y="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10628" y="1770743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6515" y="1291771"/>
            <a:ext cx="4078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বৃক্ষাসন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brrkkhas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258" y="1175657"/>
            <a:ext cx="5399314" cy="53557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398E-3237-4716-B504-2C622CD1A2CB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3681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60799" y="1132113"/>
            <a:ext cx="791028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যোগসাধনাঃ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মিলনের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অর্থই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গভীরে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জীবাত্মার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পরমাত্মার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সংযোগই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যোগসাধনা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brrkkhason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3" y="383494"/>
            <a:ext cx="3497943" cy="5668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1" y="4496307"/>
            <a:ext cx="11350171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যোগসাধনা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GB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5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50B8-277F-4FB5-99D4-1AF68340CE49}" type="datetime9">
              <a:rPr lang="en-US" sz="1800" smtClean="0">
                <a:solidFill>
                  <a:srgbClr val="0070C0"/>
                </a:solidFill>
              </a:rPr>
              <a:pPr/>
              <a:t>4/19/2021 9:19:41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5D4-B9CC-4A8C-8D04-03BAAA452754}" type="datetime9">
              <a:rPr lang="en-US" sz="1800" smtClean="0">
                <a:solidFill>
                  <a:schemeClr val="tx1"/>
                </a:solidFill>
              </a:rPr>
              <a:pPr/>
              <a:t>4/19/2021 9:19:41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4131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15543" y="914400"/>
            <a:ext cx="689428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বৃক্ষাসনের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আসনকারীর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বৃক্ষের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বৃক্ষাসন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দাঁড়াতে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থাকবে।এবার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হাঁটুতে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গোড়ালী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ঊরুমূলে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ঊরুর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থাকবে,পায়ের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ফেরানো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নমস্কারের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ভঙ্গিতে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তালুদুটি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মাথার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বৃক্ষাসন 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220787"/>
            <a:ext cx="3004457" cy="468652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5312</TotalTime>
  <Words>613</Words>
  <Application>Microsoft Office PowerPoint</Application>
  <PresentationFormat>Custom</PresentationFormat>
  <Paragraphs>90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694</cp:revision>
  <dcterms:created xsi:type="dcterms:W3CDTF">2020-04-04T15:22:44Z</dcterms:created>
  <dcterms:modified xsi:type="dcterms:W3CDTF">2021-04-19T15:24:57Z</dcterms:modified>
</cp:coreProperties>
</file>