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9" r:id="rId2"/>
    <p:sldId id="311" r:id="rId3"/>
    <p:sldId id="312" r:id="rId4"/>
    <p:sldId id="290" r:id="rId5"/>
    <p:sldId id="291" r:id="rId6"/>
    <p:sldId id="293" r:id="rId7"/>
    <p:sldId id="294" r:id="rId8"/>
    <p:sldId id="295" r:id="rId9"/>
    <p:sldId id="315" r:id="rId10"/>
    <p:sldId id="297" r:id="rId11"/>
    <p:sldId id="298" r:id="rId12"/>
    <p:sldId id="314" r:id="rId13"/>
    <p:sldId id="316" r:id="rId14"/>
    <p:sldId id="308" r:id="rId15"/>
    <p:sldId id="299" r:id="rId16"/>
    <p:sldId id="303" r:id="rId17"/>
    <p:sldId id="304" r:id="rId18"/>
    <p:sldId id="305" r:id="rId19"/>
    <p:sldId id="3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60" autoAdjust="0"/>
  </p:normalViewPr>
  <p:slideViewPr>
    <p:cSldViewPr snapToGrid="0">
      <p:cViewPr varScale="1">
        <p:scale>
          <a:sx n="60" d="100"/>
          <a:sy n="60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62722-9F4E-4936-BEAC-23041231741E}" type="datetimeFigureOut">
              <a:rPr lang="en-US" smtClean="0"/>
              <a:t>19/04/2021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E760-C91B-4288-8CC3-6203D85C5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1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E760-C91B-4288-8CC3-6203D85C5B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9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F278-6516-4F1F-9449-2785671AF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E0C7A-D071-4E26-B6C5-78034CD45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1E9DB-744F-4E95-8B79-D31621AB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C2EB-4D2B-4E00-A461-BB17083F0300}" type="datetimeFigureOut">
              <a:rPr lang="en-US" smtClean="0"/>
              <a:t>19/04/2021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5CD6-EF1F-49A3-9002-DF9F8726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9C219-6814-47C9-A68E-B9185037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47B7-2A95-4507-8C7A-EDDE4879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8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6F56-4638-47D3-AABE-158D6A9C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A20B3-017A-4F3D-B12E-FB58068D3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86BE4-6D71-4D3E-84E2-80DAE60E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C2EB-4D2B-4E00-A461-BB17083F0300}" type="datetimeFigureOut">
              <a:rPr lang="en-US" smtClean="0"/>
              <a:t>19/04/2021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A2A07-9D4E-4E55-8FDE-692C32FB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3C473-64E6-49CB-9038-727F23D1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47B7-2A95-4507-8C7A-EDDE4879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9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BEA8A4-1F8E-4298-81EF-16E1E85F8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B0FDE-EA00-4505-8C62-3302B5D27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F7720-8172-4ECB-9B1E-42D8166F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C2EB-4D2B-4E00-A461-BB17083F0300}" type="datetimeFigureOut">
              <a:rPr lang="en-US" smtClean="0"/>
              <a:t>19/04/2021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7CC99-1453-4CC8-BAC8-921F7C27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12F35-D13B-4B31-845F-8BA871CE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47B7-2A95-4507-8C7A-EDDE4879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0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E7A5-9C5B-420F-9937-3E5AF705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7C039-AA9B-439E-BCE5-F90661AC2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48377-1184-4707-8B61-A19A610D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C2EB-4D2B-4E00-A461-BB17083F0300}" type="datetimeFigureOut">
              <a:rPr lang="en-US" smtClean="0"/>
              <a:t>19/04/2021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7EF15-9280-439C-90AE-98D5D2EE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EEE57-8672-4E76-8478-C31AD01B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47B7-2A95-4507-8C7A-EDDE4879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7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6426-4154-4728-AE3A-87C92EFF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BCA91-D709-4FEB-8A71-121E3A02B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82300-DEAD-4E0B-9BD0-2508E4F6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C2EB-4D2B-4E00-A461-BB17083F0300}" type="datetimeFigureOut">
              <a:rPr lang="en-US" smtClean="0"/>
              <a:t>19/04/2021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1972B-4FC4-41A9-8FFA-F3693A87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749F4-DFFA-4213-8818-FE33611D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47B7-2A95-4507-8C7A-EDDE4879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31FA-3015-4E03-A489-614D8A1C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49090-8E5F-4843-8965-53366BE05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00689-3035-46D7-8802-11DFAAC49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21328-7821-43F1-B6F7-3D5768D2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C2EB-4D2B-4E00-A461-BB17083F0300}" type="datetimeFigureOut">
              <a:rPr lang="en-US" smtClean="0"/>
              <a:t>19/04/2021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F5B2B-6099-466B-A936-15553B04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94EFC-3CE3-4113-8416-54068249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47B7-2A95-4507-8C7A-EDDE4879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6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1C94-E218-4171-BBD5-3E3435D29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171EA-1DED-4FB2-9B6D-A25DC8D5A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60B9F-7B31-45FE-8364-97294825C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08E8E-964C-40C4-A249-58718F05A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6EF81-164E-4D19-9563-B40A23838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70363-A637-4000-8CE3-0BB3DC14C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C2EB-4D2B-4E00-A461-BB17083F0300}" type="datetimeFigureOut">
              <a:rPr lang="en-US" smtClean="0"/>
              <a:t>19/04/2021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BA223-5BD6-4467-81D0-003C60FC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B02B7-5FD6-4324-A5AF-BFECFF7B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47B7-2A95-4507-8C7A-EDDE4879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0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BA8E-003F-4A4D-B170-6A31F1C5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DD29A-82D9-42BF-A03F-05E6974C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C2EB-4D2B-4E00-A461-BB17083F0300}" type="datetimeFigureOut">
              <a:rPr lang="en-US" smtClean="0"/>
              <a:t>19/04/2021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488F4-5F4A-4DAF-A471-5F689714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CC536-B66B-4F74-9C07-84CD9006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47B7-2A95-4507-8C7A-EDDE4879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3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F0096-9CAD-4333-B60B-2BA5C65A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C2EB-4D2B-4E00-A461-BB17083F0300}" type="datetimeFigureOut">
              <a:rPr lang="en-US" smtClean="0"/>
              <a:t>19/04/2021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AAC50-497A-4C50-BEF2-3C0A143D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AF32F-8D31-48D7-9DDA-015CEC8D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47B7-2A95-4507-8C7A-EDDE4879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5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DCD6-C5C8-43DF-85B6-F1149277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E9404-186F-4ACC-A42D-18443697A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08F5B-F6B5-41A2-9E18-55A657A78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5B44F-B51F-408D-878F-4330B9BB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C2EB-4D2B-4E00-A461-BB17083F0300}" type="datetimeFigureOut">
              <a:rPr lang="en-US" smtClean="0"/>
              <a:t>19/04/2021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10E99-C284-4306-A494-6CBA2E08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234C5-3CA0-45BD-8262-E354BBAE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47B7-2A95-4507-8C7A-EDDE4879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3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B828-6A7A-4894-97DF-BC059F3B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58F4B-98A1-4EE3-9FBC-B88A7E337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0F009-2690-43B4-B177-E870AC457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9AC4B-EC5C-4F19-AC55-1B991DD7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C2EB-4D2B-4E00-A461-BB17083F0300}" type="datetimeFigureOut">
              <a:rPr lang="en-US" smtClean="0"/>
              <a:t>19/04/2021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0BF5C-E560-418A-8E14-213EF98C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5AF4-3D4C-40BA-BE97-D6594B0F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47B7-2A95-4507-8C7A-EDDE4879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8B73-DE64-4042-A92A-715BE476C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C8975-3BCB-49F6-B99F-08A2D1B8F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83DD2-9CC8-4A06-AD02-25963AAC4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C2EB-4D2B-4E00-A461-BB17083F0300}" type="datetimeFigureOut">
              <a:rPr lang="en-US" smtClean="0"/>
              <a:t>19/04/2021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B2A34-747E-4ADB-9E24-6C25C27BF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04D2F-3A4F-43C3-884D-4346FA36D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47B7-2A95-4507-8C7A-EDDE4879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5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akhandat1981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907113-9AE9-460D-B390-5912C0199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-109181"/>
            <a:ext cx="12386102" cy="7069540"/>
          </a:xfrm>
          <a:prstGeom prst="rect">
            <a:avLst/>
          </a:prstGeom>
          <a:ln>
            <a:solidFill>
              <a:srgbClr val="005C2A"/>
            </a:solidFill>
          </a:ln>
          <a:scene3d>
            <a:camera prst="orthographicFront"/>
            <a:lightRig rig="threePt" dir="t"/>
          </a:scene3d>
          <a:sp3d>
            <a:bevelT w="260350" h="209550" prst="convex"/>
            <a:bevelB w="0" h="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C6C518-CCAB-4444-9E53-2EEC47CFB6EB}"/>
              </a:ext>
            </a:extLst>
          </p:cNvPr>
          <p:cNvSpPr txBox="1"/>
          <p:nvPr/>
        </p:nvSpPr>
        <p:spPr>
          <a:xfrm>
            <a:off x="1001319" y="812612"/>
            <a:ext cx="6964857" cy="1200329"/>
          </a:xfrm>
          <a:prstGeom prst="rect">
            <a:avLst/>
          </a:prstGeom>
          <a:noFill/>
          <a:scene3d>
            <a:camera prst="perspectiveAbove"/>
            <a:lightRig rig="flat" dir="tl">
              <a:rot lat="0" lon="0" rev="6600000"/>
            </a:lightRig>
          </a:scene3d>
          <a:sp3d>
            <a:bevelT w="279400" h="317500" prst="slope"/>
            <a:bevelB w="565150" h="406400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6" name="Picture 3" descr="F:\New folder (2)\Animated gif\img8.gif">
            <a:extLst>
              <a:ext uri="{FF2B5EF4-FFF2-40B4-BE49-F238E27FC236}">
                <a16:creationId xmlns:a16="http://schemas.microsoft.com/office/drawing/2014/main" id="{D798EE82-10AC-44A1-BD82-16899A50B5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53" y="3639627"/>
            <a:ext cx="3494480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4CF05EE4-51F1-4D10-9999-32D866295F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32" y="1225048"/>
            <a:ext cx="4084993" cy="22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>
            <a:extLst>
              <a:ext uri="{FF2B5EF4-FFF2-40B4-BE49-F238E27FC236}">
                <a16:creationId xmlns:a16="http://schemas.microsoft.com/office/drawing/2014/main" id="{86E74649-802A-4CAC-BD9C-EA586C927B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99" y="3398464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3B1303-E177-4596-B68A-658F45223C35}"/>
              </a:ext>
            </a:extLst>
          </p:cNvPr>
          <p:cNvSpPr/>
          <p:nvPr/>
        </p:nvSpPr>
        <p:spPr>
          <a:xfrm>
            <a:off x="2003886" y="2066707"/>
            <a:ext cx="452078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4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/>
          <p:cNvSpPr txBox="1"/>
          <p:nvPr/>
        </p:nvSpPr>
        <p:spPr>
          <a:xfrm>
            <a:off x="1448515" y="259118"/>
            <a:ext cx="9047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সমাজে আর কোন্ কোন্ পেশার মানুষ রয়েছে তাঁদের নাম কি তোমরা জান?</a:t>
            </a:r>
          </a:p>
        </p:txBody>
      </p:sp>
      <p:sp>
        <p:nvSpPr>
          <p:cNvPr id="5" name="TextBox 21"/>
          <p:cNvSpPr txBox="1"/>
          <p:nvPr/>
        </p:nvSpPr>
        <p:spPr>
          <a:xfrm>
            <a:off x="1565964" y="5717338"/>
            <a:ext cx="1700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 কুমার</a:t>
            </a:r>
          </a:p>
        </p:txBody>
      </p:sp>
      <p:sp>
        <p:nvSpPr>
          <p:cNvPr id="8" name="TextBox 21"/>
          <p:cNvSpPr txBox="1"/>
          <p:nvPr/>
        </p:nvSpPr>
        <p:spPr>
          <a:xfrm>
            <a:off x="7570640" y="5865446"/>
            <a:ext cx="1700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কামার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0E17B6-71BB-4273-97A9-CB8A5E485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33" y="1791103"/>
            <a:ext cx="5564480" cy="37135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563974-1FFF-4365-A977-5110DAB91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1" y="1791103"/>
            <a:ext cx="5213678" cy="37135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7358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1"/>
          <p:cNvSpPr txBox="1"/>
          <p:nvPr/>
        </p:nvSpPr>
        <p:spPr>
          <a:xfrm>
            <a:off x="8554146" y="5450360"/>
            <a:ext cx="1844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 ডাক্তার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2049216" y="5450361"/>
            <a:ext cx="1811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D0E94C-44DD-4FE3-A3DD-342DFC6B0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07" y="1706880"/>
            <a:ext cx="5582418" cy="314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2246D1-F5E1-422B-805C-CD6FB2ED1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5" y="1706880"/>
            <a:ext cx="5480367" cy="31316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1797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1"/>
          <p:cNvSpPr txBox="1"/>
          <p:nvPr/>
        </p:nvSpPr>
        <p:spPr>
          <a:xfrm>
            <a:off x="2277282" y="5614145"/>
            <a:ext cx="1700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 দর্জি</a:t>
            </a:r>
          </a:p>
        </p:txBody>
      </p:sp>
      <p:sp>
        <p:nvSpPr>
          <p:cNvPr id="9" name="TextBox 21"/>
          <p:cNvSpPr txBox="1"/>
          <p:nvPr/>
        </p:nvSpPr>
        <p:spPr>
          <a:xfrm>
            <a:off x="8133316" y="5200975"/>
            <a:ext cx="2099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 রাজমিস্ত্রি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42D88-62A2-4904-9055-54C0FF8D4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11" y="1272304"/>
            <a:ext cx="5608264" cy="33859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398EE7-E16A-4641-BA5D-5AA356031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7" y="1268680"/>
            <a:ext cx="6025979" cy="33896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8115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854C9D2-B7F5-47E5-9A0C-0FE5FF0BE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/>
          <a:stretch/>
        </p:blipFill>
        <p:spPr>
          <a:xfrm>
            <a:off x="6497051" y="1534126"/>
            <a:ext cx="5085349" cy="33966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9A9951-9180-42F9-BC1E-E0EA12D9E6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"/>
          <a:stretch/>
        </p:blipFill>
        <p:spPr>
          <a:xfrm>
            <a:off x="128338" y="1501775"/>
            <a:ext cx="5807241" cy="3429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22CDFC-C687-48C2-94E8-01B845038BA3}"/>
              </a:ext>
            </a:extLst>
          </p:cNvPr>
          <p:cNvSpPr/>
          <p:nvPr/>
        </p:nvSpPr>
        <p:spPr>
          <a:xfrm>
            <a:off x="477467" y="5720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E52989-6B90-4DCC-8E37-66B06CA967BC}"/>
              </a:ext>
            </a:extLst>
          </p:cNvPr>
          <p:cNvSpPr/>
          <p:nvPr/>
        </p:nvSpPr>
        <p:spPr>
          <a:xfrm>
            <a:off x="492973" y="5400341"/>
            <a:ext cx="5603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AU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AU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AU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AU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98C03999-FFB0-480A-A7B4-28168D7ABA07}"/>
              </a:ext>
            </a:extLst>
          </p:cNvPr>
          <p:cNvSpPr txBox="1"/>
          <p:nvPr/>
        </p:nvSpPr>
        <p:spPr>
          <a:xfrm>
            <a:off x="7084997" y="572000"/>
            <a:ext cx="449740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কী কাজ করেন? </a:t>
            </a: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F700FE2A-5748-4198-855E-2F8D6FDCD801}"/>
              </a:ext>
            </a:extLst>
          </p:cNvPr>
          <p:cNvSpPr txBox="1"/>
          <p:nvPr/>
        </p:nvSpPr>
        <p:spPr>
          <a:xfrm>
            <a:off x="6830066" y="5537006"/>
            <a:ext cx="4419317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লেখা পড়া করান</a:t>
            </a:r>
          </a:p>
        </p:txBody>
      </p:sp>
    </p:spTree>
    <p:extLst>
      <p:ext uri="{BB962C8B-B14F-4D97-AF65-F5344CB8AC3E}">
        <p14:creationId xmlns:p14="http://schemas.microsoft.com/office/powerpoint/2010/main" val="870568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/>
          <p:cNvSpPr txBox="1"/>
          <p:nvPr/>
        </p:nvSpPr>
        <p:spPr>
          <a:xfrm>
            <a:off x="7154561" y="942541"/>
            <a:ext cx="4396257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দর্জি কী কাজ করেন?                 </a:t>
            </a:r>
          </a:p>
        </p:txBody>
      </p:sp>
      <p:sp>
        <p:nvSpPr>
          <p:cNvPr id="8" name="TextBox 21"/>
          <p:cNvSpPr txBox="1"/>
          <p:nvPr/>
        </p:nvSpPr>
        <p:spPr>
          <a:xfrm>
            <a:off x="360658" y="846285"/>
            <a:ext cx="498034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 কী কাজ করেন?            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6967166" y="5758735"/>
            <a:ext cx="504882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দর্জি কাপড় সেলাই করে</a:t>
            </a:r>
          </a:p>
        </p:txBody>
      </p:sp>
      <p:sp>
        <p:nvSpPr>
          <p:cNvPr id="19" name="TextBox 21"/>
          <p:cNvSpPr txBox="1"/>
          <p:nvPr/>
        </p:nvSpPr>
        <p:spPr>
          <a:xfrm>
            <a:off x="360658" y="5758736"/>
            <a:ext cx="506427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 দালান তৈরী করেন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0BA1253-CF19-41A2-B339-3B39810F0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1" y="1969451"/>
            <a:ext cx="5849798" cy="35318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E95B3E-0497-46CC-A3B7-2F71804F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83" y="1969451"/>
            <a:ext cx="5227087" cy="35318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6250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/>
          <p:cNvSpPr txBox="1"/>
          <p:nvPr/>
        </p:nvSpPr>
        <p:spPr>
          <a:xfrm>
            <a:off x="385011" y="3743251"/>
            <a:ext cx="53741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solidFill>
                  <a:srgbClr val="002060"/>
                </a:solidFill>
                <a:latin typeface="Vivaldi"/>
                <a:cs typeface="NikoshBAN" panose="02000000000000000000" pitchFamily="2" charset="0"/>
              </a:rPr>
              <a:t>শিক্ষক ও ডাক্তারের </a:t>
            </a:r>
            <a:r>
              <a:rPr lang="en-AU" sz="4400" dirty="0" err="1">
                <a:solidFill>
                  <a:srgbClr val="002060"/>
                </a:solidFill>
                <a:latin typeface="Vivaldi"/>
                <a:cs typeface="NikoshBAN" panose="02000000000000000000" pitchFamily="2" charset="0"/>
              </a:rPr>
              <a:t>কাজ</a:t>
            </a:r>
            <a:endParaRPr lang="bn-IN" sz="4400" dirty="0">
              <a:solidFill>
                <a:srgbClr val="002060"/>
              </a:solidFill>
              <a:latin typeface="Vivaldi"/>
              <a:cs typeface="NikoshBAN" panose="02000000000000000000" pitchFamily="2" charset="0"/>
            </a:endParaRPr>
          </a:p>
          <a:p>
            <a:pPr algn="ctr"/>
            <a:r>
              <a:rPr lang="en-AU" sz="4400" dirty="0">
                <a:solidFill>
                  <a:srgbClr val="002060"/>
                </a:solidFill>
                <a:latin typeface="Vivaldi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rgbClr val="002060"/>
                </a:solidFill>
                <a:latin typeface="Vivaldi"/>
                <a:cs typeface="NikoshBAN" panose="02000000000000000000" pitchFamily="2" charset="0"/>
              </a:rPr>
              <a:t>অভিনয়</a:t>
            </a:r>
            <a:r>
              <a:rPr lang="en-AU" sz="4400" dirty="0">
                <a:solidFill>
                  <a:srgbClr val="002060"/>
                </a:solidFill>
                <a:latin typeface="Vivaldi"/>
                <a:cs typeface="NikoshBAN" panose="02000000000000000000" pitchFamily="2" charset="0"/>
              </a:rPr>
              <a:t> করে দেখাও।</a:t>
            </a:r>
            <a:endParaRPr lang="en-AU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837120" y="311208"/>
            <a:ext cx="2221405" cy="812800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ীয়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014942-81F9-49EB-B1D5-3D583F514984}"/>
              </a:ext>
            </a:extLst>
          </p:cNvPr>
          <p:cNvGrpSpPr/>
          <p:nvPr/>
        </p:nvGrpSpPr>
        <p:grpSpPr>
          <a:xfrm>
            <a:off x="1189238" y="2019391"/>
            <a:ext cx="3486202" cy="1160433"/>
            <a:chOff x="1429868" y="2019391"/>
            <a:chExt cx="3486202" cy="11604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2924DF-7C7B-44D2-B14B-0097011F3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868" y="2019391"/>
              <a:ext cx="1502443" cy="1001629"/>
            </a:xfrm>
            <a:prstGeom prst="rect">
              <a:avLst/>
            </a:prstGeom>
          </p:spPr>
        </p:pic>
        <p:sp>
          <p:nvSpPr>
            <p:cNvPr id="11" name="Pentagon 4">
              <a:extLst>
                <a:ext uri="{FF2B5EF4-FFF2-40B4-BE49-F238E27FC236}">
                  <a16:creationId xmlns:a16="http://schemas.microsoft.com/office/drawing/2014/main" id="{50B7E505-7EED-42B7-AA97-D07441FC4A29}"/>
                </a:ext>
              </a:extLst>
            </p:cNvPr>
            <p:cNvSpPr/>
            <p:nvPr/>
          </p:nvSpPr>
          <p:spPr>
            <a:xfrm>
              <a:off x="2213813" y="2367024"/>
              <a:ext cx="2702257" cy="812800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u="sng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bn-IN" sz="4400" b="1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ঃ ডাক্তার</a:t>
              </a:r>
              <a:endParaRPr lang="en-US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21">
            <a:extLst>
              <a:ext uri="{FF2B5EF4-FFF2-40B4-BE49-F238E27FC236}">
                <a16:creationId xmlns:a16="http://schemas.microsoft.com/office/drawing/2014/main" id="{D84A7CFF-0C1A-4E3F-A259-781CC9446B28}"/>
              </a:ext>
            </a:extLst>
          </p:cNvPr>
          <p:cNvSpPr txBox="1"/>
          <p:nvPr/>
        </p:nvSpPr>
        <p:spPr>
          <a:xfrm>
            <a:off x="6978315" y="3743251"/>
            <a:ext cx="4828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solidFill>
                  <a:srgbClr val="002060"/>
                </a:solidFill>
                <a:latin typeface="Vivaldi"/>
                <a:cs typeface="NikoshBAN" panose="02000000000000000000" pitchFamily="2" charset="0"/>
              </a:rPr>
              <a:t>দর্জি ও কৃষকের </a:t>
            </a:r>
            <a:r>
              <a:rPr lang="en-AU" sz="4400" dirty="0" err="1">
                <a:solidFill>
                  <a:srgbClr val="002060"/>
                </a:solidFill>
                <a:latin typeface="Vivaldi"/>
                <a:cs typeface="NikoshBAN" panose="02000000000000000000" pitchFamily="2" charset="0"/>
              </a:rPr>
              <a:t>কাজ</a:t>
            </a:r>
            <a:endParaRPr lang="bn-IN" sz="4400" dirty="0">
              <a:solidFill>
                <a:srgbClr val="002060"/>
              </a:solidFill>
              <a:latin typeface="Vivaldi"/>
              <a:cs typeface="NikoshBAN" panose="02000000000000000000" pitchFamily="2" charset="0"/>
            </a:endParaRPr>
          </a:p>
          <a:p>
            <a:pPr algn="ctr"/>
            <a:r>
              <a:rPr lang="en-AU" sz="4400" dirty="0">
                <a:solidFill>
                  <a:srgbClr val="002060"/>
                </a:solidFill>
                <a:latin typeface="Vivaldi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rgbClr val="002060"/>
                </a:solidFill>
                <a:latin typeface="Vivaldi"/>
                <a:cs typeface="NikoshBAN" panose="02000000000000000000" pitchFamily="2" charset="0"/>
              </a:rPr>
              <a:t>অভিনয়</a:t>
            </a:r>
            <a:r>
              <a:rPr lang="en-AU" sz="4400" dirty="0">
                <a:solidFill>
                  <a:srgbClr val="002060"/>
                </a:solidFill>
                <a:latin typeface="Vivaldi"/>
                <a:cs typeface="NikoshBAN" panose="02000000000000000000" pitchFamily="2" charset="0"/>
              </a:rPr>
              <a:t> করে দেখাও।</a:t>
            </a:r>
            <a:endParaRPr lang="en-AU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356F2F-5812-4641-B27F-8B93F2D1D337}"/>
              </a:ext>
            </a:extLst>
          </p:cNvPr>
          <p:cNvGrpSpPr/>
          <p:nvPr/>
        </p:nvGrpSpPr>
        <p:grpSpPr>
          <a:xfrm>
            <a:off x="7750011" y="2136020"/>
            <a:ext cx="3336591" cy="1041480"/>
            <a:chOff x="6242053" y="2136020"/>
            <a:chExt cx="3336591" cy="1041480"/>
          </a:xfrm>
        </p:grpSpPr>
        <p:sp>
          <p:nvSpPr>
            <p:cNvPr id="12" name="Pentagon 4">
              <a:extLst>
                <a:ext uri="{FF2B5EF4-FFF2-40B4-BE49-F238E27FC236}">
                  <a16:creationId xmlns:a16="http://schemas.microsoft.com/office/drawing/2014/main" id="{4C5FDFA1-729A-4736-9A00-6F9F4495B61C}"/>
                </a:ext>
              </a:extLst>
            </p:cNvPr>
            <p:cNvSpPr/>
            <p:nvPr/>
          </p:nvSpPr>
          <p:spPr>
            <a:xfrm>
              <a:off x="7302105" y="2364700"/>
              <a:ext cx="2276539" cy="812800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u="sng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bn-IN" sz="4400" b="1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ঃ কৃষক</a:t>
              </a:r>
              <a:endParaRPr lang="en-US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8878A4-3723-4ABB-807B-4A1C12AA8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29" b="22180"/>
            <a:stretch/>
          </p:blipFill>
          <p:spPr>
            <a:xfrm>
              <a:off x="6242053" y="2136020"/>
              <a:ext cx="1207047" cy="905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440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9168" y="298730"/>
            <a:ext cx="7614952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বইয়ের সাথে সংযোগ স্থাপন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r="3918"/>
          <a:stretch/>
        </p:blipFill>
        <p:spPr>
          <a:xfrm>
            <a:off x="1874520" y="1929115"/>
            <a:ext cx="3383281" cy="4361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985BB3-AFA8-45F4-80BB-A390C987E448}"/>
              </a:ext>
            </a:extLst>
          </p:cNvPr>
          <p:cNvSpPr txBox="1"/>
          <p:nvPr/>
        </p:nvSpPr>
        <p:spPr>
          <a:xfrm>
            <a:off x="6946232" y="2358189"/>
            <a:ext cx="4100173" cy="3455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বাংলাদেশ ও বিশ্বপরিচয় বইয়ের ২২ নং পৃষ্ঠা খোল</a:t>
            </a:r>
            <a:endParaRPr lang="en-US" sz="5400" dirty="0">
              <a:ln w="0">
                <a:solidFill>
                  <a:schemeClr val="bg2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22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311136" y="3127163"/>
            <a:ext cx="974501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১। উৎপাদন কাজের সাথে জড়িত দুটি পেশার নাম লিখ।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3144253" y="1905183"/>
            <a:ext cx="5548056" cy="9144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প্রশ্নগুলোর উত্তর খাতায় লিখ 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1182800" y="4666045"/>
            <a:ext cx="508966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জেলে কোথায় মাছ ধরে?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1223493" y="3896604"/>
            <a:ext cx="974501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কৃষক কী কী ফসল ফলায়?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A9C787-A27F-4D22-A528-37E005C8D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0" b="898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25" y="-19040"/>
            <a:ext cx="3737429" cy="1725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ADB609-D5CD-4681-AFB4-0B41FD4429FA}"/>
              </a:ext>
            </a:extLst>
          </p:cNvPr>
          <p:cNvSpPr txBox="1"/>
          <p:nvPr/>
        </p:nvSpPr>
        <p:spPr>
          <a:xfrm>
            <a:off x="4807353" y="269434"/>
            <a:ext cx="2505310" cy="74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15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1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370" y="3039994"/>
            <a:ext cx="11128715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যে যে পেশার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থেকে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দশ জন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পেশাজীবী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পেশাসহ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নাম খাতায় লিখে আনবে।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169472A-207E-405B-B65E-B61EB140523A}"/>
              </a:ext>
            </a:extLst>
          </p:cNvPr>
          <p:cNvSpPr/>
          <p:nvPr/>
        </p:nvSpPr>
        <p:spPr>
          <a:xfrm>
            <a:off x="4935359" y="319084"/>
            <a:ext cx="2566736" cy="1852864"/>
          </a:xfrm>
          <a:custGeom>
            <a:avLst/>
            <a:gdLst>
              <a:gd name="connsiteX0" fmla="*/ 434690 w 2566736"/>
              <a:gd name="connsiteY0" fmla="*/ 731167 h 1852864"/>
              <a:gd name="connsiteX1" fmla="*/ 339991 w 2566736"/>
              <a:gd name="connsiteY1" fmla="*/ 828800 h 1852864"/>
              <a:gd name="connsiteX2" fmla="*/ 434690 w 2566736"/>
              <a:gd name="connsiteY2" fmla="*/ 926433 h 1852864"/>
              <a:gd name="connsiteX3" fmla="*/ 529389 w 2566736"/>
              <a:gd name="connsiteY3" fmla="*/ 828800 h 1852864"/>
              <a:gd name="connsiteX4" fmla="*/ 434690 w 2566736"/>
              <a:gd name="connsiteY4" fmla="*/ 731167 h 1852864"/>
              <a:gd name="connsiteX5" fmla="*/ 1114672 w 2566736"/>
              <a:gd name="connsiteY5" fmla="*/ 731167 h 1852864"/>
              <a:gd name="connsiteX6" fmla="*/ 1019973 w 2566736"/>
              <a:gd name="connsiteY6" fmla="*/ 828800 h 1852864"/>
              <a:gd name="connsiteX7" fmla="*/ 1114672 w 2566736"/>
              <a:gd name="connsiteY7" fmla="*/ 926433 h 1852864"/>
              <a:gd name="connsiteX8" fmla="*/ 1209371 w 2566736"/>
              <a:gd name="connsiteY8" fmla="*/ 828800 h 1852864"/>
              <a:gd name="connsiteX9" fmla="*/ 1114672 w 2566736"/>
              <a:gd name="connsiteY9" fmla="*/ 731167 h 1852864"/>
              <a:gd name="connsiteX10" fmla="*/ 774681 w 2566736"/>
              <a:gd name="connsiteY10" fmla="*/ 731167 h 1852864"/>
              <a:gd name="connsiteX11" fmla="*/ 679982 w 2566736"/>
              <a:gd name="connsiteY11" fmla="*/ 828800 h 1852864"/>
              <a:gd name="connsiteX12" fmla="*/ 774681 w 2566736"/>
              <a:gd name="connsiteY12" fmla="*/ 926433 h 1852864"/>
              <a:gd name="connsiteX13" fmla="*/ 869380 w 2566736"/>
              <a:gd name="connsiteY13" fmla="*/ 828800 h 1852864"/>
              <a:gd name="connsiteX14" fmla="*/ 774681 w 2566736"/>
              <a:gd name="connsiteY14" fmla="*/ 731167 h 1852864"/>
              <a:gd name="connsiteX15" fmla="*/ 1794654 w 2566736"/>
              <a:gd name="connsiteY15" fmla="*/ 731167 h 1852864"/>
              <a:gd name="connsiteX16" fmla="*/ 1699955 w 2566736"/>
              <a:gd name="connsiteY16" fmla="*/ 828800 h 1852864"/>
              <a:gd name="connsiteX17" fmla="*/ 1794654 w 2566736"/>
              <a:gd name="connsiteY17" fmla="*/ 926433 h 1852864"/>
              <a:gd name="connsiteX18" fmla="*/ 1889353 w 2566736"/>
              <a:gd name="connsiteY18" fmla="*/ 828800 h 1852864"/>
              <a:gd name="connsiteX19" fmla="*/ 1794654 w 2566736"/>
              <a:gd name="connsiteY19" fmla="*/ 731167 h 1852864"/>
              <a:gd name="connsiteX20" fmla="*/ 1454663 w 2566736"/>
              <a:gd name="connsiteY20" fmla="*/ 731167 h 1852864"/>
              <a:gd name="connsiteX21" fmla="*/ 1359964 w 2566736"/>
              <a:gd name="connsiteY21" fmla="*/ 828800 h 1852864"/>
              <a:gd name="connsiteX22" fmla="*/ 1454663 w 2566736"/>
              <a:gd name="connsiteY22" fmla="*/ 926433 h 1852864"/>
              <a:gd name="connsiteX23" fmla="*/ 1549362 w 2566736"/>
              <a:gd name="connsiteY23" fmla="*/ 828800 h 1852864"/>
              <a:gd name="connsiteX24" fmla="*/ 1454663 w 2566736"/>
              <a:gd name="connsiteY24" fmla="*/ 731167 h 1852864"/>
              <a:gd name="connsiteX25" fmla="*/ 2134645 w 2566736"/>
              <a:gd name="connsiteY25" fmla="*/ 731167 h 1852864"/>
              <a:gd name="connsiteX26" fmla="*/ 2039946 w 2566736"/>
              <a:gd name="connsiteY26" fmla="*/ 828800 h 1852864"/>
              <a:gd name="connsiteX27" fmla="*/ 2134645 w 2566736"/>
              <a:gd name="connsiteY27" fmla="*/ 926433 h 1852864"/>
              <a:gd name="connsiteX28" fmla="*/ 2229344 w 2566736"/>
              <a:gd name="connsiteY28" fmla="*/ 828800 h 1852864"/>
              <a:gd name="connsiteX29" fmla="*/ 2134645 w 2566736"/>
              <a:gd name="connsiteY29" fmla="*/ 731167 h 1852864"/>
              <a:gd name="connsiteX30" fmla="*/ 1184648 w 2566736"/>
              <a:gd name="connsiteY30" fmla="*/ 0 h 1852864"/>
              <a:gd name="connsiteX31" fmla="*/ 2566736 w 2566736"/>
              <a:gd name="connsiteY31" fmla="*/ 808790 h 1852864"/>
              <a:gd name="connsiteX32" fmla="*/ 2566736 w 2566736"/>
              <a:gd name="connsiteY32" fmla="*/ 1852864 h 1852864"/>
              <a:gd name="connsiteX33" fmla="*/ 0 w 2566736"/>
              <a:gd name="connsiteY33" fmla="*/ 1852864 h 1852864"/>
              <a:gd name="connsiteX34" fmla="*/ 0 w 2566736"/>
              <a:gd name="connsiteY34" fmla="*/ 808790 h 185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66736" h="1852864">
                <a:moveTo>
                  <a:pt x="434690" y="731167"/>
                </a:moveTo>
                <a:cubicBezTo>
                  <a:pt x="382389" y="731167"/>
                  <a:pt x="339991" y="774879"/>
                  <a:pt x="339991" y="828800"/>
                </a:cubicBezTo>
                <a:cubicBezTo>
                  <a:pt x="339991" y="882721"/>
                  <a:pt x="382389" y="926433"/>
                  <a:pt x="434690" y="926433"/>
                </a:cubicBezTo>
                <a:cubicBezTo>
                  <a:pt x="486991" y="926433"/>
                  <a:pt x="529389" y="882721"/>
                  <a:pt x="529389" y="828800"/>
                </a:cubicBezTo>
                <a:cubicBezTo>
                  <a:pt x="529389" y="774879"/>
                  <a:pt x="486991" y="731167"/>
                  <a:pt x="434690" y="731167"/>
                </a:cubicBezTo>
                <a:close/>
                <a:moveTo>
                  <a:pt x="1114672" y="731167"/>
                </a:moveTo>
                <a:cubicBezTo>
                  <a:pt x="1062371" y="731167"/>
                  <a:pt x="1019973" y="774879"/>
                  <a:pt x="1019973" y="828800"/>
                </a:cubicBezTo>
                <a:cubicBezTo>
                  <a:pt x="1019973" y="882721"/>
                  <a:pt x="1062371" y="926433"/>
                  <a:pt x="1114672" y="926433"/>
                </a:cubicBezTo>
                <a:cubicBezTo>
                  <a:pt x="1166973" y="926433"/>
                  <a:pt x="1209371" y="882721"/>
                  <a:pt x="1209371" y="828800"/>
                </a:cubicBezTo>
                <a:cubicBezTo>
                  <a:pt x="1209371" y="774879"/>
                  <a:pt x="1166973" y="731167"/>
                  <a:pt x="1114672" y="731167"/>
                </a:cubicBezTo>
                <a:close/>
                <a:moveTo>
                  <a:pt x="774681" y="731167"/>
                </a:moveTo>
                <a:cubicBezTo>
                  <a:pt x="722380" y="731167"/>
                  <a:pt x="679982" y="774879"/>
                  <a:pt x="679982" y="828800"/>
                </a:cubicBezTo>
                <a:cubicBezTo>
                  <a:pt x="679982" y="882721"/>
                  <a:pt x="722380" y="926433"/>
                  <a:pt x="774681" y="926433"/>
                </a:cubicBezTo>
                <a:cubicBezTo>
                  <a:pt x="826982" y="926433"/>
                  <a:pt x="869380" y="882721"/>
                  <a:pt x="869380" y="828800"/>
                </a:cubicBezTo>
                <a:cubicBezTo>
                  <a:pt x="869380" y="774879"/>
                  <a:pt x="826982" y="731167"/>
                  <a:pt x="774681" y="731167"/>
                </a:cubicBezTo>
                <a:close/>
                <a:moveTo>
                  <a:pt x="1794654" y="731167"/>
                </a:moveTo>
                <a:cubicBezTo>
                  <a:pt x="1742353" y="731167"/>
                  <a:pt x="1699955" y="774879"/>
                  <a:pt x="1699955" y="828800"/>
                </a:cubicBezTo>
                <a:cubicBezTo>
                  <a:pt x="1699955" y="882721"/>
                  <a:pt x="1742353" y="926433"/>
                  <a:pt x="1794654" y="926433"/>
                </a:cubicBezTo>
                <a:cubicBezTo>
                  <a:pt x="1846955" y="926433"/>
                  <a:pt x="1889353" y="882721"/>
                  <a:pt x="1889353" y="828800"/>
                </a:cubicBezTo>
                <a:cubicBezTo>
                  <a:pt x="1889353" y="774879"/>
                  <a:pt x="1846955" y="731167"/>
                  <a:pt x="1794654" y="731167"/>
                </a:cubicBezTo>
                <a:close/>
                <a:moveTo>
                  <a:pt x="1454663" y="731167"/>
                </a:moveTo>
                <a:cubicBezTo>
                  <a:pt x="1402362" y="731167"/>
                  <a:pt x="1359964" y="774879"/>
                  <a:pt x="1359964" y="828800"/>
                </a:cubicBezTo>
                <a:cubicBezTo>
                  <a:pt x="1359964" y="882721"/>
                  <a:pt x="1402362" y="926433"/>
                  <a:pt x="1454663" y="926433"/>
                </a:cubicBezTo>
                <a:cubicBezTo>
                  <a:pt x="1506964" y="926433"/>
                  <a:pt x="1549362" y="882721"/>
                  <a:pt x="1549362" y="828800"/>
                </a:cubicBezTo>
                <a:cubicBezTo>
                  <a:pt x="1549362" y="774879"/>
                  <a:pt x="1506964" y="731167"/>
                  <a:pt x="1454663" y="731167"/>
                </a:cubicBezTo>
                <a:close/>
                <a:moveTo>
                  <a:pt x="2134645" y="731167"/>
                </a:moveTo>
                <a:cubicBezTo>
                  <a:pt x="2082344" y="731167"/>
                  <a:pt x="2039946" y="774879"/>
                  <a:pt x="2039946" y="828800"/>
                </a:cubicBezTo>
                <a:cubicBezTo>
                  <a:pt x="2039946" y="882721"/>
                  <a:pt x="2082344" y="926433"/>
                  <a:pt x="2134645" y="926433"/>
                </a:cubicBezTo>
                <a:cubicBezTo>
                  <a:pt x="2186946" y="926433"/>
                  <a:pt x="2229344" y="882721"/>
                  <a:pt x="2229344" y="828800"/>
                </a:cubicBezTo>
                <a:cubicBezTo>
                  <a:pt x="2229344" y="774879"/>
                  <a:pt x="2186946" y="731167"/>
                  <a:pt x="2134645" y="731167"/>
                </a:cubicBezTo>
                <a:close/>
                <a:moveTo>
                  <a:pt x="1184648" y="0"/>
                </a:moveTo>
                <a:lnTo>
                  <a:pt x="2566736" y="808790"/>
                </a:lnTo>
                <a:lnTo>
                  <a:pt x="2566736" y="1852864"/>
                </a:lnTo>
                <a:lnTo>
                  <a:pt x="0" y="1852864"/>
                </a:lnTo>
                <a:lnTo>
                  <a:pt x="0" y="80879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bn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87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2EECF-6AB0-4968-9981-8F24B97E6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3" y="-7948"/>
            <a:ext cx="5294540" cy="39657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142A85-DBE7-412B-B94E-CA4F6F781DD8}"/>
              </a:ext>
            </a:extLst>
          </p:cNvPr>
          <p:cNvSpPr/>
          <p:nvPr/>
        </p:nvSpPr>
        <p:spPr>
          <a:xfrm>
            <a:off x="2043776" y="3061222"/>
            <a:ext cx="8742218" cy="214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</a:rPr>
              <a:t>সাথে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 err="1">
                <a:solidFill>
                  <a:schemeClr val="tx1"/>
                </a:solidFill>
              </a:rPr>
              <a:t>থাকার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 err="1">
                <a:solidFill>
                  <a:schemeClr val="tx1"/>
                </a:solidFill>
              </a:rPr>
              <a:t>জন্য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 err="1">
                <a:solidFill>
                  <a:schemeClr val="tx1"/>
                </a:solidFill>
              </a:rPr>
              <a:t>সবাইকে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F692A-6A57-490E-9D94-6B21AF8E20BF}"/>
              </a:ext>
            </a:extLst>
          </p:cNvPr>
          <p:cNvSpPr txBox="1"/>
          <p:nvPr/>
        </p:nvSpPr>
        <p:spPr>
          <a:xfrm>
            <a:off x="4484410" y="4338991"/>
            <a:ext cx="4572000" cy="24006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15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4F107-4AAA-4820-8A4E-D03221ECC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38" y="4753181"/>
            <a:ext cx="1216472" cy="12087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D3218B-8642-4B3E-8C84-2009C94FFF50}"/>
              </a:ext>
            </a:extLst>
          </p:cNvPr>
          <p:cNvSpPr/>
          <p:nvPr/>
        </p:nvSpPr>
        <p:spPr>
          <a:xfrm>
            <a:off x="1122947" y="3400738"/>
            <a:ext cx="1083607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endParaRPr lang="en-US" sz="7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54625-E1B1-4F2B-89CB-BB6578D7E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73" y="2813467"/>
            <a:ext cx="1216472" cy="1208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F87D12-3B68-4D2E-986D-08109CEA4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24" y="2565398"/>
            <a:ext cx="1216472" cy="1208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3CE3AD-A9F0-44CA-ADF2-4444EE4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74" y="1902713"/>
            <a:ext cx="1216472" cy="1208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F2A087-6A15-4555-A3AE-2CCC72CB5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8" y="953879"/>
            <a:ext cx="1216472" cy="1208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8BE297-CF2D-44ED-BFED-A73275A15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11" y="1259092"/>
            <a:ext cx="1216472" cy="1208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52538F-DBCB-4EBF-B7EE-66C5B098D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35" y="-161859"/>
            <a:ext cx="1216472" cy="1208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83A54-CB10-47AE-AE08-A1FA04CB4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75" y="1254588"/>
            <a:ext cx="1216472" cy="12087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615218-C2C9-4BD6-A39E-39D2773B7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61" y="89932"/>
            <a:ext cx="1216472" cy="12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2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64D214-A78E-435E-BDA5-428AD889A75E}"/>
              </a:ext>
            </a:extLst>
          </p:cNvPr>
          <p:cNvGrpSpPr/>
          <p:nvPr/>
        </p:nvGrpSpPr>
        <p:grpSpPr>
          <a:xfrm rot="18628599">
            <a:off x="8713790" y="509894"/>
            <a:ext cx="365760" cy="5449576"/>
            <a:chOff x="6854406" y="1460908"/>
            <a:chExt cx="365760" cy="5449576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031B59A4-D377-4419-9ACF-126D604BA5BC}"/>
                </a:ext>
              </a:extLst>
            </p:cNvPr>
            <p:cNvSpPr/>
            <p:nvPr/>
          </p:nvSpPr>
          <p:spPr>
            <a:xfrm>
              <a:off x="6854406" y="1460908"/>
              <a:ext cx="365760" cy="272919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B8E4E94-2890-444A-B1A2-37F8CAC87C3C}"/>
                </a:ext>
              </a:extLst>
            </p:cNvPr>
            <p:cNvSpPr/>
            <p:nvPr/>
          </p:nvSpPr>
          <p:spPr>
            <a:xfrm flipV="1">
              <a:off x="6854406" y="4181293"/>
              <a:ext cx="365760" cy="2729191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A098766-F745-4599-8B4E-1A6D0F390BC6}"/>
              </a:ext>
            </a:extLst>
          </p:cNvPr>
          <p:cNvSpPr txBox="1"/>
          <p:nvPr/>
        </p:nvSpPr>
        <p:spPr>
          <a:xfrm>
            <a:off x="700364" y="972864"/>
            <a:ext cx="562617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হাবিবুর রহমান আখন্দ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EA9E3-7ED9-42CF-AB91-161FCC3F1C06}"/>
              </a:ext>
            </a:extLst>
          </p:cNvPr>
          <p:cNvSpPr txBox="1"/>
          <p:nvPr/>
        </p:nvSpPr>
        <p:spPr>
          <a:xfrm>
            <a:off x="2135986" y="2097271"/>
            <a:ext cx="367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3450B-F65F-4771-AAAC-787458BFB79A}"/>
              </a:ext>
            </a:extLst>
          </p:cNvPr>
          <p:cNvSpPr txBox="1"/>
          <p:nvPr/>
        </p:nvSpPr>
        <p:spPr>
          <a:xfrm>
            <a:off x="1048871" y="3361658"/>
            <a:ext cx="468515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নারায়নপুর স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BCC8E-ECFB-4AD7-A3A2-AA9F1CC15B83}"/>
              </a:ext>
            </a:extLst>
          </p:cNvPr>
          <p:cNvSpPr txBox="1"/>
          <p:nvPr/>
        </p:nvSpPr>
        <p:spPr>
          <a:xfrm>
            <a:off x="2322539" y="4687401"/>
            <a:ext cx="367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882A4E-588C-4A77-BDF2-C0EAFD4A1F16}"/>
              </a:ext>
            </a:extLst>
          </p:cNvPr>
          <p:cNvSpPr/>
          <p:nvPr/>
        </p:nvSpPr>
        <p:spPr>
          <a:xfrm>
            <a:off x="8552500" y="2891876"/>
            <a:ext cx="688340" cy="6883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C2F117-52E3-454E-A7D9-823B8673AF96}"/>
              </a:ext>
            </a:extLst>
          </p:cNvPr>
          <p:cNvSpPr/>
          <p:nvPr/>
        </p:nvSpPr>
        <p:spPr>
          <a:xfrm>
            <a:off x="6405565" y="1209674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C9E326-B74C-4091-8EF7-48355CCED131}"/>
              </a:ext>
            </a:extLst>
          </p:cNvPr>
          <p:cNvSpPr/>
          <p:nvPr/>
        </p:nvSpPr>
        <p:spPr>
          <a:xfrm>
            <a:off x="5914178" y="2346439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6D8DF5-B389-497B-AC3D-7A6AD324CC8B}"/>
              </a:ext>
            </a:extLst>
          </p:cNvPr>
          <p:cNvSpPr/>
          <p:nvPr/>
        </p:nvSpPr>
        <p:spPr>
          <a:xfrm>
            <a:off x="5851352" y="3610826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3591DD-36F1-4C4E-A622-E93BC452DAC0}"/>
              </a:ext>
            </a:extLst>
          </p:cNvPr>
          <p:cNvSpPr/>
          <p:nvPr/>
        </p:nvSpPr>
        <p:spPr>
          <a:xfrm>
            <a:off x="6121473" y="4936569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CDC0F-38E3-4E88-B15B-AF4A406F710B}"/>
              </a:ext>
            </a:extLst>
          </p:cNvPr>
          <p:cNvCxnSpPr/>
          <p:nvPr/>
        </p:nvCxnSpPr>
        <p:spPr>
          <a:xfrm flipH="1">
            <a:off x="1" y="1854200"/>
            <a:ext cx="632653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D8387D-7A42-44CA-A94B-BD2D7C7B0A52}"/>
              </a:ext>
            </a:extLst>
          </p:cNvPr>
          <p:cNvCxnSpPr/>
          <p:nvPr/>
        </p:nvCxnSpPr>
        <p:spPr>
          <a:xfrm flipH="1">
            <a:off x="0" y="3080012"/>
            <a:ext cx="5815549" cy="127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A258AA-2216-4B27-B8AF-A0C6D44C010B}"/>
              </a:ext>
            </a:extLst>
          </p:cNvPr>
          <p:cNvCxnSpPr/>
          <p:nvPr/>
        </p:nvCxnSpPr>
        <p:spPr>
          <a:xfrm flipH="1">
            <a:off x="0" y="4310892"/>
            <a:ext cx="5855276" cy="63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B747348-081F-426D-8478-3E61B808B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422" y="1500838"/>
            <a:ext cx="3418045" cy="3333056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857D5-7A22-44F7-A662-BC2F07955DA5}"/>
              </a:ext>
            </a:extLst>
          </p:cNvPr>
          <p:cNvSpPr/>
          <p:nvPr/>
        </p:nvSpPr>
        <p:spPr>
          <a:xfrm>
            <a:off x="0" y="0"/>
            <a:ext cx="12192001" cy="721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CAD24E-3A7A-495A-8BA3-AF2FF9C60CAE}"/>
              </a:ext>
            </a:extLst>
          </p:cNvPr>
          <p:cNvSpPr/>
          <p:nvPr/>
        </p:nvSpPr>
        <p:spPr>
          <a:xfrm>
            <a:off x="-2205" y="6175080"/>
            <a:ext cx="12192001" cy="6965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habibakhandat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1981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Mobile: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01822245433</a:t>
            </a:r>
          </a:p>
        </p:txBody>
      </p:sp>
    </p:spTree>
    <p:extLst>
      <p:ext uri="{BB962C8B-B14F-4D97-AF65-F5344CB8AC3E}">
        <p14:creationId xmlns:p14="http://schemas.microsoft.com/office/powerpoint/2010/main" val="853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88503 0.009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4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2BF6E-3A2B-4D1F-BA0B-F3DA6BAB2188}"/>
              </a:ext>
            </a:extLst>
          </p:cNvPr>
          <p:cNvSpPr txBox="1"/>
          <p:nvPr/>
        </p:nvSpPr>
        <p:spPr>
          <a:xfrm>
            <a:off x="1828801" y="1215529"/>
            <a:ext cx="8988424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তৃতীয়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চার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32106-4464-40A3-A089-6AF6A83B5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24" y="1690470"/>
            <a:ext cx="1638176" cy="4941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087ADF-7C31-4796-9D5B-54533421F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44" y="4839851"/>
            <a:ext cx="12665123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BCCBB1-885C-4582-8C9F-29F21415B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91" y="819655"/>
            <a:ext cx="3155078" cy="18459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3630D3-1146-4C59-ACAC-740C6833B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91" y="2753347"/>
            <a:ext cx="3155077" cy="19048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41838C-ACFA-4103-9D9C-9C2E16CF81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1"/>
          <a:stretch/>
        </p:blipFill>
        <p:spPr>
          <a:xfrm>
            <a:off x="4346959" y="4744069"/>
            <a:ext cx="3289116" cy="19483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C47949-510A-497E-8A7F-D7A57A28C8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11" y="813773"/>
            <a:ext cx="3289116" cy="18459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805C4F-1864-4B5D-826A-F3518D434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3" y="4744068"/>
            <a:ext cx="3030550" cy="19483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A6E716-DE37-494E-AA73-23BA703D3D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8" y="2759242"/>
            <a:ext cx="3057524" cy="18989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F602FC-4E0F-443B-B423-097430B1ED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/>
          <a:stretch/>
        </p:blipFill>
        <p:spPr>
          <a:xfrm>
            <a:off x="4347411" y="2753346"/>
            <a:ext cx="3289117" cy="19048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3EE7B9-E10F-4156-A173-E64BBBFFD6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" r="2525" b="10248"/>
          <a:stretch/>
        </p:blipFill>
        <p:spPr>
          <a:xfrm>
            <a:off x="8327891" y="4744069"/>
            <a:ext cx="3149661" cy="19483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430151-06E3-408B-9094-B8EB8FD725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8" y="813773"/>
            <a:ext cx="3057525" cy="18459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EEDA7DB-F482-431C-AE21-81489DAA261A}"/>
              </a:ext>
            </a:extLst>
          </p:cNvPr>
          <p:cNvSpPr/>
          <p:nvPr/>
        </p:nvSpPr>
        <p:spPr>
          <a:xfrm>
            <a:off x="2662991" y="108423"/>
            <a:ext cx="6112042" cy="65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কয়েকটি ছবি দেখি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3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4C37F0-0F6C-469D-94EC-C73BA29B21EB}"/>
              </a:ext>
            </a:extLst>
          </p:cNvPr>
          <p:cNvSpPr txBox="1"/>
          <p:nvPr/>
        </p:nvSpPr>
        <p:spPr>
          <a:xfrm>
            <a:off x="1219450" y="2945470"/>
            <a:ext cx="9753099" cy="9670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684" dirty="0">
                <a:ln w="0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পড়বোঃ </a:t>
            </a:r>
            <a:r>
              <a:rPr lang="bn-IN" sz="5684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পেশা</a:t>
            </a:r>
            <a:endParaRPr lang="en-US" sz="5684" dirty="0">
              <a:ln w="0">
                <a:solidFill>
                  <a:schemeClr val="bg2">
                    <a:lumMod val="50000"/>
                  </a:schemeClr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01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9865" y="1098745"/>
            <a:ext cx="4932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শিক্ষার্থীরা…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7" name="Chevron 6"/>
          <p:cNvSpPr/>
          <p:nvPr/>
        </p:nvSpPr>
        <p:spPr>
          <a:xfrm>
            <a:off x="336884" y="3578567"/>
            <a:ext cx="11094720" cy="1411245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৬.১.২.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ধরণের পেশাজীবীদের কাজের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Chevron 6">
            <a:extLst>
              <a:ext uri="{FF2B5EF4-FFF2-40B4-BE49-F238E27FC236}">
                <a16:creationId xmlns:a16="http://schemas.microsoft.com/office/drawing/2014/main" id="{AC4877E2-37BC-463C-A2D8-E094259B9741}"/>
              </a:ext>
            </a:extLst>
          </p:cNvPr>
          <p:cNvSpPr/>
          <p:nvPr/>
        </p:nvSpPr>
        <p:spPr>
          <a:xfrm>
            <a:off x="336884" y="2167322"/>
            <a:ext cx="11640153" cy="1411245"/>
          </a:xfrm>
          <a:prstGeom prst="chevron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সমাজের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 তৈরি করতে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8102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/>
          <p:cNvSpPr txBox="1"/>
          <p:nvPr/>
        </p:nvSpPr>
        <p:spPr>
          <a:xfrm>
            <a:off x="2311399" y="207602"/>
            <a:ext cx="7467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চিত্রগুলো দেখ চিন্তা কর এবং </a:t>
            </a:r>
            <a:r>
              <a:rPr lang="en-AU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272716" y="5198529"/>
            <a:ext cx="5740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বোরো</a:t>
            </a:r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নের চারা রোপণ করছে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6345279" y="5164759"/>
            <a:ext cx="5276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 জেলে নদীতে মাছ ধরছে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FC43F-A710-4429-A822-25F9BFBF4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27" y="1850434"/>
            <a:ext cx="5276918" cy="31571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67AE69-E48C-4C8F-8695-B325ABFAA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2" y="1850434"/>
            <a:ext cx="5604378" cy="31571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7073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1"/>
          <p:cNvSpPr txBox="1"/>
          <p:nvPr/>
        </p:nvSpPr>
        <p:spPr>
          <a:xfrm>
            <a:off x="1705187" y="156719"/>
            <a:ext cx="8513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 কৃষক কী কাজ করেন?</a:t>
            </a:r>
          </a:p>
        </p:txBody>
      </p:sp>
      <p:sp>
        <p:nvSpPr>
          <p:cNvPr id="7" name="TextBox 21"/>
          <p:cNvSpPr txBox="1"/>
          <p:nvPr/>
        </p:nvSpPr>
        <p:spPr>
          <a:xfrm>
            <a:off x="-80210" y="5982649"/>
            <a:ext cx="123042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900" dirty="0">
                <a:latin typeface="NikoshBAN" panose="02000000000000000000" pitchFamily="2" charset="0"/>
                <a:cs typeface="NikoshBAN" panose="02000000000000000000" pitchFamily="2" charset="0"/>
              </a:rPr>
              <a:t> কৃষক জমিতে ধান, পাট, বেগুন, টমেটো, মুলা, গাজরসহ নানা রকম </a:t>
            </a:r>
            <a:r>
              <a:rPr lang="en-AU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AU" sz="3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bn-IN" sz="39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endParaRPr lang="en-AU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F4BEF4-9E84-469A-92B4-91AD989E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3539993"/>
            <a:ext cx="3907400" cy="2186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21F5E6-7C30-46EB-AD46-FDED30CDD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1104174"/>
            <a:ext cx="3930325" cy="21469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 descr="বৃদ্ধি পেয়েছে পাট চাষ || Somoynews.tv">
            <a:extLst>
              <a:ext uri="{FF2B5EF4-FFF2-40B4-BE49-F238E27FC236}">
                <a16:creationId xmlns:a16="http://schemas.microsoft.com/office/drawing/2014/main" id="{8933CCEE-B2A9-4E85-BCC1-FC9461AC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60" y="1087248"/>
            <a:ext cx="3920256" cy="21469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বেগুন চাষ - Agrobangla | agricultural information and Ecommerce">
            <a:extLst>
              <a:ext uri="{FF2B5EF4-FFF2-40B4-BE49-F238E27FC236}">
                <a16:creationId xmlns:a16="http://schemas.microsoft.com/office/drawing/2014/main" id="{18CC5D71-A2CD-4B0A-A7F1-201ABBF15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83" y="1104174"/>
            <a:ext cx="3879034" cy="21469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অধিক ফলন পেতে মুলার যেসব জাত নির্বাচন করবেন » Agricare24.com">
            <a:extLst>
              <a:ext uri="{FF2B5EF4-FFF2-40B4-BE49-F238E27FC236}">
                <a16:creationId xmlns:a16="http://schemas.microsoft.com/office/drawing/2014/main" id="{5ADD9192-D4F3-4C40-9AB4-E715DBB64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43" y="3551818"/>
            <a:ext cx="3930323" cy="217601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মানিকগঞ্জে গাজর চাষে সচ্ছলতা ফিরছে">
            <a:extLst>
              <a:ext uri="{FF2B5EF4-FFF2-40B4-BE49-F238E27FC236}">
                <a16:creationId xmlns:a16="http://schemas.microsoft.com/office/drawing/2014/main" id="{C2F4A4A4-05B8-4C8A-B3CD-3BEF080E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12" y="3544143"/>
            <a:ext cx="3915508" cy="21828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82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69834D-949F-4B32-89E6-0925124C51CE}"/>
              </a:ext>
            </a:extLst>
          </p:cNvPr>
          <p:cNvSpPr txBox="1"/>
          <p:nvPr/>
        </p:nvSpPr>
        <p:spPr>
          <a:xfrm>
            <a:off x="2965295" y="2903997"/>
            <a:ext cx="6306407" cy="76944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জেলে কী কাজ করেন</a:t>
            </a:r>
            <a:r>
              <a:rPr lang="bn-IN" altLang="en-US" sz="36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96E52-D620-4E42-8EDF-0DEFFD68C17D}"/>
              </a:ext>
            </a:extLst>
          </p:cNvPr>
          <p:cNvSpPr txBox="1"/>
          <p:nvPr/>
        </p:nvSpPr>
        <p:spPr>
          <a:xfrm>
            <a:off x="1481457" y="4388407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কাপড় বুনেন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5EE1EE-2AD0-4A84-9FC9-27A9400D6DCA}"/>
              </a:ext>
            </a:extLst>
          </p:cNvPr>
          <p:cNvSpPr txBox="1"/>
          <p:nvPr/>
        </p:nvSpPr>
        <p:spPr>
          <a:xfrm>
            <a:off x="1481457" y="5531372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 ধরেন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8286D-A650-4A3A-8807-7D0DF826F84E}"/>
              </a:ext>
            </a:extLst>
          </p:cNvPr>
          <p:cNvSpPr txBox="1"/>
          <p:nvPr/>
        </p:nvSpPr>
        <p:spPr>
          <a:xfrm>
            <a:off x="6877835" y="4406693"/>
            <a:ext cx="4478424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হাড়ি তৈরি করেন 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57382-9FB2-4C09-B6B6-D563A38FC6DE}"/>
              </a:ext>
            </a:extLst>
          </p:cNvPr>
          <p:cNvSpPr txBox="1"/>
          <p:nvPr/>
        </p:nvSpPr>
        <p:spPr>
          <a:xfrm>
            <a:off x="6861792" y="5552954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পোশাক তৈরি করেন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26D833-B920-4950-A71C-F3A6845C48F4}"/>
              </a:ext>
            </a:extLst>
          </p:cNvPr>
          <p:cNvSpPr txBox="1"/>
          <p:nvPr/>
        </p:nvSpPr>
        <p:spPr>
          <a:xfrm>
            <a:off x="4119642" y="1413652"/>
            <a:ext cx="37038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DF052-8735-4A19-ABD8-C5AAFA4353EA}"/>
              </a:ext>
            </a:extLst>
          </p:cNvPr>
          <p:cNvSpPr txBox="1"/>
          <p:nvPr/>
        </p:nvSpPr>
        <p:spPr>
          <a:xfrm>
            <a:off x="3748518" y="992879"/>
            <a:ext cx="4446067" cy="144655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 ধরেন</a:t>
            </a:r>
            <a:endParaRPr lang="en-US" sz="44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58E606-0C76-4095-8EDB-CC3AD68E7A33}"/>
              </a:ext>
            </a:extLst>
          </p:cNvPr>
          <p:cNvSpPr txBox="1"/>
          <p:nvPr/>
        </p:nvSpPr>
        <p:spPr>
          <a:xfrm>
            <a:off x="5719055" y="89549"/>
            <a:ext cx="55972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31017-AA49-4ECF-85F7-1D5EB6A04535}"/>
              </a:ext>
            </a:extLst>
          </p:cNvPr>
          <p:cNvSpPr txBox="1"/>
          <p:nvPr/>
        </p:nvSpPr>
        <p:spPr>
          <a:xfrm>
            <a:off x="1773996" y="5219404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883C3-75AA-4857-B3B9-500A7731252A}"/>
              </a:ext>
            </a:extLst>
          </p:cNvPr>
          <p:cNvSpPr txBox="1"/>
          <p:nvPr/>
        </p:nvSpPr>
        <p:spPr>
          <a:xfrm>
            <a:off x="144379" y="208547"/>
            <a:ext cx="3140376" cy="11890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8D166-CDF4-473F-8A79-06180DD30F94}"/>
              </a:ext>
            </a:extLst>
          </p:cNvPr>
          <p:cNvSpPr txBox="1"/>
          <p:nvPr/>
        </p:nvSpPr>
        <p:spPr>
          <a:xfrm>
            <a:off x="9174698" y="801130"/>
            <a:ext cx="285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48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335</Words>
  <Application>Microsoft Office PowerPoint</Application>
  <PresentationFormat>Widescreen</PresentationFormat>
  <Paragraphs>69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Vivaldi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74</cp:revision>
  <dcterms:created xsi:type="dcterms:W3CDTF">2021-04-12T06:44:25Z</dcterms:created>
  <dcterms:modified xsi:type="dcterms:W3CDTF">2021-04-19T05:16:08Z</dcterms:modified>
</cp:coreProperties>
</file>