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1" r:id="rId3"/>
    <p:sldId id="262" r:id="rId4"/>
    <p:sldId id="268" r:id="rId5"/>
    <p:sldId id="279" r:id="rId6"/>
    <p:sldId id="260" r:id="rId7"/>
    <p:sldId id="264" r:id="rId8"/>
    <p:sldId id="272" r:id="rId9"/>
    <p:sldId id="266" r:id="rId10"/>
    <p:sldId id="263" r:id="rId11"/>
    <p:sldId id="270" r:id="rId12"/>
    <p:sldId id="267" r:id="rId13"/>
    <p:sldId id="276" r:id="rId14"/>
    <p:sldId id="271" r:id="rId15"/>
    <p:sldId id="277" r:id="rId16"/>
    <p:sldId id="278" r:id="rId17"/>
    <p:sldId id="274" r:id="rId18"/>
    <p:sldId id="275" r:id="rId19"/>
    <p:sldId id="265" r:id="rId20"/>
    <p:sldId id="259" r:id="rId21"/>
  </p:sldIdLst>
  <p:sldSz cx="18288000" cy="9144000"/>
  <p:notesSz cx="6858000" cy="9144000"/>
  <p:defaultTextStyle>
    <a:defPPr>
      <a:defRPr lang="en-US"/>
    </a:defPPr>
    <a:lvl1pPr marL="0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3648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7296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50945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4593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8241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701889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85538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9186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D8B"/>
    <a:srgbClr val="FF33CC"/>
    <a:srgbClr val="006600"/>
    <a:srgbClr val="2C34D4"/>
    <a:srgbClr val="864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56" y="-102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E2CFC2-1BCB-4674-AB0A-458970C6AB9A}" type="doc">
      <dgm:prSet loTypeId="urn:microsoft.com/office/officeart/2005/8/layout/pyramid2" loCatId="list" qsTypeId="urn:microsoft.com/office/officeart/2005/8/quickstyle/simple1" qsCatId="simple" csTypeId="urn:microsoft.com/office/officeart/2005/8/colors/accent3_4" csCatId="accent3" phldr="1"/>
      <dgm:spPr/>
    </dgm:pt>
    <dgm:pt modelId="{4645A04A-E38D-4654-BAB7-7ECE2C00C7AF}">
      <dgm:prSet phldrT="[Text]" custT="1"/>
      <dgm:spPr/>
      <dgm:t>
        <a:bodyPr/>
        <a:lstStyle/>
        <a:p>
          <a:r>
            <a:rPr lang="bn-IN" sz="40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rPr>
            <a:t>রাজনৈতিক চেতনার বিকাশ</a:t>
          </a:r>
          <a:endParaRPr lang="en-US" sz="4000" b="1" dirty="0">
            <a:solidFill>
              <a:srgbClr val="006600"/>
            </a:solidFill>
            <a:latin typeface="NikoshBAN" pitchFamily="2" charset="0"/>
            <a:cs typeface="NikoshBAN" pitchFamily="2" charset="0"/>
          </a:endParaRPr>
        </a:p>
      </dgm:t>
    </dgm:pt>
    <dgm:pt modelId="{25BD82D3-3B4B-43C0-BA2B-20B8C1015AC1}" type="parTrans" cxnId="{0EE1EBFB-7447-465F-A0BE-C5AB39D8BC83}">
      <dgm:prSet/>
      <dgm:spPr/>
      <dgm:t>
        <a:bodyPr/>
        <a:lstStyle/>
        <a:p>
          <a:endParaRPr lang="en-US"/>
        </a:p>
      </dgm:t>
    </dgm:pt>
    <dgm:pt modelId="{741903D4-52AA-44F1-A556-C1F6F27E597A}" type="sibTrans" cxnId="{0EE1EBFB-7447-465F-A0BE-C5AB39D8BC83}">
      <dgm:prSet/>
      <dgm:spPr/>
      <dgm:t>
        <a:bodyPr/>
        <a:lstStyle/>
        <a:p>
          <a:endParaRPr lang="en-US"/>
        </a:p>
      </dgm:t>
    </dgm:pt>
    <dgm:pt modelId="{0163E5A5-3A47-40C3-A650-B1F80EE7FB7C}">
      <dgm:prSet phldrT="[Text]" custT="1"/>
      <dgm:spPr/>
      <dgm:t>
        <a:bodyPr/>
        <a:lstStyle/>
        <a:p>
          <a:r>
            <a:rPr lang="bn-IN" sz="40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rPr>
            <a:t>ধর্মীয় চেতনাকে উজ্জীবিতকরণ</a:t>
          </a:r>
          <a:endParaRPr lang="en-US" sz="4000" b="1" dirty="0">
            <a:solidFill>
              <a:srgbClr val="006600"/>
            </a:solidFill>
            <a:latin typeface="NikoshBAN" pitchFamily="2" charset="0"/>
            <a:cs typeface="NikoshBAN" pitchFamily="2" charset="0"/>
          </a:endParaRPr>
        </a:p>
      </dgm:t>
    </dgm:pt>
    <dgm:pt modelId="{46076138-3A20-4030-B887-41490D36E609}" type="parTrans" cxnId="{7306B37D-F914-4C51-878D-EC21AC73F588}">
      <dgm:prSet/>
      <dgm:spPr/>
      <dgm:t>
        <a:bodyPr/>
        <a:lstStyle/>
        <a:p>
          <a:endParaRPr lang="en-US"/>
        </a:p>
      </dgm:t>
    </dgm:pt>
    <dgm:pt modelId="{6BFA28EA-E114-46B8-8922-869865AEB36F}" type="sibTrans" cxnId="{7306B37D-F914-4C51-878D-EC21AC73F588}">
      <dgm:prSet/>
      <dgm:spPr/>
      <dgm:t>
        <a:bodyPr/>
        <a:lstStyle/>
        <a:p>
          <a:endParaRPr lang="en-US"/>
        </a:p>
      </dgm:t>
    </dgm:pt>
    <dgm:pt modelId="{CF75A00B-7ADD-4DF2-A567-5FE2BB4D6A45}">
      <dgm:prSet phldrT="[Text]" custT="1"/>
      <dgm:spPr/>
      <dgm:t>
        <a:bodyPr/>
        <a:lstStyle/>
        <a:p>
          <a:r>
            <a:rPr lang="bn-IN" sz="40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rPr>
            <a:t>পাকিস্তান রাষ্ট্রের সৃষ্টি </a:t>
          </a:r>
          <a:endParaRPr lang="en-US" sz="4000" b="1" dirty="0">
            <a:solidFill>
              <a:srgbClr val="006600"/>
            </a:solidFill>
            <a:latin typeface="NikoshBAN" pitchFamily="2" charset="0"/>
            <a:cs typeface="NikoshBAN" pitchFamily="2" charset="0"/>
          </a:endParaRPr>
        </a:p>
      </dgm:t>
    </dgm:pt>
    <dgm:pt modelId="{94DF1BC4-16F5-47AE-936D-A05A64F3FFFE}" type="parTrans" cxnId="{17A9B23A-5664-4F03-A246-33031AFD75A6}">
      <dgm:prSet/>
      <dgm:spPr/>
      <dgm:t>
        <a:bodyPr/>
        <a:lstStyle/>
        <a:p>
          <a:endParaRPr lang="en-US"/>
        </a:p>
      </dgm:t>
    </dgm:pt>
    <dgm:pt modelId="{6B4745FA-3F64-4AC6-867B-8009FA86F1CD}" type="sibTrans" cxnId="{17A9B23A-5664-4F03-A246-33031AFD75A6}">
      <dgm:prSet/>
      <dgm:spPr/>
      <dgm:t>
        <a:bodyPr/>
        <a:lstStyle/>
        <a:p>
          <a:endParaRPr lang="en-US"/>
        </a:p>
      </dgm:t>
    </dgm:pt>
    <dgm:pt modelId="{B986CA69-B231-40BD-8827-C4530B75ACD7}">
      <dgm:prSet custT="1"/>
      <dgm:spPr/>
      <dgm:t>
        <a:bodyPr/>
        <a:lstStyle/>
        <a:p>
          <a:r>
            <a:rPr lang="bn-IN" sz="40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rPr>
            <a:t>সাম্প্রদায়িক ঐক্যবোধ সৃষ্টি</a:t>
          </a:r>
          <a:endParaRPr lang="en-US" sz="4000" b="1" dirty="0">
            <a:solidFill>
              <a:srgbClr val="006600"/>
            </a:solidFill>
            <a:latin typeface="NikoshBAN" pitchFamily="2" charset="0"/>
            <a:cs typeface="NikoshBAN" pitchFamily="2" charset="0"/>
          </a:endParaRPr>
        </a:p>
      </dgm:t>
    </dgm:pt>
    <dgm:pt modelId="{A9586EFC-B797-425B-BBC4-7EB953F4E35E}" type="parTrans" cxnId="{28186381-F7FC-4A2B-B8DE-DDA3935FCDC0}">
      <dgm:prSet/>
      <dgm:spPr/>
      <dgm:t>
        <a:bodyPr/>
        <a:lstStyle/>
        <a:p>
          <a:endParaRPr lang="en-US"/>
        </a:p>
      </dgm:t>
    </dgm:pt>
    <dgm:pt modelId="{D1605CC9-568E-4C3E-813B-43ECD5AEE306}" type="sibTrans" cxnId="{28186381-F7FC-4A2B-B8DE-DDA3935FCDC0}">
      <dgm:prSet/>
      <dgm:spPr/>
      <dgm:t>
        <a:bodyPr/>
        <a:lstStyle/>
        <a:p>
          <a:endParaRPr lang="en-US"/>
        </a:p>
      </dgm:t>
    </dgm:pt>
    <dgm:pt modelId="{68724502-3F1C-4DAF-A8F4-C3964FC140AB}">
      <dgm:prSet custT="1"/>
      <dgm:spPr/>
      <dgm:t>
        <a:bodyPr/>
        <a:lstStyle/>
        <a:p>
          <a:r>
            <a:rPr lang="bn-IN" sz="40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rPr>
            <a:t>মুসলমানদের মানসিক শক্তিবৃদ্ধি</a:t>
          </a:r>
          <a:endParaRPr lang="en-US" sz="4000" b="1" dirty="0">
            <a:solidFill>
              <a:srgbClr val="006600"/>
            </a:solidFill>
            <a:latin typeface="NikoshBAN" pitchFamily="2" charset="0"/>
            <a:cs typeface="NikoshBAN" pitchFamily="2" charset="0"/>
          </a:endParaRPr>
        </a:p>
      </dgm:t>
    </dgm:pt>
    <dgm:pt modelId="{D54BB19D-60A9-4B8F-93D5-BC924097A74D}" type="parTrans" cxnId="{A12E4472-2A02-4A5C-8124-1B844869A803}">
      <dgm:prSet/>
      <dgm:spPr/>
      <dgm:t>
        <a:bodyPr/>
        <a:lstStyle/>
        <a:p>
          <a:endParaRPr lang="en-US"/>
        </a:p>
      </dgm:t>
    </dgm:pt>
    <dgm:pt modelId="{3CEA6325-A358-4AAC-992B-DAED52C14B3F}" type="sibTrans" cxnId="{A12E4472-2A02-4A5C-8124-1B844869A803}">
      <dgm:prSet/>
      <dgm:spPr/>
      <dgm:t>
        <a:bodyPr/>
        <a:lstStyle/>
        <a:p>
          <a:endParaRPr lang="en-US"/>
        </a:p>
      </dgm:t>
    </dgm:pt>
    <dgm:pt modelId="{3A221D57-C02F-42A9-A0E9-3A239F49927B}">
      <dgm:prSet custT="1"/>
      <dgm:spPr/>
      <dgm:t>
        <a:bodyPr/>
        <a:lstStyle/>
        <a:p>
          <a:r>
            <a:rPr lang="bn-IN" sz="40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rPr>
            <a:t>আর্থ সামাজিক মুক্তির দিশারী</a:t>
          </a:r>
          <a:endParaRPr lang="en-US" sz="4000" b="1" dirty="0">
            <a:solidFill>
              <a:srgbClr val="006600"/>
            </a:solidFill>
            <a:latin typeface="NikoshBAN" pitchFamily="2" charset="0"/>
            <a:cs typeface="NikoshBAN" pitchFamily="2" charset="0"/>
          </a:endParaRPr>
        </a:p>
      </dgm:t>
    </dgm:pt>
    <dgm:pt modelId="{5250DF2E-6BB3-4287-B61C-B1DC9EFF9687}" type="parTrans" cxnId="{E20263F6-3A86-4966-BCFA-0BE5BC3DC0E7}">
      <dgm:prSet/>
      <dgm:spPr/>
      <dgm:t>
        <a:bodyPr/>
        <a:lstStyle/>
        <a:p>
          <a:endParaRPr lang="en-US"/>
        </a:p>
      </dgm:t>
    </dgm:pt>
    <dgm:pt modelId="{C92FE1CD-8E32-4E00-B52E-85DA5A4CA62A}" type="sibTrans" cxnId="{E20263F6-3A86-4966-BCFA-0BE5BC3DC0E7}">
      <dgm:prSet/>
      <dgm:spPr/>
      <dgm:t>
        <a:bodyPr/>
        <a:lstStyle/>
        <a:p>
          <a:endParaRPr lang="en-US"/>
        </a:p>
      </dgm:t>
    </dgm:pt>
    <dgm:pt modelId="{B22F7626-7B91-4C03-A4F7-E22DDDEE6B87}">
      <dgm:prSet custT="1"/>
      <dgm:spPr/>
      <dgm:t>
        <a:bodyPr/>
        <a:lstStyle/>
        <a:p>
          <a:r>
            <a:rPr lang="bn-IN" sz="40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rPr>
            <a:t>মুসলিম জাতীয়তাবাদের বিকাশ</a:t>
          </a:r>
          <a:endParaRPr lang="en-US" sz="4000" b="1" dirty="0">
            <a:solidFill>
              <a:srgbClr val="006600"/>
            </a:solidFill>
            <a:latin typeface="NikoshBAN" pitchFamily="2" charset="0"/>
            <a:cs typeface="NikoshBAN" pitchFamily="2" charset="0"/>
          </a:endParaRPr>
        </a:p>
      </dgm:t>
    </dgm:pt>
    <dgm:pt modelId="{13D77AD1-2828-4061-9D91-91A24105C0D4}" type="parTrans" cxnId="{AB91417C-F6A9-44D0-B2DF-BCF2D49E5DBC}">
      <dgm:prSet/>
      <dgm:spPr/>
      <dgm:t>
        <a:bodyPr/>
        <a:lstStyle/>
        <a:p>
          <a:endParaRPr lang="en-US"/>
        </a:p>
      </dgm:t>
    </dgm:pt>
    <dgm:pt modelId="{8E09A61B-0F42-4931-B443-71806BC62E3E}" type="sibTrans" cxnId="{AB91417C-F6A9-44D0-B2DF-BCF2D49E5DBC}">
      <dgm:prSet/>
      <dgm:spPr/>
      <dgm:t>
        <a:bodyPr/>
        <a:lstStyle/>
        <a:p>
          <a:endParaRPr lang="en-US"/>
        </a:p>
      </dgm:t>
    </dgm:pt>
    <dgm:pt modelId="{C0B7845B-4F98-43AF-B4B2-B87B726B9F97}" type="pres">
      <dgm:prSet presAssocID="{02E2CFC2-1BCB-4674-AB0A-458970C6AB9A}" presName="compositeShape" presStyleCnt="0">
        <dgm:presLayoutVars>
          <dgm:dir/>
          <dgm:resizeHandles/>
        </dgm:presLayoutVars>
      </dgm:prSet>
      <dgm:spPr/>
    </dgm:pt>
    <dgm:pt modelId="{CFA3ACF1-C8E3-45BE-9C11-A813F6FD50A3}" type="pres">
      <dgm:prSet presAssocID="{02E2CFC2-1BCB-4674-AB0A-458970C6AB9A}" presName="pyramid" presStyleLbl="node1" presStyleIdx="0" presStyleCnt="1" custScaleX="61875" custScaleY="78750" custLinFactNeighborX="625" custLinFactNeighborY="938"/>
      <dgm:spPr>
        <a:prstGeom prst="hexagon">
          <a:avLst/>
        </a:prstGeom>
      </dgm:spPr>
    </dgm:pt>
    <dgm:pt modelId="{08E1D619-3E44-4842-B551-F03C7D2BEC7E}" type="pres">
      <dgm:prSet presAssocID="{02E2CFC2-1BCB-4674-AB0A-458970C6AB9A}" presName="theList" presStyleCnt="0"/>
      <dgm:spPr/>
    </dgm:pt>
    <dgm:pt modelId="{01D44915-36C4-4141-A7D3-BF89B74E0C10}" type="pres">
      <dgm:prSet presAssocID="{4645A04A-E38D-4654-BAB7-7ECE2C00C7AF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DF0BB-1D93-4C86-AC3F-7362DA65E5DC}" type="pres">
      <dgm:prSet presAssocID="{4645A04A-E38D-4654-BAB7-7ECE2C00C7AF}" presName="aSpace" presStyleCnt="0"/>
      <dgm:spPr/>
    </dgm:pt>
    <dgm:pt modelId="{B1D22EBE-328B-4412-A6E4-51AB44C1BF98}" type="pres">
      <dgm:prSet presAssocID="{0163E5A5-3A47-40C3-A650-B1F80EE7FB7C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1C30EA-B438-47D1-9AEF-466F153DF83A}" type="pres">
      <dgm:prSet presAssocID="{0163E5A5-3A47-40C3-A650-B1F80EE7FB7C}" presName="aSpace" presStyleCnt="0"/>
      <dgm:spPr/>
    </dgm:pt>
    <dgm:pt modelId="{9CCF56E6-850A-49DA-8C1B-56FD27152229}" type="pres">
      <dgm:prSet presAssocID="{B986CA69-B231-40BD-8827-C4530B75ACD7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D7DE4-AD6F-413E-BABA-ED73B1A241C3}" type="pres">
      <dgm:prSet presAssocID="{B986CA69-B231-40BD-8827-C4530B75ACD7}" presName="aSpace" presStyleCnt="0"/>
      <dgm:spPr/>
    </dgm:pt>
    <dgm:pt modelId="{C5CA88AD-6D1D-47CD-98A3-70B5B9C719DA}" type="pres">
      <dgm:prSet presAssocID="{B22F7626-7B91-4C03-A4F7-E22DDDEE6B87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B967F-EAE0-41A7-8120-0723BE7BD9D4}" type="pres">
      <dgm:prSet presAssocID="{B22F7626-7B91-4C03-A4F7-E22DDDEE6B87}" presName="aSpace" presStyleCnt="0"/>
      <dgm:spPr/>
    </dgm:pt>
    <dgm:pt modelId="{DA453AF7-BA3A-4828-9AA0-FAF05DA885E0}" type="pres">
      <dgm:prSet presAssocID="{3A221D57-C02F-42A9-A0E9-3A239F49927B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3B695-8574-40B2-A6AA-20943081139B}" type="pres">
      <dgm:prSet presAssocID="{3A221D57-C02F-42A9-A0E9-3A239F49927B}" presName="aSpace" presStyleCnt="0"/>
      <dgm:spPr/>
    </dgm:pt>
    <dgm:pt modelId="{81C536ED-31E5-4190-A603-6C849C93EB68}" type="pres">
      <dgm:prSet presAssocID="{68724502-3F1C-4DAF-A8F4-C3964FC140AB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0AAD3-923C-4CF2-829A-1F8D841C8EC7}" type="pres">
      <dgm:prSet presAssocID="{68724502-3F1C-4DAF-A8F4-C3964FC140AB}" presName="aSpace" presStyleCnt="0"/>
      <dgm:spPr/>
    </dgm:pt>
    <dgm:pt modelId="{AD59777A-1872-4B39-8CD1-F6BC953E3AC2}" type="pres">
      <dgm:prSet presAssocID="{CF75A00B-7ADD-4DF2-A567-5FE2BB4D6A45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8A0DE-2843-43D8-B403-36B12B69F4FE}" type="pres">
      <dgm:prSet presAssocID="{CF75A00B-7ADD-4DF2-A567-5FE2BB4D6A45}" presName="aSpace" presStyleCnt="0"/>
      <dgm:spPr/>
    </dgm:pt>
  </dgm:ptLst>
  <dgm:cxnLst>
    <dgm:cxn modelId="{67C55BB4-BC78-43D2-8E88-9CC26ED1339D}" type="presOf" srcId="{0163E5A5-3A47-40C3-A650-B1F80EE7FB7C}" destId="{B1D22EBE-328B-4412-A6E4-51AB44C1BF98}" srcOrd="0" destOrd="0" presId="urn:microsoft.com/office/officeart/2005/8/layout/pyramid2"/>
    <dgm:cxn modelId="{28186381-F7FC-4A2B-B8DE-DDA3935FCDC0}" srcId="{02E2CFC2-1BCB-4674-AB0A-458970C6AB9A}" destId="{B986CA69-B231-40BD-8827-C4530B75ACD7}" srcOrd="2" destOrd="0" parTransId="{A9586EFC-B797-425B-BBC4-7EB953F4E35E}" sibTransId="{D1605CC9-568E-4C3E-813B-43ECD5AEE306}"/>
    <dgm:cxn modelId="{0EE1EBFB-7447-465F-A0BE-C5AB39D8BC83}" srcId="{02E2CFC2-1BCB-4674-AB0A-458970C6AB9A}" destId="{4645A04A-E38D-4654-BAB7-7ECE2C00C7AF}" srcOrd="0" destOrd="0" parTransId="{25BD82D3-3B4B-43C0-BA2B-20B8C1015AC1}" sibTransId="{741903D4-52AA-44F1-A556-C1F6F27E597A}"/>
    <dgm:cxn modelId="{CABAFF91-D869-40FE-BD2B-02345C9C8C5A}" type="presOf" srcId="{68724502-3F1C-4DAF-A8F4-C3964FC140AB}" destId="{81C536ED-31E5-4190-A603-6C849C93EB68}" srcOrd="0" destOrd="0" presId="urn:microsoft.com/office/officeart/2005/8/layout/pyramid2"/>
    <dgm:cxn modelId="{E20263F6-3A86-4966-BCFA-0BE5BC3DC0E7}" srcId="{02E2CFC2-1BCB-4674-AB0A-458970C6AB9A}" destId="{3A221D57-C02F-42A9-A0E9-3A239F49927B}" srcOrd="4" destOrd="0" parTransId="{5250DF2E-6BB3-4287-B61C-B1DC9EFF9687}" sibTransId="{C92FE1CD-8E32-4E00-B52E-85DA5A4CA62A}"/>
    <dgm:cxn modelId="{31561D21-B2F8-402A-81D2-059BE96C9D2E}" type="presOf" srcId="{B986CA69-B231-40BD-8827-C4530B75ACD7}" destId="{9CCF56E6-850A-49DA-8C1B-56FD27152229}" srcOrd="0" destOrd="0" presId="urn:microsoft.com/office/officeart/2005/8/layout/pyramid2"/>
    <dgm:cxn modelId="{3E187689-2C11-4DA7-BBC9-003AFB4CAE86}" type="presOf" srcId="{CF75A00B-7ADD-4DF2-A567-5FE2BB4D6A45}" destId="{AD59777A-1872-4B39-8CD1-F6BC953E3AC2}" srcOrd="0" destOrd="0" presId="urn:microsoft.com/office/officeart/2005/8/layout/pyramid2"/>
    <dgm:cxn modelId="{DDBACD7A-740A-4BC4-A5C8-43916989B207}" type="presOf" srcId="{3A221D57-C02F-42A9-A0E9-3A239F49927B}" destId="{DA453AF7-BA3A-4828-9AA0-FAF05DA885E0}" srcOrd="0" destOrd="0" presId="urn:microsoft.com/office/officeart/2005/8/layout/pyramid2"/>
    <dgm:cxn modelId="{17A9B23A-5664-4F03-A246-33031AFD75A6}" srcId="{02E2CFC2-1BCB-4674-AB0A-458970C6AB9A}" destId="{CF75A00B-7ADD-4DF2-A567-5FE2BB4D6A45}" srcOrd="6" destOrd="0" parTransId="{94DF1BC4-16F5-47AE-936D-A05A64F3FFFE}" sibTransId="{6B4745FA-3F64-4AC6-867B-8009FA86F1CD}"/>
    <dgm:cxn modelId="{AB91417C-F6A9-44D0-B2DF-BCF2D49E5DBC}" srcId="{02E2CFC2-1BCB-4674-AB0A-458970C6AB9A}" destId="{B22F7626-7B91-4C03-A4F7-E22DDDEE6B87}" srcOrd="3" destOrd="0" parTransId="{13D77AD1-2828-4061-9D91-91A24105C0D4}" sibTransId="{8E09A61B-0F42-4931-B443-71806BC62E3E}"/>
    <dgm:cxn modelId="{562D85F0-01EA-437F-90F2-A3F7C8F47C0C}" type="presOf" srcId="{B22F7626-7B91-4C03-A4F7-E22DDDEE6B87}" destId="{C5CA88AD-6D1D-47CD-98A3-70B5B9C719DA}" srcOrd="0" destOrd="0" presId="urn:microsoft.com/office/officeart/2005/8/layout/pyramid2"/>
    <dgm:cxn modelId="{CBC59D3B-E461-4D6B-997C-CDDF362D0077}" type="presOf" srcId="{4645A04A-E38D-4654-BAB7-7ECE2C00C7AF}" destId="{01D44915-36C4-4141-A7D3-BF89B74E0C10}" srcOrd="0" destOrd="0" presId="urn:microsoft.com/office/officeart/2005/8/layout/pyramid2"/>
    <dgm:cxn modelId="{7306B37D-F914-4C51-878D-EC21AC73F588}" srcId="{02E2CFC2-1BCB-4674-AB0A-458970C6AB9A}" destId="{0163E5A5-3A47-40C3-A650-B1F80EE7FB7C}" srcOrd="1" destOrd="0" parTransId="{46076138-3A20-4030-B887-41490D36E609}" sibTransId="{6BFA28EA-E114-46B8-8922-869865AEB36F}"/>
    <dgm:cxn modelId="{A12E4472-2A02-4A5C-8124-1B844869A803}" srcId="{02E2CFC2-1BCB-4674-AB0A-458970C6AB9A}" destId="{68724502-3F1C-4DAF-A8F4-C3964FC140AB}" srcOrd="5" destOrd="0" parTransId="{D54BB19D-60A9-4B8F-93D5-BC924097A74D}" sibTransId="{3CEA6325-A358-4AAC-992B-DAED52C14B3F}"/>
    <dgm:cxn modelId="{923CA78D-8FEB-4F2B-8CB7-3FDE4E6E620B}" type="presOf" srcId="{02E2CFC2-1BCB-4674-AB0A-458970C6AB9A}" destId="{C0B7845B-4F98-43AF-B4B2-B87B726B9F97}" srcOrd="0" destOrd="0" presId="urn:microsoft.com/office/officeart/2005/8/layout/pyramid2"/>
    <dgm:cxn modelId="{3E5E3267-3838-401B-88AC-A93D18F5CB8B}" type="presParOf" srcId="{C0B7845B-4F98-43AF-B4B2-B87B726B9F97}" destId="{CFA3ACF1-C8E3-45BE-9C11-A813F6FD50A3}" srcOrd="0" destOrd="0" presId="urn:microsoft.com/office/officeart/2005/8/layout/pyramid2"/>
    <dgm:cxn modelId="{87A96586-D9F8-4F79-8491-104627EB5C0C}" type="presParOf" srcId="{C0B7845B-4F98-43AF-B4B2-B87B726B9F97}" destId="{08E1D619-3E44-4842-B551-F03C7D2BEC7E}" srcOrd="1" destOrd="0" presId="urn:microsoft.com/office/officeart/2005/8/layout/pyramid2"/>
    <dgm:cxn modelId="{1431514C-FDE8-4F39-A845-6AD5DFCF5FEB}" type="presParOf" srcId="{08E1D619-3E44-4842-B551-F03C7D2BEC7E}" destId="{01D44915-36C4-4141-A7D3-BF89B74E0C10}" srcOrd="0" destOrd="0" presId="urn:microsoft.com/office/officeart/2005/8/layout/pyramid2"/>
    <dgm:cxn modelId="{7F0EA178-E88B-491C-AEF7-53C2B40499AF}" type="presParOf" srcId="{08E1D619-3E44-4842-B551-F03C7D2BEC7E}" destId="{F63DF0BB-1D93-4C86-AC3F-7362DA65E5DC}" srcOrd="1" destOrd="0" presId="urn:microsoft.com/office/officeart/2005/8/layout/pyramid2"/>
    <dgm:cxn modelId="{2490E39C-E316-4CCF-BDD3-E6C8BBB75410}" type="presParOf" srcId="{08E1D619-3E44-4842-B551-F03C7D2BEC7E}" destId="{B1D22EBE-328B-4412-A6E4-51AB44C1BF98}" srcOrd="2" destOrd="0" presId="urn:microsoft.com/office/officeart/2005/8/layout/pyramid2"/>
    <dgm:cxn modelId="{61DF284A-F311-4064-898F-CCDD684D5EFB}" type="presParOf" srcId="{08E1D619-3E44-4842-B551-F03C7D2BEC7E}" destId="{1D1C30EA-B438-47D1-9AEF-466F153DF83A}" srcOrd="3" destOrd="0" presId="urn:microsoft.com/office/officeart/2005/8/layout/pyramid2"/>
    <dgm:cxn modelId="{960612D1-9BDE-4956-81CA-53DD3CCAC08A}" type="presParOf" srcId="{08E1D619-3E44-4842-B551-F03C7D2BEC7E}" destId="{9CCF56E6-850A-49DA-8C1B-56FD27152229}" srcOrd="4" destOrd="0" presId="urn:microsoft.com/office/officeart/2005/8/layout/pyramid2"/>
    <dgm:cxn modelId="{B5A639DD-1E9A-466E-91F0-BBEAB1615C0A}" type="presParOf" srcId="{08E1D619-3E44-4842-B551-F03C7D2BEC7E}" destId="{F25D7DE4-AD6F-413E-BABA-ED73B1A241C3}" srcOrd="5" destOrd="0" presId="urn:microsoft.com/office/officeart/2005/8/layout/pyramid2"/>
    <dgm:cxn modelId="{D67DD7F8-C9C9-4CF6-B90D-C08AB4E1E6E7}" type="presParOf" srcId="{08E1D619-3E44-4842-B551-F03C7D2BEC7E}" destId="{C5CA88AD-6D1D-47CD-98A3-70B5B9C719DA}" srcOrd="6" destOrd="0" presId="urn:microsoft.com/office/officeart/2005/8/layout/pyramid2"/>
    <dgm:cxn modelId="{F1DFC1CC-BC09-46DA-8401-338811253084}" type="presParOf" srcId="{08E1D619-3E44-4842-B551-F03C7D2BEC7E}" destId="{34AB967F-EAE0-41A7-8120-0723BE7BD9D4}" srcOrd="7" destOrd="0" presId="urn:microsoft.com/office/officeart/2005/8/layout/pyramid2"/>
    <dgm:cxn modelId="{42A2CA74-03A5-4A8C-8828-3CE4239E34A0}" type="presParOf" srcId="{08E1D619-3E44-4842-B551-F03C7D2BEC7E}" destId="{DA453AF7-BA3A-4828-9AA0-FAF05DA885E0}" srcOrd="8" destOrd="0" presId="urn:microsoft.com/office/officeart/2005/8/layout/pyramid2"/>
    <dgm:cxn modelId="{4CC99471-49EE-42EF-8FE0-454E0AC33F32}" type="presParOf" srcId="{08E1D619-3E44-4842-B551-F03C7D2BEC7E}" destId="{9963B695-8574-40B2-A6AA-20943081139B}" srcOrd="9" destOrd="0" presId="urn:microsoft.com/office/officeart/2005/8/layout/pyramid2"/>
    <dgm:cxn modelId="{520BE2E7-381C-4B81-8755-8491461C8845}" type="presParOf" srcId="{08E1D619-3E44-4842-B551-F03C7D2BEC7E}" destId="{81C536ED-31E5-4190-A603-6C849C93EB68}" srcOrd="10" destOrd="0" presId="urn:microsoft.com/office/officeart/2005/8/layout/pyramid2"/>
    <dgm:cxn modelId="{65258113-A739-4478-8435-B08B1A686F86}" type="presParOf" srcId="{08E1D619-3E44-4842-B551-F03C7D2BEC7E}" destId="{2140AAD3-923C-4CF2-829A-1F8D841C8EC7}" srcOrd="11" destOrd="0" presId="urn:microsoft.com/office/officeart/2005/8/layout/pyramid2"/>
    <dgm:cxn modelId="{8CBD3252-E4F1-4B9D-A1C2-16B37804EFED}" type="presParOf" srcId="{08E1D619-3E44-4842-B551-F03C7D2BEC7E}" destId="{AD59777A-1872-4B39-8CD1-F6BC953E3AC2}" srcOrd="12" destOrd="0" presId="urn:microsoft.com/office/officeart/2005/8/layout/pyramid2"/>
    <dgm:cxn modelId="{6D674DB5-D7EF-4B04-A167-37B28EBAD59A}" type="presParOf" srcId="{08E1D619-3E44-4842-B551-F03C7D2BEC7E}" destId="{DC78A0DE-2843-43D8-B403-36B12B69F4FE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3ACF1-C8E3-45BE-9C11-A813F6FD50A3}">
      <dsp:nvSpPr>
        <dsp:cNvPr id="0" name=""/>
        <dsp:cNvSpPr/>
      </dsp:nvSpPr>
      <dsp:spPr>
        <a:xfrm>
          <a:off x="2247899" y="939840"/>
          <a:ext cx="5029199" cy="6400799"/>
        </a:xfrm>
        <a:prstGeom prst="hexagon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44915-36C4-4141-A7D3-BF89B74E0C10}">
      <dsp:nvSpPr>
        <dsp:cNvPr id="0" name=""/>
        <dsp:cNvSpPr/>
      </dsp:nvSpPr>
      <dsp:spPr>
        <a:xfrm>
          <a:off x="4711699" y="813593"/>
          <a:ext cx="5283200" cy="8254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rPr>
            <a:t>রাজনৈতিক চেতনার বিকাশ</a:t>
          </a:r>
          <a:endParaRPr lang="en-US" sz="4000" b="1" kern="1200" dirty="0">
            <a:solidFill>
              <a:srgbClr val="006600"/>
            </a:solidFill>
            <a:latin typeface="NikoshBAN" pitchFamily="2" charset="0"/>
            <a:cs typeface="NikoshBAN" pitchFamily="2" charset="0"/>
          </a:endParaRPr>
        </a:p>
      </dsp:txBody>
      <dsp:txXfrm>
        <a:off x="4751997" y="853891"/>
        <a:ext cx="5202604" cy="744903"/>
      </dsp:txXfrm>
    </dsp:sp>
    <dsp:sp modelId="{B1D22EBE-328B-4412-A6E4-51AB44C1BF98}">
      <dsp:nvSpPr>
        <dsp:cNvPr id="0" name=""/>
        <dsp:cNvSpPr/>
      </dsp:nvSpPr>
      <dsp:spPr>
        <a:xfrm>
          <a:off x="4711699" y="1742281"/>
          <a:ext cx="5283200" cy="8254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-231970"/>
              <a:satOff val="0"/>
              <a:lumOff val="138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rPr>
            <a:t>ধর্মীয় চেতনাকে উজ্জীবিতকরণ</a:t>
          </a:r>
          <a:endParaRPr lang="en-US" sz="4000" b="1" kern="1200" dirty="0">
            <a:solidFill>
              <a:srgbClr val="006600"/>
            </a:solidFill>
            <a:latin typeface="NikoshBAN" pitchFamily="2" charset="0"/>
            <a:cs typeface="NikoshBAN" pitchFamily="2" charset="0"/>
          </a:endParaRPr>
        </a:p>
      </dsp:txBody>
      <dsp:txXfrm>
        <a:off x="4751997" y="1782579"/>
        <a:ext cx="5202604" cy="744903"/>
      </dsp:txXfrm>
    </dsp:sp>
    <dsp:sp modelId="{9CCF56E6-850A-49DA-8C1B-56FD27152229}">
      <dsp:nvSpPr>
        <dsp:cNvPr id="0" name=""/>
        <dsp:cNvSpPr/>
      </dsp:nvSpPr>
      <dsp:spPr>
        <a:xfrm>
          <a:off x="4711699" y="2670968"/>
          <a:ext cx="5283200" cy="8254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-463940"/>
              <a:satOff val="0"/>
              <a:lumOff val="276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rPr>
            <a:t>সাম্প্রদায়িক ঐক্যবোধ সৃষ্টি</a:t>
          </a:r>
          <a:endParaRPr lang="en-US" sz="4000" b="1" kern="1200" dirty="0">
            <a:solidFill>
              <a:srgbClr val="006600"/>
            </a:solidFill>
            <a:latin typeface="NikoshBAN" pitchFamily="2" charset="0"/>
            <a:cs typeface="NikoshBAN" pitchFamily="2" charset="0"/>
          </a:endParaRPr>
        </a:p>
      </dsp:txBody>
      <dsp:txXfrm>
        <a:off x="4751997" y="2711266"/>
        <a:ext cx="5202604" cy="744903"/>
      </dsp:txXfrm>
    </dsp:sp>
    <dsp:sp modelId="{C5CA88AD-6D1D-47CD-98A3-70B5B9C719DA}">
      <dsp:nvSpPr>
        <dsp:cNvPr id="0" name=""/>
        <dsp:cNvSpPr/>
      </dsp:nvSpPr>
      <dsp:spPr>
        <a:xfrm>
          <a:off x="4711699" y="3599656"/>
          <a:ext cx="5283200" cy="8254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-695910"/>
              <a:satOff val="0"/>
              <a:lumOff val="414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rPr>
            <a:t>মুসলিম জাতীয়তাবাদের বিকাশ</a:t>
          </a:r>
          <a:endParaRPr lang="en-US" sz="4000" b="1" kern="1200" dirty="0">
            <a:solidFill>
              <a:srgbClr val="006600"/>
            </a:solidFill>
            <a:latin typeface="NikoshBAN" pitchFamily="2" charset="0"/>
            <a:cs typeface="NikoshBAN" pitchFamily="2" charset="0"/>
          </a:endParaRPr>
        </a:p>
      </dsp:txBody>
      <dsp:txXfrm>
        <a:off x="4751997" y="3639954"/>
        <a:ext cx="5202604" cy="744903"/>
      </dsp:txXfrm>
    </dsp:sp>
    <dsp:sp modelId="{DA453AF7-BA3A-4828-9AA0-FAF05DA885E0}">
      <dsp:nvSpPr>
        <dsp:cNvPr id="0" name=""/>
        <dsp:cNvSpPr/>
      </dsp:nvSpPr>
      <dsp:spPr>
        <a:xfrm>
          <a:off x="4711699" y="4528343"/>
          <a:ext cx="5283200" cy="8254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-695910"/>
              <a:satOff val="0"/>
              <a:lumOff val="414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rPr>
            <a:t>আর্থ সামাজিক মুক্তির দিশারী</a:t>
          </a:r>
          <a:endParaRPr lang="en-US" sz="4000" b="1" kern="1200" dirty="0">
            <a:solidFill>
              <a:srgbClr val="006600"/>
            </a:solidFill>
            <a:latin typeface="NikoshBAN" pitchFamily="2" charset="0"/>
            <a:cs typeface="NikoshBAN" pitchFamily="2" charset="0"/>
          </a:endParaRPr>
        </a:p>
      </dsp:txBody>
      <dsp:txXfrm>
        <a:off x="4751997" y="4568641"/>
        <a:ext cx="5202604" cy="744903"/>
      </dsp:txXfrm>
    </dsp:sp>
    <dsp:sp modelId="{81C536ED-31E5-4190-A603-6C849C93EB68}">
      <dsp:nvSpPr>
        <dsp:cNvPr id="0" name=""/>
        <dsp:cNvSpPr/>
      </dsp:nvSpPr>
      <dsp:spPr>
        <a:xfrm>
          <a:off x="4711699" y="5457031"/>
          <a:ext cx="5283200" cy="8254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-463940"/>
              <a:satOff val="0"/>
              <a:lumOff val="276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rPr>
            <a:t>মুসলমানদের মানসিক শক্তিবৃদ্ধি</a:t>
          </a:r>
          <a:endParaRPr lang="en-US" sz="4000" b="1" kern="1200" dirty="0">
            <a:solidFill>
              <a:srgbClr val="006600"/>
            </a:solidFill>
            <a:latin typeface="NikoshBAN" pitchFamily="2" charset="0"/>
            <a:cs typeface="NikoshBAN" pitchFamily="2" charset="0"/>
          </a:endParaRPr>
        </a:p>
      </dsp:txBody>
      <dsp:txXfrm>
        <a:off x="4751997" y="5497329"/>
        <a:ext cx="5202604" cy="744903"/>
      </dsp:txXfrm>
    </dsp:sp>
    <dsp:sp modelId="{AD59777A-1872-4B39-8CD1-F6BC953E3AC2}">
      <dsp:nvSpPr>
        <dsp:cNvPr id="0" name=""/>
        <dsp:cNvSpPr/>
      </dsp:nvSpPr>
      <dsp:spPr>
        <a:xfrm>
          <a:off x="4711699" y="6385718"/>
          <a:ext cx="5283200" cy="8254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-231970"/>
              <a:satOff val="0"/>
              <a:lumOff val="138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rPr>
            <a:t>পাকিস্তান রাষ্ট্রের সৃষ্টি </a:t>
          </a:r>
          <a:endParaRPr lang="en-US" sz="4000" b="1" kern="1200" dirty="0">
            <a:solidFill>
              <a:srgbClr val="006600"/>
            </a:solidFill>
            <a:latin typeface="NikoshBAN" pitchFamily="2" charset="0"/>
            <a:cs typeface="NikoshBAN" pitchFamily="2" charset="0"/>
          </a:endParaRPr>
        </a:p>
      </dsp:txBody>
      <dsp:txXfrm>
        <a:off x="4751997" y="6426016"/>
        <a:ext cx="5202604" cy="744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764808" y="0"/>
            <a:ext cx="19864664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9122484" y="-28681"/>
            <a:ext cx="7358232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9298192" y="-28681"/>
            <a:ext cx="70104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6731" y="3611301"/>
            <a:ext cx="6626710" cy="2269547"/>
          </a:xfrm>
        </p:spPr>
        <p:txBody>
          <a:bodyPr>
            <a:normAutofit/>
          </a:bodyPr>
          <a:lstStyle>
            <a:lvl1pPr>
              <a:defRPr sz="6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6731" y="5894774"/>
            <a:ext cx="6619606" cy="1680839"/>
          </a:xfrm>
        </p:spPr>
        <p:txBody>
          <a:bodyPr>
            <a:normAutofit/>
          </a:bodyPr>
          <a:lstStyle>
            <a:lvl1pPr marL="0" indent="0" algn="l">
              <a:buNone/>
              <a:defRPr sz="3100">
                <a:solidFill>
                  <a:srgbClr val="424242"/>
                </a:solidFill>
              </a:defRPr>
            </a:lvl1pPr>
            <a:lvl2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51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02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86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77488" y="2022438"/>
            <a:ext cx="4267200" cy="1001308"/>
          </a:xfrm>
        </p:spPr>
        <p:txBody>
          <a:bodyPr anchor="b"/>
          <a:lstStyle>
            <a:lvl1pPr algn="l">
              <a:defRPr sz="4100"/>
            </a:lvl1pPr>
          </a:lstStyle>
          <a:p>
            <a:fld id="{89778275-3C90-4B1E-B143-DD4ED8D6AFC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9301778" y="8117712"/>
            <a:ext cx="70104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07040" y="7626622"/>
            <a:ext cx="566318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8192" y="7626622"/>
            <a:ext cx="1287332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AF637E8-871D-4BAC-AF3D-6F7754226D3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9301778" y="8117712"/>
            <a:ext cx="70104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8275-3C90-4B1E-B143-DD4ED8D6AFC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7E8-871D-4BAC-AF3D-6F775422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1" y="1373529"/>
            <a:ext cx="2968906" cy="6373792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6592" y="1373529"/>
            <a:ext cx="10847408" cy="63737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8275-3C90-4B1E-B143-DD4ED8D6AFC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7E8-871D-4BAC-AF3D-6F775422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8275-3C90-4B1E-B143-DD4ED8D6AFC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7E8-871D-4BAC-AF3D-6F775422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7290" y="3867773"/>
            <a:ext cx="13274936" cy="1816100"/>
          </a:xfrm>
        </p:spPr>
        <p:txBody>
          <a:bodyPr anchor="b"/>
          <a:lstStyle>
            <a:lvl1pPr algn="l">
              <a:defRPr sz="69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7291" y="5689601"/>
            <a:ext cx="13274934" cy="2027217"/>
          </a:xfrm>
        </p:spPr>
        <p:txBody>
          <a:bodyPr anchor="t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373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746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5119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492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7023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86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985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8275-3C90-4B1E-B143-DD4ED8D6AFC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7E8-871D-4BAC-AF3D-6F775422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8275-3C90-4B1E-B143-DD4ED8D6AFC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7E8-871D-4BAC-AF3D-6F7754226D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084832" y="3084576"/>
            <a:ext cx="6839712" cy="46573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9290304" y="3084575"/>
            <a:ext cx="6839712" cy="46573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4222" y="3088012"/>
            <a:ext cx="6114296" cy="853016"/>
          </a:xfrm>
        </p:spPr>
        <p:txBody>
          <a:bodyPr anchor="b"/>
          <a:lstStyle>
            <a:lvl1pPr marL="0" indent="0">
              <a:buNone/>
              <a:defRPr sz="4100" b="1">
                <a:solidFill>
                  <a:schemeClr val="accent1"/>
                </a:solidFill>
              </a:defRPr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3442" y="3966259"/>
            <a:ext cx="6839712" cy="3781063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023675" y="3088013"/>
            <a:ext cx="6111434" cy="853016"/>
          </a:xfrm>
        </p:spPr>
        <p:txBody>
          <a:bodyPr anchor="b"/>
          <a:lstStyle>
            <a:lvl1pPr marL="0" indent="0">
              <a:buNone/>
              <a:defRPr sz="4100" b="1">
                <a:solidFill>
                  <a:schemeClr val="accent1"/>
                </a:solidFill>
              </a:defRPr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304" y="3966259"/>
            <a:ext cx="6839712" cy="3781063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8275-3C90-4B1E-B143-DD4ED8D6AFC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7E8-871D-4BAC-AF3D-6F775422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8275-3C90-4B1E-B143-DD4ED8D6AFC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7E8-871D-4BAC-AF3D-6F775422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8275-3C90-4B1E-B143-DD4ED8D6AFC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7E8-871D-4BAC-AF3D-6F775422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764808" y="0"/>
            <a:ext cx="19864664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9122484" y="-28681"/>
            <a:ext cx="7358232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298192" y="-28680"/>
            <a:ext cx="70104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8275-3C90-4B1E-B143-DD4ED8D6AFC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7E8-871D-4BAC-AF3D-6F7754226D3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811143" y="802511"/>
            <a:ext cx="7124514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1788" y="1142036"/>
            <a:ext cx="6180880" cy="6867645"/>
          </a:xfrm>
        </p:spPr>
        <p:txBody>
          <a:bodyPr/>
          <a:lstStyle>
            <a:lvl1pPr>
              <a:defRPr sz="4100"/>
            </a:lvl1pPr>
            <a:lvl2pPr>
              <a:defRPr sz="3800"/>
            </a:lvl2pPr>
            <a:lvl3pPr>
              <a:defRPr sz="3400"/>
            </a:lvl3pPr>
            <a:lvl4pPr>
              <a:defRPr sz="3100"/>
            </a:lvl4pPr>
            <a:lvl5pPr>
              <a:defRPr sz="27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9301778" y="8117712"/>
            <a:ext cx="70104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282896" y="7633114"/>
            <a:ext cx="698732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9666" y="3543246"/>
            <a:ext cx="6609144" cy="1950871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73184" y="5515992"/>
            <a:ext cx="6597568" cy="2023872"/>
          </a:xfrm>
        </p:spPr>
        <p:txBody>
          <a:bodyPr>
            <a:normAutofit/>
          </a:bodyPr>
          <a:lstStyle>
            <a:lvl1pPr marL="0" indent="0">
              <a:buNone/>
              <a:defRPr sz="2700">
                <a:solidFill>
                  <a:srgbClr val="424242"/>
                </a:solidFill>
              </a:defRPr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764808" y="0"/>
            <a:ext cx="19864664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9122484" y="-28681"/>
            <a:ext cx="7358232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9298192" y="-28680"/>
            <a:ext cx="70104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811143" y="802511"/>
            <a:ext cx="7124514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9301778" y="8117712"/>
            <a:ext cx="70104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8848" y="3547872"/>
            <a:ext cx="6601968" cy="1950720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417" y="925060"/>
            <a:ext cx="6719246" cy="7290816"/>
          </a:xfrm>
        </p:spPr>
        <p:txBody>
          <a:bodyPr/>
          <a:lstStyle>
            <a:lvl1pPr marL="0" indent="0">
              <a:buNone/>
              <a:defRPr sz="5500">
                <a:solidFill>
                  <a:schemeClr val="accent1"/>
                </a:solidFill>
              </a:defRPr>
            </a:lvl1pPr>
            <a:lvl2pPr marL="783732" indent="0">
              <a:buNone/>
              <a:defRPr sz="4800"/>
            </a:lvl2pPr>
            <a:lvl3pPr marL="1567464" indent="0">
              <a:buNone/>
              <a:defRPr sz="4100"/>
            </a:lvl3pPr>
            <a:lvl4pPr marL="2351197" indent="0">
              <a:buNone/>
              <a:defRPr sz="3400"/>
            </a:lvl4pPr>
            <a:lvl5pPr marL="3134929" indent="0">
              <a:buNone/>
              <a:defRPr sz="3400"/>
            </a:lvl5pPr>
            <a:lvl6pPr marL="3918661" indent="0">
              <a:buNone/>
              <a:defRPr sz="3400"/>
            </a:lvl6pPr>
            <a:lvl7pPr marL="4702393" indent="0">
              <a:buNone/>
              <a:defRPr sz="3400"/>
            </a:lvl7pPr>
            <a:lvl8pPr marL="5486126" indent="0">
              <a:buNone/>
              <a:defRPr sz="3400"/>
            </a:lvl8pPr>
            <a:lvl9pPr marL="6269858" indent="0">
              <a:buNone/>
              <a:defRPr sz="3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69261" y="5510785"/>
            <a:ext cx="6601146" cy="2026081"/>
          </a:xfrm>
        </p:spPr>
        <p:txBody>
          <a:bodyPr>
            <a:normAutofit/>
          </a:bodyPr>
          <a:lstStyle>
            <a:lvl1pPr marL="0" indent="0">
              <a:buNone/>
              <a:defRPr sz="2700">
                <a:solidFill>
                  <a:srgbClr val="424242"/>
                </a:solidFill>
              </a:defRPr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8275-3C90-4B1E-B143-DD4ED8D6AFC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282896" y="7633114"/>
            <a:ext cx="698732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7E8-871D-4BAC-AF3D-6F775422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609600" y="0"/>
            <a:ext cx="19864664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914400" y="444650"/>
            <a:ext cx="16459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9122484" y="-28681"/>
            <a:ext cx="7358232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9298192" y="-28680"/>
            <a:ext cx="70104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6980" y="1370219"/>
            <a:ext cx="14049488" cy="1524000"/>
          </a:xfrm>
          <a:prstGeom prst="rect">
            <a:avLst/>
          </a:prstGeom>
        </p:spPr>
        <p:txBody>
          <a:bodyPr vert="horz" lIns="156746" tIns="78373" rIns="156746" bIns="78373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985" y="3098203"/>
            <a:ext cx="13554634" cy="4678636"/>
          </a:xfrm>
          <a:prstGeom prst="rect">
            <a:avLst/>
          </a:prstGeom>
        </p:spPr>
        <p:txBody>
          <a:bodyPr vert="horz" lIns="156746" tIns="78373" rIns="156746" bIns="783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94776" y="299324"/>
            <a:ext cx="4267200" cy="486833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r">
              <a:defRPr sz="2100">
                <a:solidFill>
                  <a:srgbClr val="FEFEFE"/>
                </a:solidFill>
              </a:defRPr>
            </a:lvl1pPr>
          </a:lstStyle>
          <a:p>
            <a:fld id="{89778275-3C90-4B1E-B143-DD4ED8D6AFC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82896" y="7802881"/>
            <a:ext cx="7004304" cy="486833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8192" y="299322"/>
            <a:ext cx="2664312" cy="486833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l">
              <a:defRPr sz="2100">
                <a:solidFill>
                  <a:srgbClr val="FEFEFE"/>
                </a:solidFill>
              </a:defRPr>
            </a:lvl1pPr>
          </a:lstStyle>
          <a:p>
            <a:fld id="{2AF637E8-871D-4BAC-AF3D-6F7754226D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567464" rtl="0" eaLnBrk="1" latinLnBrk="0" hangingPunct="1">
        <a:spcBef>
          <a:spcPct val="0"/>
        </a:spcBef>
        <a:buNone/>
        <a:defRPr sz="69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87799" indent="-470239" algn="l" defTabSz="15674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4100" kern="1200">
          <a:solidFill>
            <a:schemeClr val="tx2"/>
          </a:solidFill>
          <a:latin typeface="+mn-lt"/>
          <a:ea typeface="+mn-ea"/>
          <a:cs typeface="+mn-cs"/>
        </a:defRPr>
      </a:lvl1pPr>
      <a:lvl2pPr marL="1097225" indent="-470239" algn="l" defTabSz="15674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800" kern="1200">
          <a:solidFill>
            <a:schemeClr val="tx2"/>
          </a:solidFill>
          <a:latin typeface="+mn-lt"/>
          <a:ea typeface="+mn-ea"/>
          <a:cs typeface="+mn-cs"/>
        </a:defRPr>
      </a:lvl2pPr>
      <a:lvl3pPr marL="1567464" indent="-391866" algn="l" defTabSz="15674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400" kern="1200">
          <a:solidFill>
            <a:schemeClr val="tx2"/>
          </a:solidFill>
          <a:latin typeface="+mn-lt"/>
          <a:ea typeface="+mn-ea"/>
          <a:cs typeface="+mn-cs"/>
        </a:defRPr>
      </a:lvl3pPr>
      <a:lvl4pPr marL="1927981" indent="-391866" algn="l" defTabSz="15674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100" kern="1200">
          <a:solidFill>
            <a:schemeClr val="tx2"/>
          </a:solidFill>
          <a:latin typeface="+mn-lt"/>
          <a:ea typeface="+mn-ea"/>
          <a:cs typeface="+mn-cs"/>
        </a:defRPr>
      </a:lvl4pPr>
      <a:lvl5pPr marL="2272823" indent="-391866" algn="l" defTabSz="15674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7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601991" indent="-391866" algn="l" defTabSz="15674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6pPr>
      <a:lvl7pPr marL="2946833" indent="-391866" algn="l" defTabSz="15674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7pPr>
      <a:lvl8pPr marL="3291675" indent="-391866" algn="l" defTabSz="15674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8pPr>
      <a:lvl9pPr marL="3636518" indent="-391866" algn="l" defTabSz="15674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3732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464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51197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4929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8661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02393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126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858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90600"/>
            <a:ext cx="12496800" cy="723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935200" y="1777178"/>
            <a:ext cx="1534394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</a:t>
            </a:r>
            <a:endParaRPr lang="en-US" sz="138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3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</a:p>
          <a:p>
            <a:r>
              <a:rPr lang="en-US" sz="13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</a:t>
            </a:r>
          </a:p>
        </p:txBody>
      </p:sp>
    </p:spTree>
    <p:extLst>
      <p:ext uri="{BB962C8B-B14F-4D97-AF65-F5344CB8AC3E}">
        <p14:creationId xmlns:p14="http://schemas.microsoft.com/office/powerpoint/2010/main" val="238936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7400" y="1143000"/>
            <a:ext cx="7372531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দ্বিজাতিতত্ত্ব</a:t>
            </a:r>
            <a:r>
              <a:rPr lang="bn-IN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উন্থাপনের পটভূমিঃ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8700" y="2971800"/>
            <a:ext cx="16309273" cy="5016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১৯২৮ সালে ‘নেহেরু রিপোর্ট’ প্রকাশিত হলে হিন্দু মুসলিম সম্পর্ক ক্রমশ তিক্ততর হতে থাকে।</a:t>
            </a:r>
          </a:p>
          <a:p>
            <a:pPr algn="ctr"/>
            <a:r>
              <a:rPr lang="bn-IN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রিপোর্টের পরিপ্রেক্ষিতে ১৯২৯ সালে মুসলমানদের স্বতন্ত্র দাবি সংবলিত ঐতিহাসিক’১৪ দফা’ দাবি </a:t>
            </a:r>
          </a:p>
          <a:p>
            <a:pPr algn="ctr"/>
            <a:r>
              <a:rPr lang="bn-IN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উন্থাপন করেন জিন্নাহ। পরবর্তী সময়গুলোতে হিন্দু মুসলিম সম্পর্কের আর উন্নতি হয়নি বরং ১৯৩৭ সালের </a:t>
            </a:r>
          </a:p>
          <a:p>
            <a:pPr algn="ctr"/>
            <a:r>
              <a:rPr lang="bn-IN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সাধারণ নির্বাচনের পর প্রদেশগুলোর মন্ত্রিসভায় মুসলিম প্রতিনিধিত্বের প্রশ্নে এই সম্পর্ক আরো তিক্ততর </a:t>
            </a:r>
          </a:p>
          <a:p>
            <a:pPr algn="ctr"/>
            <a:r>
              <a:rPr lang="bn-IN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হয়ে উঠে।মোহাম্মদ আলী জিন্নাহ ১৯৩৯ সালে প্রথম দ্বিজাতিতত্ত্বের ধারণা তুলে ধরেন যা ১৯৪০ সালের </a:t>
            </a:r>
          </a:p>
          <a:p>
            <a:pPr algn="ctr"/>
            <a:r>
              <a:rPr lang="bn-IN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জানুয়ারি মাসে একটি ইংরেজি পত্রিকায় প্রকাশিত হয়।পরবর্তীতে ১৯৪০ সালের ২২শে মার্চ লাহোরে </a:t>
            </a:r>
          </a:p>
          <a:p>
            <a:pPr algn="ctr"/>
            <a:r>
              <a:rPr lang="bn-IN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অনুষ্ঠিত মুসলিম লীগের কাউন্সিলে আনুষ্ঠানিকভাবে দ্বিজাতিতত্ত্ব ঘোষণা করেন তিনি। </a:t>
            </a:r>
          </a:p>
          <a:p>
            <a:pPr algn="ctr"/>
            <a:endParaRPr lang="en-US" sz="4000" b="1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8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524000"/>
            <a:ext cx="146304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71665" y="6882882"/>
            <a:ext cx="13226698" cy="1015663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6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জাতি </a:t>
            </a:r>
            <a:r>
              <a:rPr lang="en-US" sz="6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bn-IN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এটাই </a:t>
            </a:r>
            <a:r>
              <a:rPr lang="bn-IN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ছিল দ্বিজাতিতত্ত্বের মূল বক্তব্য</a:t>
            </a:r>
            <a:endParaRPr lang="en-US" sz="6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5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206418"/>
            <a:ext cx="14935200" cy="51943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7239000"/>
            <a:ext cx="15565480" cy="830997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উপরে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ভারতবর্ষকে দুটি স্বতন্ত্র রাষ্টের মর্যাদা দেয়ার কথা বলা হয়েছিল দ্বিজাতিতত্বে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68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007637"/>
            <a:ext cx="16356272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জিন্নাহ সভাপতির ভাষনে দ্বিজাতিতত্ত্বকে তুলে ধরেন এভাবে-</a:t>
            </a:r>
            <a:endParaRPr lang="en-US" sz="48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44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4400" b="1" dirty="0" err="1" smtClean="0">
                <a:solidFill>
                  <a:srgbClr val="FF33CC"/>
                </a:solidFill>
                <a:latin typeface="Calibri Light" pitchFamily="34" charset="0"/>
                <a:cs typeface="Calibri Light" pitchFamily="34" charset="0"/>
              </a:rPr>
              <a:t>Musalmans</a:t>
            </a:r>
            <a:r>
              <a:rPr lang="en-US" sz="4400" b="1" dirty="0" smtClean="0">
                <a:solidFill>
                  <a:srgbClr val="FF33CC"/>
                </a:solidFill>
                <a:latin typeface="Calibri Light" pitchFamily="34" charset="0"/>
                <a:cs typeface="Calibri Light" pitchFamily="34" charset="0"/>
              </a:rPr>
              <a:t> are not a minority-</a:t>
            </a:r>
            <a:r>
              <a:rPr lang="en-US" sz="4400" b="1" dirty="0" err="1" smtClean="0">
                <a:solidFill>
                  <a:srgbClr val="FF33CC"/>
                </a:solidFill>
                <a:latin typeface="Calibri Light" pitchFamily="34" charset="0"/>
                <a:cs typeface="Calibri Light" pitchFamily="34" charset="0"/>
              </a:rPr>
              <a:t>Musalmans</a:t>
            </a:r>
            <a:r>
              <a:rPr lang="en-US" sz="4400" b="1" dirty="0" smtClean="0">
                <a:solidFill>
                  <a:srgbClr val="FF33CC"/>
                </a:solidFill>
                <a:latin typeface="Calibri Light" pitchFamily="34" charset="0"/>
                <a:cs typeface="Calibri Light" pitchFamily="34" charset="0"/>
              </a:rPr>
              <a:t> are a nation according to any</a:t>
            </a:r>
          </a:p>
          <a:p>
            <a:pPr algn="ctr"/>
            <a:r>
              <a:rPr lang="en-US" sz="4400" b="1" dirty="0" smtClean="0">
                <a:solidFill>
                  <a:srgbClr val="FF33CC"/>
                </a:solidFill>
                <a:latin typeface="Calibri Light" pitchFamily="34" charset="0"/>
                <a:cs typeface="Calibri Light" pitchFamily="34" charset="0"/>
              </a:rPr>
              <a:t> definition of a nation… So they are in need of a separate homeland,</a:t>
            </a:r>
          </a:p>
          <a:p>
            <a:pPr algn="ctr"/>
            <a:r>
              <a:rPr lang="en-US" sz="4400" b="1" dirty="0" smtClean="0">
                <a:solidFill>
                  <a:srgbClr val="FF33CC"/>
                </a:solidFill>
                <a:latin typeface="Calibri Light" pitchFamily="34" charset="0"/>
                <a:cs typeface="Calibri Light" pitchFamily="34" charset="0"/>
              </a:rPr>
              <a:t>A territory and a state.”</a:t>
            </a:r>
            <a:endParaRPr lang="bn-IN" sz="4400" b="1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অর্থাৎ</a:t>
            </a:r>
          </a:p>
          <a:p>
            <a:pPr algn="ctr"/>
            <a:r>
              <a:rPr lang="bn-IN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“মুসলমানগণ কোনো সংখ্যালঘু স্মপ্রদায় নয়,বরং তারা যেকোনো সংজ্ঞানুসারে একটি জাতি</a:t>
            </a:r>
          </a:p>
          <a:p>
            <a:pPr algn="ctr"/>
            <a:r>
              <a:rPr lang="bn-IN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সুতরাং তাদের অবশ্যই একটি পৃথক আবাসভূমি, নির্দিষ্ট ভূখন্ড এবং রাষ্ট্র থাকতে হবে।”</a:t>
            </a:r>
            <a:endParaRPr lang="en-US" sz="4400" b="1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93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456944"/>
            <a:ext cx="14401800" cy="51724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1840014" y="7315200"/>
            <a:ext cx="14226972" cy="830997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পৃথক ধর্ম ও জাতিস্বত্তা তাই পৃথক রাষ্ট্রের দাবি করেছিলেন কায়েদ এ আজম </a:t>
            </a:r>
            <a:endParaRPr lang="en-US" sz="48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1456944"/>
            <a:ext cx="2133600" cy="1133856"/>
          </a:xfrm>
          <a:prstGeom prst="rect">
            <a:avLst/>
          </a:prstGeom>
          <a:solidFill>
            <a:srgbClr val="FFC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0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15529" y="1141750"/>
            <a:ext cx="431560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8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3179" y="4343400"/>
            <a:ext cx="1494030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শিক্ষার্র্থীদের কয়েকটি গ্রুপে ভাগ করে দ্বিজাতিতত্ত্বের গুরুত্বসমুহের</a:t>
            </a:r>
          </a:p>
          <a:p>
            <a:pPr algn="ctr"/>
            <a:r>
              <a:rPr lang="bn-IN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চার্ট তৈরি করতে বলবো।</a:t>
            </a:r>
          </a:p>
        </p:txBody>
      </p:sp>
    </p:spTree>
    <p:extLst>
      <p:ext uri="{BB962C8B-B14F-4D97-AF65-F5344CB8AC3E}">
        <p14:creationId xmlns:p14="http://schemas.microsoft.com/office/powerpoint/2010/main" val="228890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35116232"/>
              </p:ext>
            </p:extLst>
          </p:nvPr>
        </p:nvGraphicFramePr>
        <p:xfrm>
          <a:off x="2209800" y="762000"/>
          <a:ext cx="12192000" cy="81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210800" y="-152401"/>
            <a:ext cx="52790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b="1" i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দ্বিজাতিতত্ত্বের</a:t>
            </a:r>
            <a:r>
              <a:rPr lang="bn-IN" sz="7200" b="1" i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গুরুত্ব</a:t>
            </a:r>
            <a:endParaRPr lang="en-US" sz="7200" b="1" i="1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01400" y="-304800"/>
            <a:ext cx="28729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514600"/>
            <a:ext cx="899797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দ্বিজাতিতত্ত্ব কি?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দ্বিজাতিতত্ত্ব কে উন্থাপন করেন?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দ্বিজাতিতত্ত্ব কখন উন্থাপিত হয়?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দ্বিজাতিতত্ত্বের মূল বক্তব্য কি?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দ্বিজাতিতত্ত্বের তাৎপর্যগুলো কি কি?</a:t>
            </a:r>
          </a:p>
        </p:txBody>
      </p:sp>
    </p:spTree>
    <p:extLst>
      <p:ext uri="{BB962C8B-B14F-4D97-AF65-F5344CB8AC3E}">
        <p14:creationId xmlns:p14="http://schemas.microsoft.com/office/powerpoint/2010/main" val="424110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8659" y="1794969"/>
            <a:ext cx="37785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1132" y="4114800"/>
            <a:ext cx="1267366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দ্বিজাতিতত্ত্বের চেতনায় উদ্বুদ্ধ হয়েই তৎকালীন</a:t>
            </a:r>
          </a:p>
          <a:p>
            <a:pPr algn="ctr"/>
            <a:r>
              <a:rPr lang="bn-IN" sz="72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ভারতের লাহোর প্রস্তাব উন্থাপিত হয়-</a:t>
            </a:r>
          </a:p>
          <a:p>
            <a:pPr algn="ctr"/>
            <a:r>
              <a:rPr lang="bn-IN" sz="72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 করো।</a:t>
            </a:r>
            <a:endParaRPr lang="en-US" sz="7200" b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63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087016"/>
            <a:ext cx="15087600" cy="592338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239509" y="7511143"/>
            <a:ext cx="9961381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জিন্নাহর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বিখ্যাত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উক্তি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48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362200"/>
            <a:ext cx="8779968" cy="452431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IN" sz="72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উম্মে ফাতেমা</a:t>
            </a:r>
          </a:p>
          <a:p>
            <a:r>
              <a:rPr lang="bn-IN" sz="72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প্রভাষক(রাষ্ট্রবিজ্ঞান বিভাগ)</a:t>
            </a:r>
          </a:p>
          <a:p>
            <a:r>
              <a:rPr lang="bn-IN" sz="72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হুলাইন ছালেহ নূর ডিগ্রি কলেজ</a:t>
            </a:r>
          </a:p>
          <a:p>
            <a:r>
              <a:rPr lang="bn-IN" sz="72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পটিয়া,চট্টগ্রাম।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0" y="1736411"/>
            <a:ext cx="4523530" cy="577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05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6812">
            <a:off x="2940880" y="1532310"/>
            <a:ext cx="12121794" cy="624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62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09800"/>
            <a:ext cx="15344265" cy="470898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6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পৌরনীতি ও সুশাসন</a:t>
            </a:r>
          </a:p>
          <a:p>
            <a:pPr algn="ctr"/>
            <a:r>
              <a:rPr lang="bn-IN" sz="6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পত্রঃদ্বিতীয়</a:t>
            </a:r>
          </a:p>
          <a:p>
            <a:pPr algn="ctr"/>
            <a:r>
              <a:rPr lang="bn-IN" sz="6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প্রথম</a:t>
            </a:r>
          </a:p>
          <a:p>
            <a:pPr algn="ctr"/>
            <a:r>
              <a:rPr lang="bn-IN" sz="6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অধ্যায়ের নামঃ ব্রিটিশ ভারতের প্রতিনিধিত্বশীল সরকারের বিকাশ </a:t>
            </a:r>
          </a:p>
          <a:p>
            <a:pPr algn="ctr"/>
            <a:r>
              <a:rPr lang="bn-IN" sz="6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ও ভারত বিভাগ</a:t>
            </a:r>
            <a:endParaRPr lang="en-US" sz="6000" b="1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05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4419600"/>
            <a:ext cx="7391400" cy="3429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44690"/>
            <a:ext cx="7228114" cy="348887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061607" y="6253380"/>
            <a:ext cx="7935186" cy="707886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উপরের ছবি দেখে তোমাদের মনে কি প্রশ্ন জাগছে?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2114" y="1855857"/>
            <a:ext cx="8396850" cy="70788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নিচের ছবির ব্যক্তিটির নাম কি তোমাদের মনে আছে?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25800" y="4463920"/>
            <a:ext cx="914400" cy="4696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7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667000"/>
            <a:ext cx="12947775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 যা শিখবে-</a:t>
            </a:r>
          </a:p>
          <a:p>
            <a:endParaRPr lang="bn-IN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6000" b="1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১/  দ্বিজাতিতত্ত্ব কি তা বলতে পারবে।</a:t>
            </a:r>
          </a:p>
          <a:p>
            <a:r>
              <a:rPr lang="bn-IN" sz="6000" b="1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২/  দ্বিজাতিতত্ত্বের পটভূমি কি তা ব্যাখ্যা করতে পারবে।</a:t>
            </a:r>
          </a:p>
          <a:p>
            <a:r>
              <a:rPr lang="bn-IN" sz="6000" b="1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৩/  দ্বিজাতিতত্ত্বের গুরুত্ব বিশ্লেষণ করতে পারবে।</a:t>
            </a:r>
            <a:endParaRPr lang="en-US" sz="6000" b="1" dirty="0">
              <a:solidFill>
                <a:srgbClr val="FF99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5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5200" y="6705600"/>
            <a:ext cx="762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5882296"/>
            <a:ext cx="11670182" cy="221599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IN" sz="13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জিন্নাহর</a:t>
            </a:r>
            <a:r>
              <a:rPr lang="en-US" sz="13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‘</a:t>
            </a:r>
            <a:r>
              <a:rPr lang="en-US" sz="13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দ্বিজাতিতত্ত্ব</a:t>
            </a:r>
            <a:r>
              <a:rPr lang="en-US" sz="13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’</a:t>
            </a:r>
            <a:endParaRPr lang="en-US" sz="13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168" y="1600200"/>
            <a:ext cx="13514832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4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4600" y="1343608"/>
            <a:ext cx="5110694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80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দ্বিজাতিতত্ত্ব</a:t>
            </a:r>
            <a:r>
              <a:rPr lang="bn-IN" sz="40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কি?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3200400"/>
            <a:ext cx="15604851" cy="4150578"/>
          </a:xfrm>
          <a:prstGeom prst="snip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১৯৪০ সালের ২২শে মার্চ </a:t>
            </a:r>
            <a:r>
              <a:rPr lang="bn-IN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মুসলিম </a:t>
            </a:r>
            <a:r>
              <a:rPr lang="bn-IN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লীগের লাহোর অধিবেশনে মোহাম্মদ আলী জিন্নাহ </a:t>
            </a:r>
          </a:p>
          <a:p>
            <a:endParaRPr lang="bn-IN" sz="4400" b="1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ভারতবর্ষে দুটি পৃথক জাতি তথা হিন্দু মুসলিমের উল্লেখ করে, মুসলমানদের জন্য </a:t>
            </a:r>
          </a:p>
          <a:p>
            <a:endParaRPr lang="bn-IN" sz="4400" b="1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পৃথক আবাসভূমির যে দাবি উন্থাপন করেন ইতিহাসে </a:t>
            </a:r>
            <a:r>
              <a:rPr lang="bn-IN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তাই’ই </a:t>
            </a:r>
            <a:r>
              <a:rPr lang="bn-IN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দ্বিজাতিতত্ত্ব নামে পরিচিত। </a:t>
            </a:r>
            <a:endParaRPr lang="en-US" sz="44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95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914400"/>
            <a:ext cx="15087600" cy="647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67200" y="7518718"/>
            <a:ext cx="10142520" cy="923330"/>
          </a:xfrm>
          <a:prstGeom prst="rect">
            <a:avLst/>
          </a:prstGeom>
          <a:ln w="57150">
            <a:solidFill>
              <a:srgbClr val="864DD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দ্বিজাতিতত্ত্বের </a:t>
            </a:r>
            <a:r>
              <a:rPr lang="bn-IN" sz="54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প্রবক্তা মুহাম্মদ আলী </a:t>
            </a:r>
            <a:r>
              <a:rPr lang="bn-IN" sz="54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জিন্নাহ   </a:t>
            </a:r>
            <a:endParaRPr lang="en-US" sz="5400" b="1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22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32452"/>
            <a:ext cx="14859000" cy="486354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191000" y="6847801"/>
            <a:ext cx="9502922" cy="1015663"/>
          </a:xfrm>
          <a:prstGeom prst="rect">
            <a:avLst/>
          </a:prstGeom>
          <a:ln w="57150">
            <a:solidFill>
              <a:srgbClr val="2C34D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জিন্নাহ </a:t>
            </a:r>
            <a:r>
              <a:rPr lang="bn-IN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দ্বিজাতি বলতে যা </a:t>
            </a:r>
            <a:r>
              <a:rPr lang="bn-IN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বুঝিয়েছেন  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47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321</TotalTime>
  <Words>421</Words>
  <Application>Microsoft Office PowerPoint</Application>
  <PresentationFormat>Custom</PresentationFormat>
  <Paragraphs>70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27</cp:revision>
  <dcterms:created xsi:type="dcterms:W3CDTF">2021-04-15T13:53:10Z</dcterms:created>
  <dcterms:modified xsi:type="dcterms:W3CDTF">2021-04-19T07:56:18Z</dcterms:modified>
</cp:coreProperties>
</file>