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57" r:id="rId3"/>
    <p:sldId id="258" r:id="rId4"/>
    <p:sldId id="280" r:id="rId5"/>
    <p:sldId id="256" r:id="rId6"/>
    <p:sldId id="259" r:id="rId7"/>
    <p:sldId id="278" r:id="rId8"/>
    <p:sldId id="276" r:id="rId9"/>
    <p:sldId id="275" r:id="rId10"/>
    <p:sldId id="260" r:id="rId11"/>
    <p:sldId id="272" r:id="rId12"/>
    <p:sldId id="267" r:id="rId13"/>
    <p:sldId id="273" r:id="rId14"/>
    <p:sldId id="261" r:id="rId15"/>
    <p:sldId id="279" r:id="rId16"/>
    <p:sldId id="271" r:id="rId17"/>
    <p:sldId id="270" r:id="rId18"/>
    <p:sldId id="268" r:id="rId19"/>
    <p:sldId id="277" r:id="rId20"/>
    <p:sldId id="269" r:id="rId21"/>
    <p:sldId id="274" r:id="rId22"/>
    <p:sldId id="262" r:id="rId23"/>
    <p:sldId id="263" r:id="rId24"/>
    <p:sldId id="265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262A6-30BC-4DB8-81A4-62C7B5CFBB48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AD824-0FB7-4DA5-809B-0DF8952F57D9}">
      <dgm:prSet phldrT="[Text]" custT="1"/>
      <dgm:spPr/>
      <dgm:t>
        <a:bodyPr/>
        <a:lstStyle/>
        <a:p>
          <a:r>
            <a:rPr lang="bn-BD" sz="30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জনপ্রিয় ব্রাউজার সমূহ</a:t>
          </a:r>
          <a:endParaRPr lang="en-US" sz="3000" b="1" dirty="0">
            <a:ln>
              <a:solidFill>
                <a:srgbClr val="002060"/>
              </a:solidFill>
            </a:ln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BF630-8387-41B6-9146-A42CDAF49E1B}" type="parTrans" cxnId="{A6162F74-7B4B-437C-9E87-C709A15083FA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E383398F-6527-4E4F-BA2C-3489891CE3A9}" type="sibTrans" cxnId="{A6162F74-7B4B-437C-9E87-C709A15083FA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58DFC3F7-F88C-4F8B-92A5-44E9C7891461}">
      <dgm:prSet phldrT="[Text]" custT="1"/>
      <dgm:spPr/>
      <dgm:t>
        <a:bodyPr/>
        <a:lstStyle/>
        <a:p>
          <a:r>
            <a:rPr lang="bn-BD" sz="30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মজিলা ফায়ারফক্স</a:t>
          </a:r>
          <a:endParaRPr lang="en-US" sz="3000" b="1" dirty="0">
            <a:ln>
              <a:solidFill>
                <a:srgbClr val="FFC000"/>
              </a:solidFill>
            </a:ln>
            <a:solidFill>
              <a:srgbClr val="FFFF00"/>
            </a:solidFill>
          </a:endParaRPr>
        </a:p>
      </dgm:t>
    </dgm:pt>
    <dgm:pt modelId="{7C835F08-EB64-4F1E-8046-387E43E182DE}" type="parTrans" cxnId="{7CCBA2C9-36ED-487B-A089-EBE2A30C46A2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FDD7854D-B8EB-4758-85CF-D4C3FD3533D5}" type="sibTrans" cxnId="{7CCBA2C9-36ED-487B-A089-EBE2A30C46A2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69F8AF53-9CCE-48F9-B58C-B765BF23B045}">
      <dgm:prSet phldrT="[Text]" custT="1"/>
      <dgm:spPr/>
      <dgm:t>
        <a:bodyPr/>
        <a:lstStyle/>
        <a:p>
          <a:r>
            <a:rPr lang="bn-BD" sz="30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গুগল ক্রোম </a:t>
          </a:r>
          <a:endParaRPr lang="en-US" sz="3000" b="1" dirty="0">
            <a:ln>
              <a:solidFill>
                <a:srgbClr val="FFC000"/>
              </a:solidFill>
            </a:ln>
            <a:solidFill>
              <a:srgbClr val="FFFF00"/>
            </a:solidFill>
          </a:endParaRPr>
        </a:p>
      </dgm:t>
    </dgm:pt>
    <dgm:pt modelId="{B52A0422-484E-4BA5-BAB5-2DB4FC65A630}" type="parTrans" cxnId="{39D5E8B6-2E30-4451-98EC-4A8FCC84906A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2D3FD65F-AA2B-4990-81FA-F9617EF6DF22}" type="sibTrans" cxnId="{39D5E8B6-2E30-4451-98EC-4A8FCC84906A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9AC3926D-9446-4FB5-AC78-E2E48EE9942A}">
      <dgm:prSet phldrT="[Text]" custT="1"/>
      <dgm:spPr/>
      <dgm:t>
        <a:bodyPr/>
        <a:lstStyle/>
        <a:p>
          <a:r>
            <a:rPr lang="bn-BD" sz="30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অপেরা</a:t>
          </a:r>
          <a:endParaRPr lang="en-US" sz="3000" b="1" dirty="0">
            <a:ln>
              <a:solidFill>
                <a:srgbClr val="FFC000"/>
              </a:solidFill>
            </a:ln>
            <a:solidFill>
              <a:srgbClr val="FFFF00"/>
            </a:solidFill>
          </a:endParaRPr>
        </a:p>
      </dgm:t>
    </dgm:pt>
    <dgm:pt modelId="{357E4342-3D40-4EAD-8B3D-ECDEF0DA6032}" type="parTrans" cxnId="{3E571FE2-E8EB-4CB4-BFD7-5FC723A78608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09CB3BFF-CAAA-4315-B78D-B41D44F0712F}" type="sibTrans" cxnId="{3E571FE2-E8EB-4CB4-BFD7-5FC723A78608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8A0627E2-4A31-4514-83CB-E9A097B8C84B}">
      <dgm:prSet phldrT="[Text]" custT="1"/>
      <dgm:spPr/>
      <dgm:t>
        <a:bodyPr/>
        <a:lstStyle/>
        <a:p>
          <a:r>
            <a:rPr lang="bn-BD" sz="30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ইন্টারনেট এক্সপ্লোরার </a:t>
          </a:r>
          <a:endParaRPr lang="en-US" sz="3000" b="1" dirty="0">
            <a:ln>
              <a:solidFill>
                <a:srgbClr val="FFC000"/>
              </a:solidFill>
            </a:ln>
            <a:solidFill>
              <a:srgbClr val="FFFF00"/>
            </a:solidFill>
          </a:endParaRPr>
        </a:p>
      </dgm:t>
    </dgm:pt>
    <dgm:pt modelId="{1E2D04B9-D204-4980-AFB2-F8AA2E3D2978}" type="parTrans" cxnId="{37364A36-3955-43ED-8768-C5BC590A1A8E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883ED397-2132-431E-860B-82851FED40B2}" type="sibTrans" cxnId="{37364A36-3955-43ED-8768-C5BC590A1A8E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A7BFA66E-5B45-43F9-BCDE-BCC5B2DC8045}">
      <dgm:prSet phldrT="[Text]" custT="1"/>
      <dgm:spPr/>
      <dgm:t>
        <a:bodyPr/>
        <a:lstStyle/>
        <a:p>
          <a:r>
            <a:rPr lang="bn-BD" sz="3000" b="1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সাফারি</a:t>
          </a:r>
          <a:endParaRPr lang="en-US" sz="3000" b="1" dirty="0">
            <a:ln>
              <a:solidFill>
                <a:srgbClr val="FFC000"/>
              </a:solidFill>
            </a:ln>
            <a:solidFill>
              <a:srgbClr val="FFFF00"/>
            </a:solidFill>
          </a:endParaRPr>
        </a:p>
      </dgm:t>
    </dgm:pt>
    <dgm:pt modelId="{70015960-D1FE-491D-947A-135A14216CD1}" type="parTrans" cxnId="{39F92F6C-C66E-4BA0-8B18-505E29EEF2B2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6D2DB35D-38F5-49CA-83B5-D29FFE678135}" type="sibTrans" cxnId="{39F92F6C-C66E-4BA0-8B18-505E29EEF2B2}">
      <dgm:prSet/>
      <dgm:spPr/>
      <dgm:t>
        <a:bodyPr/>
        <a:lstStyle/>
        <a:p>
          <a:endParaRPr lang="en-US" sz="3000" b="1">
            <a:ln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2E51EB12-0F47-4F5E-A66B-746D1FFE0EEA}" type="pres">
      <dgm:prSet presAssocID="{87F262A6-30BC-4DB8-81A4-62C7B5CFBB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028DC9-CFE0-4154-8EE8-A455298BA9C8}" type="pres">
      <dgm:prSet presAssocID="{34EAD824-0FB7-4DA5-809B-0DF8952F57D9}" presName="centerShape" presStyleLbl="node0" presStyleIdx="0" presStyleCnt="1" custLinFactNeighborY="-734"/>
      <dgm:spPr/>
      <dgm:t>
        <a:bodyPr/>
        <a:lstStyle/>
        <a:p>
          <a:endParaRPr lang="en-US"/>
        </a:p>
      </dgm:t>
    </dgm:pt>
    <dgm:pt modelId="{A43337E8-8F98-4B4F-A485-789D6846D98F}" type="pres">
      <dgm:prSet presAssocID="{58DFC3F7-F88C-4F8B-92A5-44E9C7891461}" presName="node" presStyleLbl="node1" presStyleIdx="0" presStyleCnt="5" custScaleX="175443" custScaleY="109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2E70-61CE-4595-A5FB-772C93A90CD4}" type="pres">
      <dgm:prSet presAssocID="{58DFC3F7-F88C-4F8B-92A5-44E9C7891461}" presName="dummy" presStyleCnt="0"/>
      <dgm:spPr/>
    </dgm:pt>
    <dgm:pt modelId="{7390AA8E-DA94-4584-B77F-D96C5ACBB891}" type="pres">
      <dgm:prSet presAssocID="{FDD7854D-B8EB-4758-85CF-D4C3FD3533D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2A3E33B-2FA6-4647-BD2E-DEEBE44F58C3}" type="pres">
      <dgm:prSet presAssocID="{69F8AF53-9CCE-48F9-B58C-B765BF23B045}" presName="node" presStyleLbl="node1" presStyleIdx="1" presStyleCnt="5" custScaleX="175443" custScaleY="109772" custRadScaleRad="112637" custRadScaleInc="8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7DED2-61A4-499E-B20D-EBA6DBB545C2}" type="pres">
      <dgm:prSet presAssocID="{69F8AF53-9CCE-48F9-B58C-B765BF23B045}" presName="dummy" presStyleCnt="0"/>
      <dgm:spPr/>
    </dgm:pt>
    <dgm:pt modelId="{00187BCF-15C7-4BF0-B165-586685D384E7}" type="pres">
      <dgm:prSet presAssocID="{2D3FD65F-AA2B-4990-81FA-F9617EF6DF2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6F2934F-8D02-499E-85E7-D88134BFEC89}" type="pres">
      <dgm:prSet presAssocID="{9AC3926D-9446-4FB5-AC78-E2E48EE9942A}" presName="node" presStyleLbl="node1" presStyleIdx="2" presStyleCnt="5" custScaleX="175443" custScaleY="109772" custRadScaleRad="103560" custRadScaleInc="-10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B7272-6EA2-4629-86E0-D4B2A602C90A}" type="pres">
      <dgm:prSet presAssocID="{9AC3926D-9446-4FB5-AC78-E2E48EE9942A}" presName="dummy" presStyleCnt="0"/>
      <dgm:spPr/>
    </dgm:pt>
    <dgm:pt modelId="{1841F3A7-785B-484D-9102-D2AB1146F5D6}" type="pres">
      <dgm:prSet presAssocID="{09CB3BFF-CAAA-4315-B78D-B41D44F0712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DF33544-8B3F-41CE-B1C3-EE881F4619EA}" type="pres">
      <dgm:prSet presAssocID="{8A0627E2-4A31-4514-83CB-E9A097B8C84B}" presName="node" presStyleLbl="node1" presStyleIdx="3" presStyleCnt="5" custScaleX="168772" custScaleY="109772" custRadScaleRad="101310" custRadScaleInc="4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C7181-D6FE-46C4-AE68-34FD29E3ED16}" type="pres">
      <dgm:prSet presAssocID="{8A0627E2-4A31-4514-83CB-E9A097B8C84B}" presName="dummy" presStyleCnt="0"/>
      <dgm:spPr/>
    </dgm:pt>
    <dgm:pt modelId="{38C21287-29E9-492F-916A-44305502FBA6}" type="pres">
      <dgm:prSet presAssocID="{883ED397-2132-431E-860B-82851FED40B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50CDE9-691F-4410-909F-1549B94A0AEA}" type="pres">
      <dgm:prSet presAssocID="{A7BFA66E-5B45-43F9-BCDE-BCC5B2DC8045}" presName="node" presStyleLbl="node1" presStyleIdx="4" presStyleCnt="5" custScaleX="175443" custScaleY="109772" custRadScaleRad="111227" custRadScaleInc="-7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4C290-8342-4EA6-85EE-7A06F825F268}" type="pres">
      <dgm:prSet presAssocID="{A7BFA66E-5B45-43F9-BCDE-BCC5B2DC8045}" presName="dummy" presStyleCnt="0"/>
      <dgm:spPr/>
    </dgm:pt>
    <dgm:pt modelId="{41624C98-E30C-4BBF-9274-B7200C8D5CD8}" type="pres">
      <dgm:prSet presAssocID="{6D2DB35D-38F5-49CA-83B5-D29FFE67813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6E4CA8D-7FB9-41B0-87AC-FA4CCEEE7409}" type="presOf" srcId="{58DFC3F7-F88C-4F8B-92A5-44E9C7891461}" destId="{A43337E8-8F98-4B4F-A485-789D6846D98F}" srcOrd="0" destOrd="0" presId="urn:microsoft.com/office/officeart/2005/8/layout/radial6"/>
    <dgm:cxn modelId="{D38B61D5-1EFC-4EA9-ACF6-15882F6FB4D0}" type="presOf" srcId="{69F8AF53-9CCE-48F9-B58C-B765BF23B045}" destId="{02A3E33B-2FA6-4647-BD2E-DEEBE44F58C3}" srcOrd="0" destOrd="0" presId="urn:microsoft.com/office/officeart/2005/8/layout/radial6"/>
    <dgm:cxn modelId="{8441E38A-B13E-4B1D-AC01-87A056B78DAA}" type="presOf" srcId="{8A0627E2-4A31-4514-83CB-E9A097B8C84B}" destId="{4DF33544-8B3F-41CE-B1C3-EE881F4619EA}" srcOrd="0" destOrd="0" presId="urn:microsoft.com/office/officeart/2005/8/layout/radial6"/>
    <dgm:cxn modelId="{7D4B4A26-9BCD-4F33-BB5D-9DF902240347}" type="presOf" srcId="{6D2DB35D-38F5-49CA-83B5-D29FFE678135}" destId="{41624C98-E30C-4BBF-9274-B7200C8D5CD8}" srcOrd="0" destOrd="0" presId="urn:microsoft.com/office/officeart/2005/8/layout/radial6"/>
    <dgm:cxn modelId="{4FAB29A9-C5B0-4322-988C-3B59DEE2AFDE}" type="presOf" srcId="{87F262A6-30BC-4DB8-81A4-62C7B5CFBB48}" destId="{2E51EB12-0F47-4F5E-A66B-746D1FFE0EEA}" srcOrd="0" destOrd="0" presId="urn:microsoft.com/office/officeart/2005/8/layout/radial6"/>
    <dgm:cxn modelId="{0BE7A89D-AADB-4BF5-8C1C-DC73BE791E80}" type="presOf" srcId="{9AC3926D-9446-4FB5-AC78-E2E48EE9942A}" destId="{96F2934F-8D02-499E-85E7-D88134BFEC89}" srcOrd="0" destOrd="0" presId="urn:microsoft.com/office/officeart/2005/8/layout/radial6"/>
    <dgm:cxn modelId="{B4295A5E-CC06-4219-B866-84FE03B82C0F}" type="presOf" srcId="{FDD7854D-B8EB-4758-85CF-D4C3FD3533D5}" destId="{7390AA8E-DA94-4584-B77F-D96C5ACBB891}" srcOrd="0" destOrd="0" presId="urn:microsoft.com/office/officeart/2005/8/layout/radial6"/>
    <dgm:cxn modelId="{3E571FE2-E8EB-4CB4-BFD7-5FC723A78608}" srcId="{34EAD824-0FB7-4DA5-809B-0DF8952F57D9}" destId="{9AC3926D-9446-4FB5-AC78-E2E48EE9942A}" srcOrd="2" destOrd="0" parTransId="{357E4342-3D40-4EAD-8B3D-ECDEF0DA6032}" sibTransId="{09CB3BFF-CAAA-4315-B78D-B41D44F0712F}"/>
    <dgm:cxn modelId="{912AB01C-56F5-4A1C-91FB-D711B20392F0}" type="presOf" srcId="{34EAD824-0FB7-4DA5-809B-0DF8952F57D9}" destId="{12028DC9-CFE0-4154-8EE8-A455298BA9C8}" srcOrd="0" destOrd="0" presId="urn:microsoft.com/office/officeart/2005/8/layout/radial6"/>
    <dgm:cxn modelId="{37364A36-3955-43ED-8768-C5BC590A1A8E}" srcId="{34EAD824-0FB7-4DA5-809B-0DF8952F57D9}" destId="{8A0627E2-4A31-4514-83CB-E9A097B8C84B}" srcOrd="3" destOrd="0" parTransId="{1E2D04B9-D204-4980-AFB2-F8AA2E3D2978}" sibTransId="{883ED397-2132-431E-860B-82851FED40B2}"/>
    <dgm:cxn modelId="{39D5E8B6-2E30-4451-98EC-4A8FCC84906A}" srcId="{34EAD824-0FB7-4DA5-809B-0DF8952F57D9}" destId="{69F8AF53-9CCE-48F9-B58C-B765BF23B045}" srcOrd="1" destOrd="0" parTransId="{B52A0422-484E-4BA5-BAB5-2DB4FC65A630}" sibTransId="{2D3FD65F-AA2B-4990-81FA-F9617EF6DF22}"/>
    <dgm:cxn modelId="{A6162F74-7B4B-437C-9E87-C709A15083FA}" srcId="{87F262A6-30BC-4DB8-81A4-62C7B5CFBB48}" destId="{34EAD824-0FB7-4DA5-809B-0DF8952F57D9}" srcOrd="0" destOrd="0" parTransId="{5C3BF630-8387-41B6-9146-A42CDAF49E1B}" sibTransId="{E383398F-6527-4E4F-BA2C-3489891CE3A9}"/>
    <dgm:cxn modelId="{BD4DAA1B-CC9F-4371-982E-8950CB110071}" type="presOf" srcId="{883ED397-2132-431E-860B-82851FED40B2}" destId="{38C21287-29E9-492F-916A-44305502FBA6}" srcOrd="0" destOrd="0" presId="urn:microsoft.com/office/officeart/2005/8/layout/radial6"/>
    <dgm:cxn modelId="{A6FAEB13-E5A1-45A3-94BE-3A8A0289A262}" type="presOf" srcId="{A7BFA66E-5B45-43F9-BCDE-BCC5B2DC8045}" destId="{7C50CDE9-691F-4410-909F-1549B94A0AEA}" srcOrd="0" destOrd="0" presId="urn:microsoft.com/office/officeart/2005/8/layout/radial6"/>
    <dgm:cxn modelId="{39F92F6C-C66E-4BA0-8B18-505E29EEF2B2}" srcId="{34EAD824-0FB7-4DA5-809B-0DF8952F57D9}" destId="{A7BFA66E-5B45-43F9-BCDE-BCC5B2DC8045}" srcOrd="4" destOrd="0" parTransId="{70015960-D1FE-491D-947A-135A14216CD1}" sibTransId="{6D2DB35D-38F5-49CA-83B5-D29FFE678135}"/>
    <dgm:cxn modelId="{43B155FB-D4CA-4F62-8EBA-D4AEDBCFDDD0}" type="presOf" srcId="{09CB3BFF-CAAA-4315-B78D-B41D44F0712F}" destId="{1841F3A7-785B-484D-9102-D2AB1146F5D6}" srcOrd="0" destOrd="0" presId="urn:microsoft.com/office/officeart/2005/8/layout/radial6"/>
    <dgm:cxn modelId="{3E02E426-1F49-4E9B-8BFE-37DF18091299}" type="presOf" srcId="{2D3FD65F-AA2B-4990-81FA-F9617EF6DF22}" destId="{00187BCF-15C7-4BF0-B165-586685D384E7}" srcOrd="0" destOrd="0" presId="urn:microsoft.com/office/officeart/2005/8/layout/radial6"/>
    <dgm:cxn modelId="{7CCBA2C9-36ED-487B-A089-EBE2A30C46A2}" srcId="{34EAD824-0FB7-4DA5-809B-0DF8952F57D9}" destId="{58DFC3F7-F88C-4F8B-92A5-44E9C7891461}" srcOrd="0" destOrd="0" parTransId="{7C835F08-EB64-4F1E-8046-387E43E182DE}" sibTransId="{FDD7854D-B8EB-4758-85CF-D4C3FD3533D5}"/>
    <dgm:cxn modelId="{95F23BD3-0344-4626-AC7B-3C908EC93736}" type="presParOf" srcId="{2E51EB12-0F47-4F5E-A66B-746D1FFE0EEA}" destId="{12028DC9-CFE0-4154-8EE8-A455298BA9C8}" srcOrd="0" destOrd="0" presId="urn:microsoft.com/office/officeart/2005/8/layout/radial6"/>
    <dgm:cxn modelId="{07B9234E-2F48-4A9A-8BE6-E613EC0BD838}" type="presParOf" srcId="{2E51EB12-0F47-4F5E-A66B-746D1FFE0EEA}" destId="{A43337E8-8F98-4B4F-A485-789D6846D98F}" srcOrd="1" destOrd="0" presId="urn:microsoft.com/office/officeart/2005/8/layout/radial6"/>
    <dgm:cxn modelId="{E8F4C90F-AB54-49E6-9CB4-B6CBF00CA629}" type="presParOf" srcId="{2E51EB12-0F47-4F5E-A66B-746D1FFE0EEA}" destId="{330F2E70-61CE-4595-A5FB-772C93A90CD4}" srcOrd="2" destOrd="0" presId="urn:microsoft.com/office/officeart/2005/8/layout/radial6"/>
    <dgm:cxn modelId="{09EAA14E-B7AB-4487-B2D7-670FBE94B120}" type="presParOf" srcId="{2E51EB12-0F47-4F5E-A66B-746D1FFE0EEA}" destId="{7390AA8E-DA94-4584-B77F-D96C5ACBB891}" srcOrd="3" destOrd="0" presId="urn:microsoft.com/office/officeart/2005/8/layout/radial6"/>
    <dgm:cxn modelId="{C23538E5-6BA8-46D3-8ACE-EF340A01A4F3}" type="presParOf" srcId="{2E51EB12-0F47-4F5E-A66B-746D1FFE0EEA}" destId="{02A3E33B-2FA6-4647-BD2E-DEEBE44F58C3}" srcOrd="4" destOrd="0" presId="urn:microsoft.com/office/officeart/2005/8/layout/radial6"/>
    <dgm:cxn modelId="{9B93968F-42CE-4AD6-8E58-E8DD4F028FD2}" type="presParOf" srcId="{2E51EB12-0F47-4F5E-A66B-746D1FFE0EEA}" destId="{6357DED2-61A4-499E-B20D-EBA6DBB545C2}" srcOrd="5" destOrd="0" presId="urn:microsoft.com/office/officeart/2005/8/layout/radial6"/>
    <dgm:cxn modelId="{5DF3FC4E-F477-4ECA-A76F-77361F0742F1}" type="presParOf" srcId="{2E51EB12-0F47-4F5E-A66B-746D1FFE0EEA}" destId="{00187BCF-15C7-4BF0-B165-586685D384E7}" srcOrd="6" destOrd="0" presId="urn:microsoft.com/office/officeart/2005/8/layout/radial6"/>
    <dgm:cxn modelId="{EB56EE47-B9BF-4DD7-8A28-FCEF239D5337}" type="presParOf" srcId="{2E51EB12-0F47-4F5E-A66B-746D1FFE0EEA}" destId="{96F2934F-8D02-499E-85E7-D88134BFEC89}" srcOrd="7" destOrd="0" presId="urn:microsoft.com/office/officeart/2005/8/layout/radial6"/>
    <dgm:cxn modelId="{10D1BEC9-B912-4C17-B0C4-CDE0DB5D81BA}" type="presParOf" srcId="{2E51EB12-0F47-4F5E-A66B-746D1FFE0EEA}" destId="{6E0B7272-6EA2-4629-86E0-D4B2A602C90A}" srcOrd="8" destOrd="0" presId="urn:microsoft.com/office/officeart/2005/8/layout/radial6"/>
    <dgm:cxn modelId="{3394B1AB-C4BD-4E52-A5F1-9B3EAD4D941F}" type="presParOf" srcId="{2E51EB12-0F47-4F5E-A66B-746D1FFE0EEA}" destId="{1841F3A7-785B-484D-9102-D2AB1146F5D6}" srcOrd="9" destOrd="0" presId="urn:microsoft.com/office/officeart/2005/8/layout/radial6"/>
    <dgm:cxn modelId="{ECEB3306-D3D7-40F4-9D2B-C85C1442E4AD}" type="presParOf" srcId="{2E51EB12-0F47-4F5E-A66B-746D1FFE0EEA}" destId="{4DF33544-8B3F-41CE-B1C3-EE881F4619EA}" srcOrd="10" destOrd="0" presId="urn:microsoft.com/office/officeart/2005/8/layout/radial6"/>
    <dgm:cxn modelId="{1FD92FA8-8C4B-4A65-AE84-24F5C3380255}" type="presParOf" srcId="{2E51EB12-0F47-4F5E-A66B-746D1FFE0EEA}" destId="{5D7C7181-D6FE-46C4-AE68-34FD29E3ED16}" srcOrd="11" destOrd="0" presId="urn:microsoft.com/office/officeart/2005/8/layout/radial6"/>
    <dgm:cxn modelId="{1C85B138-B1EA-421B-91B9-4E1AE9422844}" type="presParOf" srcId="{2E51EB12-0F47-4F5E-A66B-746D1FFE0EEA}" destId="{38C21287-29E9-492F-916A-44305502FBA6}" srcOrd="12" destOrd="0" presId="urn:microsoft.com/office/officeart/2005/8/layout/radial6"/>
    <dgm:cxn modelId="{870D6606-F071-4D78-AB5B-92F364A7FEA2}" type="presParOf" srcId="{2E51EB12-0F47-4F5E-A66B-746D1FFE0EEA}" destId="{7C50CDE9-691F-4410-909F-1549B94A0AEA}" srcOrd="13" destOrd="0" presId="urn:microsoft.com/office/officeart/2005/8/layout/radial6"/>
    <dgm:cxn modelId="{8805B20A-8120-4FCE-8514-2976FE2ED41E}" type="presParOf" srcId="{2E51EB12-0F47-4F5E-A66B-746D1FFE0EEA}" destId="{B8F4C290-8342-4EA6-85EE-7A06F825F268}" srcOrd="14" destOrd="0" presId="urn:microsoft.com/office/officeart/2005/8/layout/radial6"/>
    <dgm:cxn modelId="{9C93E631-939F-4F99-80A6-C589E5D9A08E}" type="presParOf" srcId="{2E51EB12-0F47-4F5E-A66B-746D1FFE0EEA}" destId="{41624C98-E30C-4BBF-9274-B7200C8D5CD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4F0AB-3DBA-44DB-814B-267D93C757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5E29-6566-442F-8AA8-591D1A4AD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5764B-5B59-4772-A5DE-6AE616568B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5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A337-D19E-4EDF-A7E1-5C71A09D20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1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1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0AF9-A941-4079-ACDB-11B085457D8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06C4-D933-41AB-AE17-F81EDB66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4592" y="68238"/>
            <a:ext cx="12078269" cy="6721522"/>
            <a:chOff x="54592" y="68238"/>
            <a:chExt cx="12078269" cy="6721522"/>
          </a:xfrm>
        </p:grpSpPr>
        <p:sp>
          <p:nvSpPr>
            <p:cNvPr id="4" name="Rectangle 3"/>
            <p:cNvSpPr/>
            <p:nvPr/>
          </p:nvSpPr>
          <p:spPr>
            <a:xfrm>
              <a:off x="150125" y="247933"/>
              <a:ext cx="11873553" cy="63951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602819" y="239584"/>
              <a:ext cx="2855597" cy="6417884"/>
              <a:chOff x="3512338" y="210905"/>
              <a:chExt cx="3323788" cy="645032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12338" y="210905"/>
                <a:ext cx="753303" cy="6450325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787170" y="399910"/>
                <a:ext cx="174669" cy="6067159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661457" y="399438"/>
                <a:ext cx="174669" cy="6067159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45883" y="219008"/>
                <a:ext cx="753303" cy="6442221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314024" y="399438"/>
                <a:ext cx="174669" cy="6067159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03174" y="248442"/>
              <a:ext cx="675934" cy="6409026"/>
              <a:chOff x="5001984" y="227123"/>
              <a:chExt cx="773694" cy="644142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01984" y="227123"/>
                <a:ext cx="773694" cy="6441421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98880" y="394281"/>
                <a:ext cx="199823" cy="6067158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932425" y="247388"/>
              <a:ext cx="2722242" cy="6410080"/>
              <a:chOff x="5256476" y="233930"/>
              <a:chExt cx="3374465" cy="644248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256476" y="234989"/>
                <a:ext cx="773694" cy="6441423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51508" y="402147"/>
                <a:ext cx="208206" cy="5947715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857247" y="233930"/>
                <a:ext cx="773694" cy="6442482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139991" y="414619"/>
                <a:ext cx="208207" cy="5947715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6477" y="95533"/>
              <a:ext cx="11928144" cy="6680579"/>
              <a:chOff x="136477" y="95533"/>
              <a:chExt cx="11928144" cy="6680579"/>
            </a:xfrm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15" name="Rectangle 14"/>
              <p:cNvSpPr/>
              <p:nvPr/>
            </p:nvSpPr>
            <p:spPr>
              <a:xfrm>
                <a:off x="136477" y="95533"/>
                <a:ext cx="11928144" cy="6680579"/>
              </a:xfrm>
              <a:prstGeom prst="rect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88877" y="247933"/>
                <a:ext cx="11611971" cy="639511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4592" y="68238"/>
              <a:ext cx="12078269" cy="672152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5-Point Star 2"/>
            <p:cNvSpPr/>
            <p:nvPr/>
          </p:nvSpPr>
          <p:spPr>
            <a:xfrm>
              <a:off x="2409744" y="1043078"/>
              <a:ext cx="982529" cy="964377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2409744" y="4715207"/>
              <a:ext cx="982529" cy="964377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47302" y="4107994"/>
              <a:ext cx="849716" cy="1749807"/>
            </a:xfrm>
            <a:prstGeom prst="downArrow">
              <a:avLst/>
            </a:prstGeom>
            <a:solidFill>
              <a:srgbClr val="7030A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0836277" y="4187203"/>
              <a:ext cx="849716" cy="1681586"/>
            </a:xfrm>
            <a:prstGeom prst="downArrow">
              <a:avLst/>
            </a:prstGeom>
            <a:solidFill>
              <a:srgbClr val="7030A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447302" y="1038825"/>
              <a:ext cx="849716" cy="1669542"/>
            </a:xfrm>
            <a:prstGeom prst="downArrow">
              <a:avLst/>
            </a:prstGeom>
            <a:solidFill>
              <a:srgbClr val="7030A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flipV="1">
              <a:off x="10836277" y="1038825"/>
              <a:ext cx="849716" cy="1669542"/>
            </a:xfrm>
            <a:prstGeom prst="downArrow">
              <a:avLst/>
            </a:prstGeom>
            <a:solidFill>
              <a:srgbClr val="7030A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2409745" y="2841427"/>
              <a:ext cx="982529" cy="964377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4548351" y="1046842"/>
              <a:ext cx="982529" cy="964377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4548351" y="4718971"/>
              <a:ext cx="982529" cy="964377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4548352" y="2845191"/>
              <a:ext cx="982529" cy="964377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683406" y="1055957"/>
              <a:ext cx="982529" cy="964377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683406" y="4728086"/>
              <a:ext cx="982529" cy="964377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683407" y="2854306"/>
              <a:ext cx="982529" cy="964377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8862584" y="1055957"/>
              <a:ext cx="982529" cy="964377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8862584" y="4728086"/>
              <a:ext cx="982529" cy="964377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8862585" y="2854306"/>
              <a:ext cx="982529" cy="964377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8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27054" y="499237"/>
            <a:ext cx="5628022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85036" y="485590"/>
              <a:ext cx="4140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41884" y="2828833"/>
            <a:ext cx="6443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60" y="1942810"/>
            <a:ext cx="2514357" cy="225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870118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17" name="Rectangle 16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5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7033"/>
          <a:stretch/>
        </p:blipFill>
        <p:spPr>
          <a:xfrm>
            <a:off x="6157244" y="795195"/>
            <a:ext cx="5074868" cy="32803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7" y="795195"/>
            <a:ext cx="5077354" cy="328033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4412" y="4075532"/>
            <a:ext cx="5536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http://www.bangladesh.gov.bd/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4580" y="4075532"/>
            <a:ext cx="51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http://www.parjatan.gov.bd/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0367" y="4794800"/>
            <a:ext cx="10304058" cy="1553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সংযোগ থাকলে কম্পিউটারে ইন্সটলকৃত কোন একটি ব্রাউজারের লোগোতে ডাবল ক্লিক করে উল্লেখিত ওয়েব ঠিকানা লিখে কি-বোর্ডের </a:t>
            </a:r>
            <a:r>
              <a:rPr lang="en-US" sz="33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Enter</a:t>
            </a:r>
            <a:r>
              <a:rPr lang="bn-BD" sz="3300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বাটন-এ চাপ দিলে কাঙ্ক্ষিত ওয়েব সাইট ব্রাউজ করা যাবে। </a:t>
            </a:r>
            <a:endParaRPr lang="en-US" sz="33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3341" y="795195"/>
            <a:ext cx="4844380" cy="222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10695" y="906313"/>
            <a:ext cx="4844380" cy="222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9" y="790459"/>
            <a:ext cx="3951197" cy="3522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81" y="723330"/>
            <a:ext cx="6495301" cy="3656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785" y="4919964"/>
            <a:ext cx="55365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http://www.nasa.gov/</a:t>
            </a:r>
            <a:endParaRPr lang="en-US" sz="3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8388" y="4963895"/>
            <a:ext cx="5896548" cy="630942"/>
            <a:chOff x="788388" y="4667679"/>
            <a:chExt cx="5896548" cy="630942"/>
          </a:xfrm>
        </p:grpSpPr>
        <p:sp>
          <p:nvSpPr>
            <p:cNvPr id="8" name="TextBox 7"/>
            <p:cNvSpPr txBox="1"/>
            <p:nvPr/>
          </p:nvSpPr>
          <p:spPr>
            <a:xfrm>
              <a:off x="788388" y="4667679"/>
              <a:ext cx="553651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5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নাসার ওয়েবসাইট দেখার জন্য  </a:t>
              </a:r>
              <a:endPara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618634" y="4868214"/>
              <a:ext cx="1066302" cy="16137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</p:spTree>
    <p:extLst>
      <p:ext uri="{BB962C8B-B14F-4D97-AF65-F5344CB8AC3E}">
        <p14:creationId xmlns:p14="http://schemas.microsoft.com/office/powerpoint/2010/main" val="53051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4" y="3545014"/>
            <a:ext cx="4476715" cy="251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3" y="599948"/>
            <a:ext cx="4476715" cy="252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25" y="599948"/>
            <a:ext cx="4476715" cy="251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590013" y="3444703"/>
            <a:ext cx="5934079" cy="135617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কোথাও ভুমিকম্প হয়েছে কিনা তা জানার জন্য =&gt; 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http//earthquake.usgs.gov/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earthquakes/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0014" y="4926076"/>
            <a:ext cx="5934079" cy="1323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 থেকে কোন এলাকা কেমন দেখায় তা জানার জন্য =&gt; 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http//maps.google.com/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06248" y="456929"/>
            <a:ext cx="6660214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3927" y="485590"/>
              <a:ext cx="43300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45022" y="2852779"/>
            <a:ext cx="6594565" cy="1169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ব্যবহার করে ওয়েবসাইট দেখার পদ্ধতি লেখ। </a:t>
            </a:r>
            <a:endParaRPr lang="en-US" sz="35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7162" y="2294069"/>
            <a:ext cx="2602105" cy="1911910"/>
            <a:chOff x="365482" y="2099153"/>
            <a:chExt cx="4885544" cy="22595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482" y="2099153"/>
              <a:ext cx="2420305" cy="2259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669" y="2099154"/>
              <a:ext cx="2514357" cy="2259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870118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19" name="Rectangle 18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3944" y="309667"/>
              <a:ext cx="11502491" cy="6244694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82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7" y="880554"/>
            <a:ext cx="9208394" cy="47120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672211" y="2620276"/>
            <a:ext cx="5871034" cy="702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800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800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7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3" y="616534"/>
            <a:ext cx="4365970" cy="2297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8" y="616535"/>
            <a:ext cx="4251952" cy="2297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6" y="3157099"/>
            <a:ext cx="4249954" cy="2310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1" y="3157100"/>
            <a:ext cx="4365971" cy="2310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1882044" y="5647285"/>
            <a:ext cx="8382418" cy="582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3" y="669073"/>
            <a:ext cx="7918114" cy="427917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996223" y="5285490"/>
            <a:ext cx="7918114" cy="561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7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49027" y="5079426"/>
            <a:ext cx="7718762" cy="561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Yahoo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27" y="674693"/>
            <a:ext cx="7718762" cy="416590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4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61907" y="780891"/>
            <a:ext cx="7591374" cy="4015775"/>
            <a:chOff x="1999397" y="715014"/>
            <a:chExt cx="8059004" cy="43326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397" y="715014"/>
              <a:ext cx="8059004" cy="4332606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443393" y="1708863"/>
              <a:ext cx="22151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Rockwell Extra Bold" panose="02060903040505020403" pitchFamily="18" charset="0"/>
                  <a:ea typeface="Microsoft YaHei UI" panose="020B0503020204020204" pitchFamily="34" charset="-122"/>
                </a:rPr>
                <a:t>Bing</a:t>
              </a:r>
              <a:endParaRPr lang="en-US" sz="2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Rockwell Extra Bold" panose="02060903040505020403" pitchFamily="18" charset="0"/>
                <a:ea typeface="Microsoft YaHei UI" panose="020B0503020204020204" pitchFamily="34" charset="-122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49027" y="5079426"/>
            <a:ext cx="7591375" cy="561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Bing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034861" y="1867437"/>
            <a:ext cx="7856113" cy="318391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numCol="1">
            <a:prstTxWarp prst="textDeflate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b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9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16" name="Rectangle 15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35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42" y="725226"/>
            <a:ext cx="7589081" cy="398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299184" y="5034343"/>
            <a:ext cx="7589081" cy="561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পিপীলিকা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2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64107" y="1789596"/>
            <a:ext cx="87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bn-BD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http://www.google.com</a:t>
            </a:r>
            <a:endParaRPr lang="en-US" sz="3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107" y="2579313"/>
            <a:ext cx="87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ইয়াহু </a:t>
            </a:r>
            <a:r>
              <a:rPr lang="en-US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http://www.yahoo.com</a:t>
            </a:r>
            <a:endParaRPr lang="en-US" sz="3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4108" y="3415007"/>
            <a:ext cx="87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বিং 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	http://www.bing.com</a:t>
            </a:r>
            <a:endParaRPr lang="en-US" sz="3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107" y="4179978"/>
            <a:ext cx="87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পিপিলিকা </a:t>
            </a:r>
            <a:r>
              <a:rPr lang="en-US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http://www.pipilika.com</a:t>
            </a:r>
            <a:endParaRPr lang="en-US" sz="3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4111" y="4935492"/>
            <a:ext cx="87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আমাজন 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http://www.amazon.com</a:t>
            </a:r>
            <a:endParaRPr lang="en-US" sz="3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5861" y="706910"/>
            <a:ext cx="10015728" cy="805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5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5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5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ইঞ্জিনগুলো</a:t>
            </a:r>
            <a:r>
              <a:rPr lang="bn-BD" sz="45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ওয়েব ঠিকানা</a:t>
            </a:r>
            <a:r>
              <a:rPr lang="en-US" sz="45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5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52321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81577" y="2743118"/>
            <a:ext cx="6829104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 সার্চ ইঞ্জিনের নাম ও ওয়েব ঠিকানা দলে আলোচনা করে উপস্থাপন কর। 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" y="1938860"/>
            <a:ext cx="3824583" cy="282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961308" y="522971"/>
            <a:ext cx="6237027" cy="1124846"/>
            <a:chOff x="3470206" y="559144"/>
            <a:chExt cx="5628022" cy="1010349"/>
          </a:xfrm>
        </p:grpSpPr>
        <p:sp>
          <p:nvSpPr>
            <p:cNvPr id="12" name="Down Arrow 11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2704" y="559144"/>
              <a:ext cx="4244764" cy="85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6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92092" y="1451716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18" name="Rectangle 17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4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4592" y="1827081"/>
            <a:ext cx="86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363" y="2363949"/>
            <a:ext cx="289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7733" y="2332216"/>
            <a:ext cx="284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ল্যান্ডফোন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bn-BD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949" y="1297886"/>
            <a:ext cx="480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টিক(</a:t>
            </a:r>
            <a:r>
              <a:rPr lang="en-US" sz="2400" b="1" dirty="0" smtClean="0"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দাও। </a:t>
            </a:r>
            <a:endParaRPr lang="en-US" sz="32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7104" y="2327611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 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8659" y="2327611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হাইপারলিংক  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590" y="2819051"/>
            <a:ext cx="899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ইন্টারনেট কত সালে শুরু হয়?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363" y="3362890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১৬৫৯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733" y="3331157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104" y="3326552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8659" y="3326552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১৯৮৯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590" y="3869514"/>
            <a:ext cx="973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ইন্টারনেট থেকে নির্দিষ্ট তথ্য খুঁজে বের করার জন্য কী ব্যবহার করতে হয়?  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9372" y="544877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গুগল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1621" y="541704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বিং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0992" y="5412440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পিপিলীকা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82547" y="5412440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ইয়াহু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21444124">
            <a:off x="3842327" y="3341429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27" name="Rectangle 26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21315125">
            <a:off x="6436548" y="2345034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33" name="Rectangle 32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320138" y="419939"/>
            <a:ext cx="5849828" cy="961314"/>
            <a:chOff x="2961308" y="522971"/>
            <a:chExt cx="6237027" cy="1124846"/>
          </a:xfrm>
        </p:grpSpPr>
        <p:grpSp>
          <p:nvGrpSpPr>
            <p:cNvPr id="48" name="Group 47"/>
            <p:cNvGrpSpPr/>
            <p:nvPr/>
          </p:nvGrpSpPr>
          <p:grpSpPr>
            <a:xfrm>
              <a:off x="2961308" y="522971"/>
              <a:ext cx="6237027" cy="1124846"/>
              <a:chOff x="3470206" y="559144"/>
              <a:chExt cx="5628022" cy="1010349"/>
            </a:xfrm>
          </p:grpSpPr>
          <p:sp>
            <p:nvSpPr>
              <p:cNvPr id="50" name="Down Arrow 49"/>
              <p:cNvSpPr/>
              <p:nvPr/>
            </p:nvSpPr>
            <p:spPr>
              <a:xfrm>
                <a:off x="3470206" y="641445"/>
                <a:ext cx="5628022" cy="928048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132704" y="559144"/>
                <a:ext cx="4244764" cy="99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6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959196" y="545906"/>
              <a:ext cx="226047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200" dirty="0">
                  <a:ln>
                    <a:solidFill>
                      <a:sysClr val="windowText" lastClr="00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মূল্যায়ন</a:t>
              </a:r>
              <a:endParaRPr lang="en-US" sz="62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88363" y="4416781"/>
            <a:ext cx="255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ওয়েব ব্রাউজার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28805" y="4410838"/>
            <a:ext cx="267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84956" y="4406233"/>
            <a:ext cx="235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86386" y="4406233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হাইপারলিংক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 rot="21444124">
            <a:off x="9159165" y="4433987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58" name="Rectangle 57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48200" y="4910551"/>
            <a:ext cx="973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বাংলা সার্চ ইঞ্জিনের নাম হলো...  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 rot="21444124">
            <a:off x="6491089" y="5410635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62" name="Rectangle 61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803654" y="1241552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65" name="Rectangle 64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53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52" grpId="0"/>
      <p:bldP spid="53" grpId="0"/>
      <p:bldP spid="54" grpId="0"/>
      <p:bldP spid="55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94733" y="1562041"/>
            <a:ext cx="7968837" cy="4181938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rgbClr val="E1F1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566161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566162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06948" y="3103294"/>
            <a:ext cx="10625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নির্দিষ্ট তথ্য খুঁজে বের করার জন্য সার্চ ইঞ্জিনের গুরুত্ব বর্ণনা কর। </a:t>
            </a:r>
            <a:endParaRPr lang="en-US" sz="350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23" name="Rectangle 2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own Ribbon 1"/>
          <p:cNvSpPr/>
          <p:nvPr/>
        </p:nvSpPr>
        <p:spPr>
          <a:xfrm>
            <a:off x="3311025" y="552258"/>
            <a:ext cx="5731098" cy="984025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600" dirty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600" dirty="0">
              <a:ln w="0"/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0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908" y="1505721"/>
            <a:ext cx="7251884" cy="318219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CanDown">
              <a:avLst>
                <a:gd name="adj" fmla="val 22406"/>
              </a:avLst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5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15" name="Rectangle 14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492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111E-6 L 0.00013 -0.1057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23449" y="1950863"/>
            <a:ext cx="6211270" cy="3125337"/>
            <a:chOff x="582487" y="1815152"/>
            <a:chExt cx="6104915" cy="31253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648" y="2090591"/>
              <a:ext cx="2116314" cy="2513123"/>
            </a:xfrm>
            <a:prstGeom prst="rect">
              <a:avLst/>
            </a:prstGeom>
            <a:ln w="38100"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5"/>
            <p:cNvSpPr txBox="1"/>
            <p:nvPr/>
          </p:nvSpPr>
          <p:spPr>
            <a:xfrm>
              <a:off x="582487" y="2000931"/>
              <a:ext cx="3838283" cy="2831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6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monirsarker79@gmail.com</a:t>
              </a:r>
              <a:endPara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bn-BD" sz="3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০১৭২৮১৬৬১১৬</a:t>
              </a:r>
              <a:r>
                <a:rPr lang="bn-BD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2487" y="1815152"/>
              <a:ext cx="6104915" cy="312533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940936" y="477668"/>
            <a:ext cx="3487678" cy="129266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7800" b="1" spc="50" dirty="0" smtClean="0">
                <a:ln w="0">
                  <a:solidFill>
                    <a:srgbClr val="FF0066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24" name="Rectangle 23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24114" y="1093334"/>
            <a:ext cx="3790349" cy="4795102"/>
            <a:chOff x="7324114" y="1093334"/>
            <a:chExt cx="3790349" cy="4795102"/>
          </a:xfrm>
        </p:grpSpPr>
        <p:grpSp>
          <p:nvGrpSpPr>
            <p:cNvPr id="19" name="Group 18"/>
            <p:cNvGrpSpPr/>
            <p:nvPr/>
          </p:nvGrpSpPr>
          <p:grpSpPr>
            <a:xfrm>
              <a:off x="7324114" y="1093334"/>
              <a:ext cx="3790349" cy="4795102"/>
              <a:chOff x="6442445" y="1242397"/>
              <a:chExt cx="4324920" cy="455712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442445" y="4907075"/>
                <a:ext cx="4324920" cy="81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অধ্যায়-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পাঠ- ৫-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5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৪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মিনিট </a:t>
                </a:r>
                <a:endParaRPr lang="en-US" sz="25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638175" y="1242397"/>
                <a:ext cx="3849986" cy="4557123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546" y="1301492"/>
              <a:ext cx="3010299" cy="370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1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20" y="1179039"/>
            <a:ext cx="3834711" cy="23435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4" name="Rectangle 3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8" y="1210018"/>
            <a:ext cx="3812154" cy="2286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6351" r="13183" b="14148"/>
          <a:stretch/>
        </p:blipFill>
        <p:spPr>
          <a:xfrm>
            <a:off x="829192" y="4101227"/>
            <a:ext cx="3812154" cy="214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68189" y="495531"/>
            <a:ext cx="83326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মনোযোগ সহকারে দেখে প্রশ্নগুলোর উত্তর দাও... </a:t>
            </a:r>
            <a:endParaRPr lang="en-US" sz="35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2550" y="3467635"/>
            <a:ext cx="9253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ওয়েব সাইট দেখার জন্য কী দরকার হয়? </a:t>
            </a:r>
            <a:endParaRPr lang="en-US" sz="4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566" y="3466620"/>
            <a:ext cx="6656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 সফটওয়্যার </a:t>
            </a:r>
            <a:endParaRPr lang="en-US" sz="4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8312" y="3468113"/>
            <a:ext cx="9449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নির্দিষ্ট তথ্য খুঁজে দেখার জন্য কী দরকার হয়? </a:t>
            </a:r>
            <a:endParaRPr lang="en-US" sz="4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6666" y="3459633"/>
            <a:ext cx="7068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</a:t>
            </a:r>
            <a:endParaRPr lang="en-US" sz="4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4" name="Rectangle 3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680639"/>
            <a:ext cx="3202535" cy="1912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6" y="680639"/>
            <a:ext cx="3202535" cy="1912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6351" r="13183" b="14148"/>
          <a:stretch/>
        </p:blipFill>
        <p:spPr>
          <a:xfrm>
            <a:off x="800529" y="3948751"/>
            <a:ext cx="3029803" cy="205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6351" r="13183" b="14148"/>
          <a:stretch/>
        </p:blipFill>
        <p:spPr>
          <a:xfrm>
            <a:off x="8402332" y="4112524"/>
            <a:ext cx="3029803" cy="205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1378423" y="2763673"/>
            <a:ext cx="9553435" cy="1089542"/>
            <a:chOff x="1378423" y="2763673"/>
            <a:chExt cx="9690108" cy="1089542"/>
          </a:xfrm>
        </p:grpSpPr>
        <p:sp>
          <p:nvSpPr>
            <p:cNvPr id="2" name="Rounded Rectangle 1"/>
            <p:cNvSpPr/>
            <p:nvPr/>
          </p:nvSpPr>
          <p:spPr>
            <a:xfrm>
              <a:off x="1433211" y="2893326"/>
              <a:ext cx="9635320" cy="9189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ওয়েব ব্রাউজার ও সার্চ ইঞ্জিন</a:t>
              </a:r>
              <a:endParaRPr lang="en-US" sz="8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78423" y="2763673"/>
              <a:ext cx="9635320" cy="10895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b="1" dirty="0" smtClean="0"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ওয়েব ব্রাউজার ও সার্চ ইঞ্জিন</a:t>
              </a:r>
              <a:endParaRPr lang="en-US" sz="80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6831" y="1205970"/>
            <a:ext cx="40826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 </a:t>
            </a:r>
            <a:endParaRPr lang="en-US" sz="5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2261" y="1201003"/>
            <a:ext cx="11068336" cy="4467849"/>
          </a:xfrm>
          <a:prstGeom prst="rect">
            <a:avLst/>
          </a:prstGeom>
          <a:solidFill>
            <a:srgbClr val="00206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38858" y="2156083"/>
            <a:ext cx="10107149" cy="342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-717872" y="3489591"/>
            <a:ext cx="3428321" cy="764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149" y="1270907"/>
            <a:ext cx="109317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এই পাঠ শেষে শিক্ষার্থীরা... 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26" name="Rectangle 25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7161" y="3360954"/>
            <a:ext cx="9611482" cy="599960"/>
          </a:xfrm>
          <a:prstGeom prst="rect">
            <a:avLst/>
          </a:prstGeom>
          <a:solidFill>
            <a:srgbClr val="E2E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 মাধ্যমে </a:t>
            </a:r>
            <a:r>
              <a:rPr lang="en-US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 </a:t>
            </a:r>
            <a:r>
              <a:rPr lang="en-US" sz="33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3300" dirty="0">
              <a:ln w="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10070" y="4186097"/>
            <a:ext cx="9608606" cy="624629"/>
          </a:xfrm>
          <a:prstGeom prst="rect">
            <a:avLst/>
          </a:prstGeom>
          <a:solidFill>
            <a:srgbClr val="E2E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তথ্য খোঁজার ক্ষেত্রে সার্চ ইঞ্জিনের ব্যবহার বর্ণনা করতে পারবে। </a:t>
            </a:r>
            <a:endParaRPr lang="en-US" sz="3300" dirty="0">
              <a:ln w="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2960" y="2506505"/>
            <a:ext cx="9605751" cy="599960"/>
          </a:xfrm>
          <a:prstGeom prst="rect">
            <a:avLst/>
          </a:prstGeom>
          <a:solidFill>
            <a:srgbClr val="E2E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ব্রাউজার</a:t>
            </a:r>
            <a:r>
              <a:rPr lang="bn-BD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300" dirty="0" err="1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ln w="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300" dirty="0">
              <a:ln w="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3014" y="2410985"/>
            <a:ext cx="450378" cy="763720"/>
            <a:chOff x="2060812" y="2410985"/>
            <a:chExt cx="450378" cy="763720"/>
          </a:xfrm>
        </p:grpSpPr>
        <p:sp>
          <p:nvSpPr>
            <p:cNvPr id="12" name="Oval 11"/>
            <p:cNvSpPr/>
            <p:nvPr/>
          </p:nvSpPr>
          <p:spPr>
            <a:xfrm>
              <a:off x="2060812" y="2410985"/>
              <a:ext cx="450378" cy="7637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5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104028" y="2467849"/>
              <a:ext cx="346283" cy="697521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5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6161" y="3260906"/>
            <a:ext cx="445666" cy="763720"/>
            <a:chOff x="1750056" y="3260906"/>
            <a:chExt cx="450378" cy="763720"/>
          </a:xfrm>
        </p:grpSpPr>
        <p:sp>
          <p:nvSpPr>
            <p:cNvPr id="28" name="Oval 27"/>
            <p:cNvSpPr/>
            <p:nvPr/>
          </p:nvSpPr>
          <p:spPr>
            <a:xfrm>
              <a:off x="1750056" y="3260906"/>
              <a:ext cx="450378" cy="7637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5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793272" y="3317770"/>
              <a:ext cx="347221" cy="697521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5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35886" y="4102911"/>
            <a:ext cx="450378" cy="763720"/>
            <a:chOff x="1476830" y="4102911"/>
            <a:chExt cx="450378" cy="763720"/>
          </a:xfrm>
        </p:grpSpPr>
        <p:sp>
          <p:nvSpPr>
            <p:cNvPr id="31" name="Oval 30"/>
            <p:cNvSpPr/>
            <p:nvPr/>
          </p:nvSpPr>
          <p:spPr>
            <a:xfrm>
              <a:off x="1476830" y="4102911"/>
              <a:ext cx="450378" cy="7637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5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520046" y="4159775"/>
              <a:ext cx="346283" cy="697521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5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5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24" grpId="0" build="p" animBg="1"/>
      <p:bldP spid="2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487027">
            <a:off x="982421" y="3935046"/>
            <a:ext cx="2899054" cy="1880190"/>
            <a:chOff x="1647026" y="4114075"/>
            <a:chExt cx="1989368" cy="1904266"/>
          </a:xfrm>
        </p:grpSpPr>
        <p:pic>
          <p:nvPicPr>
            <p:cNvPr id="10" name="Picture 9" descr="huawei_e36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901538">
              <a:off x="1647026" y="4114075"/>
              <a:ext cx="1989368" cy="190426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878493">
              <a:off x="1697024" y="4902493"/>
              <a:ext cx="164347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মডেম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43684" y="1874601"/>
            <a:ext cx="3685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সাথে </a:t>
            </a:r>
            <a:r>
              <a:rPr lang="bn-BD" sz="3800" b="1" dirty="0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সংযোগ</a:t>
            </a:r>
            <a:r>
              <a:rPr lang="bn-BD" sz="3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619" y="631860"/>
            <a:ext cx="10263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ওয়েবসাইট দেখার জন্য দু’টি জিনিস দরকার; </a:t>
            </a:r>
          </a:p>
        </p:txBody>
      </p:sp>
      <p:pic>
        <p:nvPicPr>
          <p:cNvPr id="7" name="Picture 6" descr="laptop-windows-open-mobile.png"/>
          <p:cNvPicPr>
            <a:picLocks noChangeAspect="1"/>
          </p:cNvPicPr>
          <p:nvPr/>
        </p:nvPicPr>
        <p:blipFill>
          <a:blip r:embed="rId3" cstate="print"/>
          <a:srcRect l="4082" t="2974" r="4081"/>
          <a:stretch>
            <a:fillRect/>
          </a:stretch>
        </p:blipFill>
        <p:spPr>
          <a:xfrm>
            <a:off x="3900863" y="3498160"/>
            <a:ext cx="3646573" cy="264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29" y="3580387"/>
            <a:ext cx="3383919" cy="22537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26846" y="3895471"/>
            <a:ext cx="3042244" cy="23652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979037" y="3498160"/>
            <a:ext cx="3428012" cy="26441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3881" y="1874601"/>
            <a:ext cx="53973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তথ্য খুঁজে বের করার জন্য </a:t>
            </a:r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800" b="1" dirty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</a:t>
            </a:r>
            <a:r>
              <a:rPr lang="bn-BD" sz="3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9011037" flipH="1">
            <a:off x="3272803" y="2811489"/>
            <a:ext cx="347105" cy="216645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0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5" grpId="0" animBg="1"/>
      <p:bldP spid="17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98792" y="857190"/>
            <a:ext cx="4189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 </a:t>
            </a:r>
            <a:endParaRPr lang="en-US" sz="45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762" y="4842554"/>
            <a:ext cx="9921926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যে অ্যাপ্লিকেশন সফটওয়্যার ব্যবহার করে বিভিন্ন ওয়েবসাইট দেখা বা ব্রাউজ করা যায় তাকে ব্রাউজার বলে।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78" y="1488436"/>
            <a:ext cx="8567692" cy="32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3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1" y="2470245"/>
            <a:ext cx="4894831" cy="33175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0125" y="136477"/>
            <a:ext cx="11887201" cy="6585042"/>
            <a:chOff x="95533" y="68236"/>
            <a:chExt cx="11996384" cy="6707875"/>
          </a:xfrm>
        </p:grpSpPr>
        <p:sp>
          <p:nvSpPr>
            <p:cNvPr id="3" name="Rectangle 2"/>
            <p:cNvSpPr/>
            <p:nvPr/>
          </p:nvSpPr>
          <p:spPr>
            <a:xfrm>
              <a:off x="95533" y="68236"/>
              <a:ext cx="11996384" cy="6707875"/>
            </a:xfrm>
            <a:prstGeom prst="rect">
              <a:avLst/>
            </a:prstGeom>
            <a:noFill/>
            <a:ln w="190500">
              <a:solidFill>
                <a:srgbClr val="7030A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5903" y="290674"/>
              <a:ext cx="11514325" cy="6242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59558" y="518615"/>
            <a:ext cx="11007229" cy="11600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তারমধ্যে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ব্রাউজারগুলো 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77317769"/>
              </p:ext>
            </p:extLst>
          </p:nvPr>
        </p:nvGraphicFramePr>
        <p:xfrm>
          <a:off x="723332" y="1760561"/>
          <a:ext cx="6905767" cy="437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499</Words>
  <Application>Microsoft Office PowerPoint</Application>
  <PresentationFormat>Widescreen</PresentationFormat>
  <Paragraphs>102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Microsoft YaHei UI</vt:lpstr>
      <vt:lpstr>Arial</vt:lpstr>
      <vt:lpstr>Calibri</vt:lpstr>
      <vt:lpstr>Calibri Light</vt:lpstr>
      <vt:lpstr>NikoshBAN</vt:lpstr>
      <vt:lpstr>Rockwell Extra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155</cp:revision>
  <dcterms:created xsi:type="dcterms:W3CDTF">2021-03-27T08:49:18Z</dcterms:created>
  <dcterms:modified xsi:type="dcterms:W3CDTF">2021-04-19T05:40:43Z</dcterms:modified>
</cp:coreProperties>
</file>