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8B67F4-3E82-4271-87A4-8DB29952F011}" type="doc">
      <dgm:prSet loTypeId="urn:microsoft.com/office/officeart/2005/8/layout/hierarchy2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8569C8-B7E2-4CC3-9DE4-D8687934E807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2060"/>
              </a:solidFill>
              <a:latin typeface="SutonnyMJ" pitchFamily="2" charset="0"/>
            </a:rPr>
            <a:t>nvB‡WªvKve©b</a:t>
          </a:r>
          <a:endParaRPr lang="en-US" sz="2400" dirty="0">
            <a:solidFill>
              <a:srgbClr val="002060"/>
            </a:solidFill>
            <a:latin typeface="SutonnyMJ" pitchFamily="2" charset="0"/>
          </a:endParaRPr>
        </a:p>
      </dgm:t>
    </dgm:pt>
    <dgm:pt modelId="{5DC9F5B1-289C-459A-B771-FB30C293ED4C}" type="parTrans" cxnId="{926BB8AA-07C7-4CFD-B5D0-8723C60BC758}">
      <dgm:prSet/>
      <dgm:spPr/>
      <dgm:t>
        <a:bodyPr/>
        <a:lstStyle/>
        <a:p>
          <a:endParaRPr lang="en-US" sz="2400">
            <a:latin typeface="SutonnyMJ" pitchFamily="2" charset="0"/>
          </a:endParaRPr>
        </a:p>
      </dgm:t>
    </dgm:pt>
    <dgm:pt modelId="{E5D7F286-A5B2-4CB7-8E44-DE92878CE54D}" type="sibTrans" cxnId="{926BB8AA-07C7-4CFD-B5D0-8723C60BC758}">
      <dgm:prSet/>
      <dgm:spPr/>
      <dgm:t>
        <a:bodyPr/>
        <a:lstStyle/>
        <a:p>
          <a:endParaRPr lang="en-US" sz="2400">
            <a:latin typeface="SutonnyMJ" pitchFamily="2" charset="0"/>
          </a:endParaRPr>
        </a:p>
      </dgm:t>
    </dgm:pt>
    <dgm:pt modelId="{C0748862-9810-4AD4-AE61-E92393E88C0C}">
      <dgm:prSet phldrT="[Text]" custT="1"/>
      <dgm:spPr/>
      <dgm:t>
        <a:bodyPr/>
        <a:lstStyle/>
        <a:p>
          <a:r>
            <a:rPr lang="en-US" sz="3600" dirty="0" err="1" smtClean="0">
              <a:solidFill>
                <a:srgbClr val="002060"/>
              </a:solidFill>
              <a:latin typeface="SutonnyMJ" pitchFamily="2" charset="0"/>
            </a:rPr>
            <a:t>A¨vwj‡dwUK</a:t>
          </a:r>
          <a:r>
            <a:rPr lang="en-US" sz="2400" dirty="0" smtClean="0">
              <a:solidFill>
                <a:srgbClr val="002060"/>
              </a:solidFill>
              <a:latin typeface="SutonnyMJ" pitchFamily="2" charset="0"/>
            </a:rPr>
            <a:t>	</a:t>
          </a:r>
          <a:endParaRPr lang="en-US" sz="2400" dirty="0">
            <a:solidFill>
              <a:srgbClr val="002060"/>
            </a:solidFill>
            <a:latin typeface="SutonnyMJ" pitchFamily="2" charset="0"/>
          </a:endParaRPr>
        </a:p>
      </dgm:t>
    </dgm:pt>
    <dgm:pt modelId="{630F043A-28C9-4BAF-9D4B-ED504F361CCD}" type="parTrans" cxnId="{2DBFAEF7-8134-4F40-98D7-FE08F8C36ABC}">
      <dgm:prSet custT="1"/>
      <dgm:spPr/>
      <dgm:t>
        <a:bodyPr/>
        <a:lstStyle/>
        <a:p>
          <a:endParaRPr lang="en-US" sz="2400">
            <a:solidFill>
              <a:srgbClr val="002060"/>
            </a:solidFill>
            <a:latin typeface="SutonnyMJ" pitchFamily="2" charset="0"/>
          </a:endParaRPr>
        </a:p>
      </dgm:t>
    </dgm:pt>
    <dgm:pt modelId="{2EBE7CBF-6870-494A-B916-8A122711884C}" type="sibTrans" cxnId="{2DBFAEF7-8134-4F40-98D7-FE08F8C36ABC}">
      <dgm:prSet/>
      <dgm:spPr/>
      <dgm:t>
        <a:bodyPr/>
        <a:lstStyle/>
        <a:p>
          <a:endParaRPr lang="en-US" sz="2400">
            <a:latin typeface="SutonnyMJ" pitchFamily="2" charset="0"/>
          </a:endParaRPr>
        </a:p>
      </dgm:t>
    </dgm:pt>
    <dgm:pt modelId="{E195DB8D-05E4-4B0A-AE0C-C967D2DAD1E6}">
      <dgm:prSet phldrT="[Text]" custT="1"/>
      <dgm:spPr/>
      <dgm:t>
        <a:bodyPr/>
        <a:lstStyle/>
        <a:p>
          <a:r>
            <a:rPr lang="en-US" sz="3200" dirty="0" err="1" smtClean="0">
              <a:solidFill>
                <a:srgbClr val="002060"/>
              </a:solidFill>
              <a:latin typeface="SutonnyMJ" pitchFamily="2" charset="0"/>
            </a:rPr>
            <a:t>A¨v‡iv‡gwUK</a:t>
          </a:r>
          <a:endParaRPr lang="en-US" sz="3200" dirty="0">
            <a:solidFill>
              <a:srgbClr val="002060"/>
            </a:solidFill>
            <a:latin typeface="SutonnyMJ" pitchFamily="2" charset="0"/>
          </a:endParaRPr>
        </a:p>
      </dgm:t>
    </dgm:pt>
    <dgm:pt modelId="{66CB444D-2875-4645-923B-398513528062}" type="parTrans" cxnId="{5ACF4028-B7BC-4A0B-B659-94EBECA6C5EE}">
      <dgm:prSet custT="1"/>
      <dgm:spPr/>
      <dgm:t>
        <a:bodyPr/>
        <a:lstStyle/>
        <a:p>
          <a:endParaRPr lang="en-US" sz="2400">
            <a:solidFill>
              <a:srgbClr val="002060"/>
            </a:solidFill>
            <a:latin typeface="SutonnyMJ" pitchFamily="2" charset="0"/>
          </a:endParaRPr>
        </a:p>
      </dgm:t>
    </dgm:pt>
    <dgm:pt modelId="{C63E3D0C-0363-49F2-8E37-20EF087E8E68}" type="sibTrans" cxnId="{5ACF4028-B7BC-4A0B-B659-94EBECA6C5EE}">
      <dgm:prSet/>
      <dgm:spPr/>
      <dgm:t>
        <a:bodyPr/>
        <a:lstStyle/>
        <a:p>
          <a:endParaRPr lang="en-US" sz="2400">
            <a:latin typeface="SutonnyMJ" pitchFamily="2" charset="0"/>
          </a:endParaRPr>
        </a:p>
      </dgm:t>
    </dgm:pt>
    <dgm:pt modelId="{2B15B3CC-EE1D-48B6-A754-1405C6BC09E6}" type="asst">
      <dgm:prSet custT="1"/>
      <dgm:spPr/>
      <dgm:t>
        <a:bodyPr/>
        <a:lstStyle/>
        <a:p>
          <a:r>
            <a:rPr lang="en-US" sz="3600" dirty="0" smtClean="0">
              <a:solidFill>
                <a:srgbClr val="002060"/>
              </a:solidFill>
              <a:latin typeface="SutonnyMJ" pitchFamily="2" charset="0"/>
            </a:rPr>
            <a:t>gy³ </a:t>
          </a:r>
          <a:r>
            <a:rPr lang="en-US" sz="3600" dirty="0" err="1" smtClean="0">
              <a:solidFill>
                <a:srgbClr val="002060"/>
              </a:solidFill>
              <a:latin typeface="SutonnyMJ" pitchFamily="2" charset="0"/>
            </a:rPr>
            <a:t>wkKj</a:t>
          </a:r>
          <a:r>
            <a:rPr lang="en-US" sz="3600" dirty="0" smtClean="0">
              <a:solidFill>
                <a:srgbClr val="002060"/>
              </a:solidFill>
              <a:latin typeface="SutonnyMJ" pitchFamily="2" charset="0"/>
            </a:rPr>
            <a:t> </a:t>
          </a:r>
          <a:endParaRPr lang="en-US" sz="3600" dirty="0">
            <a:solidFill>
              <a:srgbClr val="002060"/>
            </a:solidFill>
            <a:latin typeface="SutonnyMJ" pitchFamily="2" charset="0"/>
          </a:endParaRPr>
        </a:p>
      </dgm:t>
    </dgm:pt>
    <dgm:pt modelId="{03E89032-C5B2-46B1-8F7D-2DAA374FA735}" type="parTrans" cxnId="{4E3D839E-2198-4A49-82F7-C436B7FDD5C2}">
      <dgm:prSet custT="1"/>
      <dgm:spPr/>
      <dgm:t>
        <a:bodyPr/>
        <a:lstStyle/>
        <a:p>
          <a:endParaRPr lang="en-US" sz="2400">
            <a:solidFill>
              <a:srgbClr val="002060"/>
            </a:solidFill>
            <a:latin typeface="SutonnyMJ" pitchFamily="2" charset="0"/>
          </a:endParaRPr>
        </a:p>
      </dgm:t>
    </dgm:pt>
    <dgm:pt modelId="{ECC37466-6F24-41ED-AE05-21B39101C624}" type="sibTrans" cxnId="{4E3D839E-2198-4A49-82F7-C436B7FDD5C2}">
      <dgm:prSet/>
      <dgm:spPr/>
      <dgm:t>
        <a:bodyPr/>
        <a:lstStyle/>
        <a:p>
          <a:endParaRPr lang="en-US" sz="2400">
            <a:latin typeface="SutonnyMJ" pitchFamily="2" charset="0"/>
          </a:endParaRPr>
        </a:p>
      </dgm:t>
    </dgm:pt>
    <dgm:pt modelId="{BF4D7C50-ED84-4AE3-93D1-5F9E7F1AA7C4}" type="asst">
      <dgm:prSet custT="1"/>
      <dgm:spPr/>
      <dgm:t>
        <a:bodyPr/>
        <a:lstStyle/>
        <a:p>
          <a:r>
            <a:rPr lang="en-US" sz="4000" dirty="0" smtClean="0">
              <a:solidFill>
                <a:srgbClr val="002060"/>
              </a:solidFill>
              <a:latin typeface="SutonnyMJ" pitchFamily="2" charset="0"/>
            </a:rPr>
            <a:t>e× </a:t>
          </a:r>
          <a:r>
            <a:rPr lang="en-US" sz="4000" dirty="0" err="1" smtClean="0">
              <a:solidFill>
                <a:srgbClr val="002060"/>
              </a:solidFill>
              <a:latin typeface="SutonnyMJ" pitchFamily="2" charset="0"/>
            </a:rPr>
            <a:t>wkKj</a:t>
          </a:r>
          <a:endParaRPr lang="en-US" sz="4000" dirty="0">
            <a:solidFill>
              <a:srgbClr val="002060"/>
            </a:solidFill>
            <a:latin typeface="SutonnyMJ" pitchFamily="2" charset="0"/>
          </a:endParaRPr>
        </a:p>
      </dgm:t>
    </dgm:pt>
    <dgm:pt modelId="{9D9A1876-BD49-49EA-98CB-389392D3D248}" type="parTrans" cxnId="{A73AA0AA-D97D-4832-9BAF-0177160703E6}">
      <dgm:prSet custT="1"/>
      <dgm:spPr/>
      <dgm:t>
        <a:bodyPr/>
        <a:lstStyle/>
        <a:p>
          <a:endParaRPr lang="en-US" sz="2400">
            <a:solidFill>
              <a:srgbClr val="002060"/>
            </a:solidFill>
            <a:latin typeface="SutonnyMJ" pitchFamily="2" charset="0"/>
          </a:endParaRPr>
        </a:p>
      </dgm:t>
    </dgm:pt>
    <dgm:pt modelId="{E6F08257-CC95-4286-B248-7651A8332FC4}" type="sibTrans" cxnId="{A73AA0AA-D97D-4832-9BAF-0177160703E6}">
      <dgm:prSet/>
      <dgm:spPr/>
      <dgm:t>
        <a:bodyPr/>
        <a:lstStyle/>
        <a:p>
          <a:endParaRPr lang="en-US" sz="2400">
            <a:latin typeface="SutonnyMJ" pitchFamily="2" charset="0"/>
          </a:endParaRPr>
        </a:p>
      </dgm:t>
    </dgm:pt>
    <dgm:pt modelId="{D73FC0AB-ED59-438A-B724-AFDCA8135BE3}" type="pres">
      <dgm:prSet presAssocID="{9F8B67F4-3E82-4271-87A4-8DB29952F01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8C2DCC-5D6A-49D8-A373-4AF3C08E5418}" type="pres">
      <dgm:prSet presAssocID="{F88569C8-B7E2-4CC3-9DE4-D8687934E807}" presName="root1" presStyleCnt="0"/>
      <dgm:spPr/>
      <dgm:t>
        <a:bodyPr/>
        <a:lstStyle/>
        <a:p>
          <a:endParaRPr lang="en-US"/>
        </a:p>
      </dgm:t>
    </dgm:pt>
    <dgm:pt modelId="{C53CD66D-9AAA-4B01-B989-AD74E5442911}" type="pres">
      <dgm:prSet presAssocID="{F88569C8-B7E2-4CC3-9DE4-D8687934E807}" presName="LevelOneTextNode" presStyleLbl="node0" presStyleIdx="0" presStyleCnt="1" custScaleX="43893" custScaleY="26098" custLinFactNeighborX="4700" custLinFactNeighborY="25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F79E84-B849-4E84-9A94-4B5813B1CE22}" type="pres">
      <dgm:prSet presAssocID="{F88569C8-B7E2-4CC3-9DE4-D8687934E807}" presName="level2hierChild" presStyleCnt="0"/>
      <dgm:spPr/>
      <dgm:t>
        <a:bodyPr/>
        <a:lstStyle/>
        <a:p>
          <a:endParaRPr lang="en-US"/>
        </a:p>
      </dgm:t>
    </dgm:pt>
    <dgm:pt modelId="{A578184F-C64F-4141-B0B2-C34AA1C3139B}" type="pres">
      <dgm:prSet presAssocID="{630F043A-28C9-4BAF-9D4B-ED504F361CCD}" presName="conn2-1" presStyleLbl="parChTrans1D2" presStyleIdx="0" presStyleCnt="2" custSzY="4635" custScaleX="2000000"/>
      <dgm:spPr/>
      <dgm:t>
        <a:bodyPr/>
        <a:lstStyle/>
        <a:p>
          <a:endParaRPr lang="en-US"/>
        </a:p>
      </dgm:t>
    </dgm:pt>
    <dgm:pt modelId="{3D10AC72-99C6-4CD8-A1EA-AF4A46298207}" type="pres">
      <dgm:prSet presAssocID="{630F043A-28C9-4BAF-9D4B-ED504F361CCD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9DE77CA-55FC-4334-81BA-FC5FB790B2CC}" type="pres">
      <dgm:prSet presAssocID="{C0748862-9810-4AD4-AE61-E92393E88C0C}" presName="root2" presStyleCnt="0"/>
      <dgm:spPr/>
      <dgm:t>
        <a:bodyPr/>
        <a:lstStyle/>
        <a:p>
          <a:endParaRPr lang="en-US"/>
        </a:p>
      </dgm:t>
    </dgm:pt>
    <dgm:pt modelId="{0CDEAD19-08B0-4D6A-8A26-F8A209617B52}" type="pres">
      <dgm:prSet presAssocID="{C0748862-9810-4AD4-AE61-E92393E88C0C}" presName="LevelTwoTextNode" presStyleLbl="node2" presStyleIdx="0" presStyleCnt="2" custScaleX="40100" custScaleY="410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9BF442-923F-462D-A73D-B49370203A36}" type="pres">
      <dgm:prSet presAssocID="{C0748862-9810-4AD4-AE61-E92393E88C0C}" presName="level3hierChild" presStyleCnt="0"/>
      <dgm:spPr/>
      <dgm:t>
        <a:bodyPr/>
        <a:lstStyle/>
        <a:p>
          <a:endParaRPr lang="en-US"/>
        </a:p>
      </dgm:t>
    </dgm:pt>
    <dgm:pt modelId="{81261762-F5A9-41F0-BA39-CDADE49D8CBD}" type="pres">
      <dgm:prSet presAssocID="{03E89032-C5B2-46B1-8F7D-2DAA374FA735}" presName="conn2-1" presStyleLbl="parChTrans1D3" presStyleIdx="0" presStyleCnt="2" custSzY="4635" custScaleX="2000000"/>
      <dgm:spPr/>
      <dgm:t>
        <a:bodyPr/>
        <a:lstStyle/>
        <a:p>
          <a:endParaRPr lang="en-US"/>
        </a:p>
      </dgm:t>
    </dgm:pt>
    <dgm:pt modelId="{9E61D7DB-F2C7-4C52-B8CF-66D4E81292B3}" type="pres">
      <dgm:prSet presAssocID="{03E89032-C5B2-46B1-8F7D-2DAA374FA735}" presName="connTx" presStyleLbl="parChTrans1D3" presStyleIdx="0" presStyleCnt="2"/>
      <dgm:spPr/>
      <dgm:t>
        <a:bodyPr/>
        <a:lstStyle/>
        <a:p>
          <a:endParaRPr lang="en-US"/>
        </a:p>
      </dgm:t>
    </dgm:pt>
    <dgm:pt modelId="{20C97ABE-EA18-4C0E-AEF2-8AA0C437D7D1}" type="pres">
      <dgm:prSet presAssocID="{2B15B3CC-EE1D-48B6-A754-1405C6BC09E6}" presName="root2" presStyleCnt="0"/>
      <dgm:spPr/>
      <dgm:t>
        <a:bodyPr/>
        <a:lstStyle/>
        <a:p>
          <a:endParaRPr lang="en-US"/>
        </a:p>
      </dgm:t>
    </dgm:pt>
    <dgm:pt modelId="{E35C833A-8803-4749-BD59-E29633679112}" type="pres">
      <dgm:prSet presAssocID="{2B15B3CC-EE1D-48B6-A754-1405C6BC09E6}" presName="LevelTwoTextNode" presStyleLbl="asst2" presStyleIdx="0" presStyleCnt="2" custScaleX="32126" custScaleY="260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796A5D-FEB1-4830-884D-BCE5BD097475}" type="pres">
      <dgm:prSet presAssocID="{2B15B3CC-EE1D-48B6-A754-1405C6BC09E6}" presName="level3hierChild" presStyleCnt="0"/>
      <dgm:spPr/>
      <dgm:t>
        <a:bodyPr/>
        <a:lstStyle/>
        <a:p>
          <a:endParaRPr lang="en-US"/>
        </a:p>
      </dgm:t>
    </dgm:pt>
    <dgm:pt modelId="{2DE3B659-CAAB-4CBA-91FE-93DFD0CFC23C}" type="pres">
      <dgm:prSet presAssocID="{9D9A1876-BD49-49EA-98CB-389392D3D248}" presName="conn2-1" presStyleLbl="parChTrans1D3" presStyleIdx="1" presStyleCnt="2" custSzY="4635" custScaleX="2000000"/>
      <dgm:spPr/>
      <dgm:t>
        <a:bodyPr/>
        <a:lstStyle/>
        <a:p>
          <a:endParaRPr lang="en-US"/>
        </a:p>
      </dgm:t>
    </dgm:pt>
    <dgm:pt modelId="{75DF3C5D-0237-447A-8EA6-A167B7077876}" type="pres">
      <dgm:prSet presAssocID="{9D9A1876-BD49-49EA-98CB-389392D3D248}" presName="connTx" presStyleLbl="parChTrans1D3" presStyleIdx="1" presStyleCnt="2"/>
      <dgm:spPr/>
      <dgm:t>
        <a:bodyPr/>
        <a:lstStyle/>
        <a:p>
          <a:endParaRPr lang="en-US"/>
        </a:p>
      </dgm:t>
    </dgm:pt>
    <dgm:pt modelId="{FB38EDB4-B9B4-4EC3-A110-3CDA189F8420}" type="pres">
      <dgm:prSet presAssocID="{BF4D7C50-ED84-4AE3-93D1-5F9E7F1AA7C4}" presName="root2" presStyleCnt="0"/>
      <dgm:spPr/>
      <dgm:t>
        <a:bodyPr/>
        <a:lstStyle/>
        <a:p>
          <a:endParaRPr lang="en-US"/>
        </a:p>
      </dgm:t>
    </dgm:pt>
    <dgm:pt modelId="{D8E93DCB-E4D0-43E5-B818-7947A1CD059B}" type="pres">
      <dgm:prSet presAssocID="{BF4D7C50-ED84-4AE3-93D1-5F9E7F1AA7C4}" presName="LevelTwoTextNode" presStyleLbl="asst2" presStyleIdx="1" presStyleCnt="2" custScaleX="32126" custScaleY="260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133FA2-4C57-4830-9C08-6393D812E7FD}" type="pres">
      <dgm:prSet presAssocID="{BF4D7C50-ED84-4AE3-93D1-5F9E7F1AA7C4}" presName="level3hierChild" presStyleCnt="0"/>
      <dgm:spPr/>
      <dgm:t>
        <a:bodyPr/>
        <a:lstStyle/>
        <a:p>
          <a:endParaRPr lang="en-US"/>
        </a:p>
      </dgm:t>
    </dgm:pt>
    <dgm:pt modelId="{C873B086-B56F-45FA-B779-E99CD8C0A78C}" type="pres">
      <dgm:prSet presAssocID="{66CB444D-2875-4645-923B-398513528062}" presName="conn2-1" presStyleLbl="parChTrans1D2" presStyleIdx="1" presStyleCnt="2" custSzY="4635" custScaleX="2000000"/>
      <dgm:spPr/>
      <dgm:t>
        <a:bodyPr/>
        <a:lstStyle/>
        <a:p>
          <a:endParaRPr lang="en-US"/>
        </a:p>
      </dgm:t>
    </dgm:pt>
    <dgm:pt modelId="{96B94A7F-1DE0-4C0C-AE7F-CDCCB2C140F2}" type="pres">
      <dgm:prSet presAssocID="{66CB444D-2875-4645-923B-398513528062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C3FE69E-A418-413F-A339-E0BB0215CDA0}" type="pres">
      <dgm:prSet presAssocID="{E195DB8D-05E4-4B0A-AE0C-C967D2DAD1E6}" presName="root2" presStyleCnt="0"/>
      <dgm:spPr/>
      <dgm:t>
        <a:bodyPr/>
        <a:lstStyle/>
        <a:p>
          <a:endParaRPr lang="en-US"/>
        </a:p>
      </dgm:t>
    </dgm:pt>
    <dgm:pt modelId="{B596F199-D2C2-49C5-A8C2-985BDC9D4919}" type="pres">
      <dgm:prSet presAssocID="{E195DB8D-05E4-4B0A-AE0C-C967D2DAD1E6}" presName="LevelTwoTextNode" presStyleLbl="node2" presStyleIdx="1" presStyleCnt="2" custScaleX="32126" custScaleY="42433" custLinFactNeighborX="506" custLinFactNeighborY="-55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377CAA-50FE-4384-BA3A-37C4208736C7}" type="pres">
      <dgm:prSet presAssocID="{E195DB8D-05E4-4B0A-AE0C-C967D2DAD1E6}" presName="level3hierChild" presStyleCnt="0"/>
      <dgm:spPr/>
      <dgm:t>
        <a:bodyPr/>
        <a:lstStyle/>
        <a:p>
          <a:endParaRPr lang="en-US"/>
        </a:p>
      </dgm:t>
    </dgm:pt>
  </dgm:ptLst>
  <dgm:cxnLst>
    <dgm:cxn modelId="{A73AA0AA-D97D-4832-9BAF-0177160703E6}" srcId="{C0748862-9810-4AD4-AE61-E92393E88C0C}" destId="{BF4D7C50-ED84-4AE3-93D1-5F9E7F1AA7C4}" srcOrd="1" destOrd="0" parTransId="{9D9A1876-BD49-49EA-98CB-389392D3D248}" sibTransId="{E6F08257-CC95-4286-B248-7651A8332FC4}"/>
    <dgm:cxn modelId="{75CD98CD-1045-41AC-8FE6-221F9A6B05EC}" type="presOf" srcId="{66CB444D-2875-4645-923B-398513528062}" destId="{C873B086-B56F-45FA-B779-E99CD8C0A78C}" srcOrd="0" destOrd="0" presId="urn:microsoft.com/office/officeart/2005/8/layout/hierarchy2"/>
    <dgm:cxn modelId="{5F048F82-B92E-4FB4-A323-E9E1783ACEE1}" type="presOf" srcId="{2B15B3CC-EE1D-48B6-A754-1405C6BC09E6}" destId="{E35C833A-8803-4749-BD59-E29633679112}" srcOrd="0" destOrd="0" presId="urn:microsoft.com/office/officeart/2005/8/layout/hierarchy2"/>
    <dgm:cxn modelId="{333A51D8-608E-4148-A256-2D035544DB8E}" type="presOf" srcId="{03E89032-C5B2-46B1-8F7D-2DAA374FA735}" destId="{9E61D7DB-F2C7-4C52-B8CF-66D4E81292B3}" srcOrd="1" destOrd="0" presId="urn:microsoft.com/office/officeart/2005/8/layout/hierarchy2"/>
    <dgm:cxn modelId="{BB486132-065D-4FE5-965E-6C765C8D40A1}" type="presOf" srcId="{9D9A1876-BD49-49EA-98CB-389392D3D248}" destId="{2DE3B659-CAAB-4CBA-91FE-93DFD0CFC23C}" srcOrd="0" destOrd="0" presId="urn:microsoft.com/office/officeart/2005/8/layout/hierarchy2"/>
    <dgm:cxn modelId="{918D3538-8633-49D5-B9D5-0B78FC43D93D}" type="presOf" srcId="{66CB444D-2875-4645-923B-398513528062}" destId="{96B94A7F-1DE0-4C0C-AE7F-CDCCB2C140F2}" srcOrd="1" destOrd="0" presId="urn:microsoft.com/office/officeart/2005/8/layout/hierarchy2"/>
    <dgm:cxn modelId="{3EEA44B9-D9FF-43DD-A2E2-45E723FC623A}" type="presOf" srcId="{630F043A-28C9-4BAF-9D4B-ED504F361CCD}" destId="{A578184F-C64F-4141-B0B2-C34AA1C3139B}" srcOrd="0" destOrd="0" presId="urn:microsoft.com/office/officeart/2005/8/layout/hierarchy2"/>
    <dgm:cxn modelId="{EF694968-CF26-46CB-AAE2-BD2B9DF88437}" type="presOf" srcId="{BF4D7C50-ED84-4AE3-93D1-5F9E7F1AA7C4}" destId="{D8E93DCB-E4D0-43E5-B818-7947A1CD059B}" srcOrd="0" destOrd="0" presId="urn:microsoft.com/office/officeart/2005/8/layout/hierarchy2"/>
    <dgm:cxn modelId="{28EF9AA4-A55C-4086-8DA1-3BDB553685EA}" type="presOf" srcId="{9D9A1876-BD49-49EA-98CB-389392D3D248}" destId="{75DF3C5D-0237-447A-8EA6-A167B7077876}" srcOrd="1" destOrd="0" presId="urn:microsoft.com/office/officeart/2005/8/layout/hierarchy2"/>
    <dgm:cxn modelId="{370C05CD-5805-48CA-A7AE-492A294DA8DD}" type="presOf" srcId="{630F043A-28C9-4BAF-9D4B-ED504F361CCD}" destId="{3D10AC72-99C6-4CD8-A1EA-AF4A46298207}" srcOrd="1" destOrd="0" presId="urn:microsoft.com/office/officeart/2005/8/layout/hierarchy2"/>
    <dgm:cxn modelId="{1A720254-FC77-4472-8736-EDB30FBD33DB}" type="presOf" srcId="{03E89032-C5B2-46B1-8F7D-2DAA374FA735}" destId="{81261762-F5A9-41F0-BA39-CDADE49D8CBD}" srcOrd="0" destOrd="0" presId="urn:microsoft.com/office/officeart/2005/8/layout/hierarchy2"/>
    <dgm:cxn modelId="{EEC6FECD-CC8B-4440-93C8-C1ECE9463FC8}" type="presOf" srcId="{F88569C8-B7E2-4CC3-9DE4-D8687934E807}" destId="{C53CD66D-9AAA-4B01-B989-AD74E5442911}" srcOrd="0" destOrd="0" presId="urn:microsoft.com/office/officeart/2005/8/layout/hierarchy2"/>
    <dgm:cxn modelId="{5ACF4028-B7BC-4A0B-B659-94EBECA6C5EE}" srcId="{F88569C8-B7E2-4CC3-9DE4-D8687934E807}" destId="{E195DB8D-05E4-4B0A-AE0C-C967D2DAD1E6}" srcOrd="1" destOrd="0" parTransId="{66CB444D-2875-4645-923B-398513528062}" sibTransId="{C63E3D0C-0363-49F2-8E37-20EF087E8E68}"/>
    <dgm:cxn modelId="{926BB8AA-07C7-4CFD-B5D0-8723C60BC758}" srcId="{9F8B67F4-3E82-4271-87A4-8DB29952F011}" destId="{F88569C8-B7E2-4CC3-9DE4-D8687934E807}" srcOrd="0" destOrd="0" parTransId="{5DC9F5B1-289C-459A-B771-FB30C293ED4C}" sibTransId="{E5D7F286-A5B2-4CB7-8E44-DE92878CE54D}"/>
    <dgm:cxn modelId="{946FA00A-4029-4627-9BB8-7B61FBC1DE23}" type="presOf" srcId="{C0748862-9810-4AD4-AE61-E92393E88C0C}" destId="{0CDEAD19-08B0-4D6A-8A26-F8A209617B52}" srcOrd="0" destOrd="0" presId="urn:microsoft.com/office/officeart/2005/8/layout/hierarchy2"/>
    <dgm:cxn modelId="{2DBFAEF7-8134-4F40-98D7-FE08F8C36ABC}" srcId="{F88569C8-B7E2-4CC3-9DE4-D8687934E807}" destId="{C0748862-9810-4AD4-AE61-E92393E88C0C}" srcOrd="0" destOrd="0" parTransId="{630F043A-28C9-4BAF-9D4B-ED504F361CCD}" sibTransId="{2EBE7CBF-6870-494A-B916-8A122711884C}"/>
    <dgm:cxn modelId="{7D8DBD17-28B2-43EB-9B52-CC70F4041D41}" type="presOf" srcId="{9F8B67F4-3E82-4271-87A4-8DB29952F011}" destId="{D73FC0AB-ED59-438A-B724-AFDCA8135BE3}" srcOrd="0" destOrd="0" presId="urn:microsoft.com/office/officeart/2005/8/layout/hierarchy2"/>
    <dgm:cxn modelId="{4E3D839E-2198-4A49-82F7-C436B7FDD5C2}" srcId="{C0748862-9810-4AD4-AE61-E92393E88C0C}" destId="{2B15B3CC-EE1D-48B6-A754-1405C6BC09E6}" srcOrd="0" destOrd="0" parTransId="{03E89032-C5B2-46B1-8F7D-2DAA374FA735}" sibTransId="{ECC37466-6F24-41ED-AE05-21B39101C624}"/>
    <dgm:cxn modelId="{D50A7D7D-89D6-48B0-BE64-B62805C2D473}" type="presOf" srcId="{E195DB8D-05E4-4B0A-AE0C-C967D2DAD1E6}" destId="{B596F199-D2C2-49C5-A8C2-985BDC9D4919}" srcOrd="0" destOrd="0" presId="urn:microsoft.com/office/officeart/2005/8/layout/hierarchy2"/>
    <dgm:cxn modelId="{24A1CC68-CB3B-4AF1-8436-4D6980EF15D7}" type="presParOf" srcId="{D73FC0AB-ED59-438A-B724-AFDCA8135BE3}" destId="{6F8C2DCC-5D6A-49D8-A373-4AF3C08E5418}" srcOrd="0" destOrd="0" presId="urn:microsoft.com/office/officeart/2005/8/layout/hierarchy2"/>
    <dgm:cxn modelId="{FC5EAADE-4319-4FAB-A837-0B5AF6F3F754}" type="presParOf" srcId="{6F8C2DCC-5D6A-49D8-A373-4AF3C08E5418}" destId="{C53CD66D-9AAA-4B01-B989-AD74E5442911}" srcOrd="0" destOrd="0" presId="urn:microsoft.com/office/officeart/2005/8/layout/hierarchy2"/>
    <dgm:cxn modelId="{63A93092-605A-4B9F-9627-3E0C33351AB0}" type="presParOf" srcId="{6F8C2DCC-5D6A-49D8-A373-4AF3C08E5418}" destId="{FCF79E84-B849-4E84-9A94-4B5813B1CE22}" srcOrd="1" destOrd="0" presId="urn:microsoft.com/office/officeart/2005/8/layout/hierarchy2"/>
    <dgm:cxn modelId="{CA1F3A95-7316-46B8-AB65-E12DA4656DF5}" type="presParOf" srcId="{FCF79E84-B849-4E84-9A94-4B5813B1CE22}" destId="{A578184F-C64F-4141-B0B2-C34AA1C3139B}" srcOrd="0" destOrd="0" presId="urn:microsoft.com/office/officeart/2005/8/layout/hierarchy2"/>
    <dgm:cxn modelId="{6354C0BC-4743-4DCC-88A2-3CB08307472B}" type="presParOf" srcId="{A578184F-C64F-4141-B0B2-C34AA1C3139B}" destId="{3D10AC72-99C6-4CD8-A1EA-AF4A46298207}" srcOrd="0" destOrd="0" presId="urn:microsoft.com/office/officeart/2005/8/layout/hierarchy2"/>
    <dgm:cxn modelId="{E74551D1-66BA-4D3E-BEE2-3A4AE11BF3E2}" type="presParOf" srcId="{FCF79E84-B849-4E84-9A94-4B5813B1CE22}" destId="{29DE77CA-55FC-4334-81BA-FC5FB790B2CC}" srcOrd="1" destOrd="0" presId="urn:microsoft.com/office/officeart/2005/8/layout/hierarchy2"/>
    <dgm:cxn modelId="{66C114AD-0CEE-4C90-95B0-E49D5E281048}" type="presParOf" srcId="{29DE77CA-55FC-4334-81BA-FC5FB790B2CC}" destId="{0CDEAD19-08B0-4D6A-8A26-F8A209617B52}" srcOrd="0" destOrd="0" presId="urn:microsoft.com/office/officeart/2005/8/layout/hierarchy2"/>
    <dgm:cxn modelId="{D70127DF-59A2-4275-B674-1F6AC603E840}" type="presParOf" srcId="{29DE77CA-55FC-4334-81BA-FC5FB790B2CC}" destId="{FA9BF442-923F-462D-A73D-B49370203A36}" srcOrd="1" destOrd="0" presId="urn:microsoft.com/office/officeart/2005/8/layout/hierarchy2"/>
    <dgm:cxn modelId="{469B7AF2-BEE3-457B-8FFB-680AA5BD7159}" type="presParOf" srcId="{FA9BF442-923F-462D-A73D-B49370203A36}" destId="{81261762-F5A9-41F0-BA39-CDADE49D8CBD}" srcOrd="0" destOrd="0" presId="urn:microsoft.com/office/officeart/2005/8/layout/hierarchy2"/>
    <dgm:cxn modelId="{234C2683-5483-4068-A6C2-22C59BB01CDE}" type="presParOf" srcId="{81261762-F5A9-41F0-BA39-CDADE49D8CBD}" destId="{9E61D7DB-F2C7-4C52-B8CF-66D4E81292B3}" srcOrd="0" destOrd="0" presId="urn:microsoft.com/office/officeart/2005/8/layout/hierarchy2"/>
    <dgm:cxn modelId="{75FC8BAA-C66B-443F-97E6-83134D7AA234}" type="presParOf" srcId="{FA9BF442-923F-462D-A73D-B49370203A36}" destId="{20C97ABE-EA18-4C0E-AEF2-8AA0C437D7D1}" srcOrd="1" destOrd="0" presId="urn:microsoft.com/office/officeart/2005/8/layout/hierarchy2"/>
    <dgm:cxn modelId="{5132AAC5-1B49-4C07-9987-02F69FEFAC9E}" type="presParOf" srcId="{20C97ABE-EA18-4C0E-AEF2-8AA0C437D7D1}" destId="{E35C833A-8803-4749-BD59-E29633679112}" srcOrd="0" destOrd="0" presId="urn:microsoft.com/office/officeart/2005/8/layout/hierarchy2"/>
    <dgm:cxn modelId="{ED7F13BE-A857-42C9-B71E-8300AA370A24}" type="presParOf" srcId="{20C97ABE-EA18-4C0E-AEF2-8AA0C437D7D1}" destId="{7D796A5D-FEB1-4830-884D-BCE5BD097475}" srcOrd="1" destOrd="0" presId="urn:microsoft.com/office/officeart/2005/8/layout/hierarchy2"/>
    <dgm:cxn modelId="{54C94B54-81BF-4B51-BB7A-DE6230625E11}" type="presParOf" srcId="{FA9BF442-923F-462D-A73D-B49370203A36}" destId="{2DE3B659-CAAB-4CBA-91FE-93DFD0CFC23C}" srcOrd="2" destOrd="0" presId="urn:microsoft.com/office/officeart/2005/8/layout/hierarchy2"/>
    <dgm:cxn modelId="{A7DAB754-9F43-4AB9-B9C3-C2CE7BA5386C}" type="presParOf" srcId="{2DE3B659-CAAB-4CBA-91FE-93DFD0CFC23C}" destId="{75DF3C5D-0237-447A-8EA6-A167B7077876}" srcOrd="0" destOrd="0" presId="urn:microsoft.com/office/officeart/2005/8/layout/hierarchy2"/>
    <dgm:cxn modelId="{F0F1A4CC-18CD-4D00-9A1F-89DB8CC95473}" type="presParOf" srcId="{FA9BF442-923F-462D-A73D-B49370203A36}" destId="{FB38EDB4-B9B4-4EC3-A110-3CDA189F8420}" srcOrd="3" destOrd="0" presId="urn:microsoft.com/office/officeart/2005/8/layout/hierarchy2"/>
    <dgm:cxn modelId="{39EFA791-A9F3-4D5F-8D1B-B8000F6FB122}" type="presParOf" srcId="{FB38EDB4-B9B4-4EC3-A110-3CDA189F8420}" destId="{D8E93DCB-E4D0-43E5-B818-7947A1CD059B}" srcOrd="0" destOrd="0" presId="urn:microsoft.com/office/officeart/2005/8/layout/hierarchy2"/>
    <dgm:cxn modelId="{67BA585E-95CC-476D-85A7-0ABC8A908AE5}" type="presParOf" srcId="{FB38EDB4-B9B4-4EC3-A110-3CDA189F8420}" destId="{5C133FA2-4C57-4830-9C08-6393D812E7FD}" srcOrd="1" destOrd="0" presId="urn:microsoft.com/office/officeart/2005/8/layout/hierarchy2"/>
    <dgm:cxn modelId="{C26AF273-F5A5-4546-A5DB-2C0254478C1F}" type="presParOf" srcId="{FCF79E84-B849-4E84-9A94-4B5813B1CE22}" destId="{C873B086-B56F-45FA-B779-E99CD8C0A78C}" srcOrd="2" destOrd="0" presId="urn:microsoft.com/office/officeart/2005/8/layout/hierarchy2"/>
    <dgm:cxn modelId="{52E6A791-B48D-44DC-8CF9-9B802A8DF511}" type="presParOf" srcId="{C873B086-B56F-45FA-B779-E99CD8C0A78C}" destId="{96B94A7F-1DE0-4C0C-AE7F-CDCCB2C140F2}" srcOrd="0" destOrd="0" presId="urn:microsoft.com/office/officeart/2005/8/layout/hierarchy2"/>
    <dgm:cxn modelId="{9DFCF7E6-A34C-4E8C-8E54-798A6A44CDCE}" type="presParOf" srcId="{FCF79E84-B849-4E84-9A94-4B5813B1CE22}" destId="{FC3FE69E-A418-413F-A339-E0BB0215CDA0}" srcOrd="3" destOrd="0" presId="urn:microsoft.com/office/officeart/2005/8/layout/hierarchy2"/>
    <dgm:cxn modelId="{F68C55DF-FF2D-4B56-924A-AD2E9E12846C}" type="presParOf" srcId="{FC3FE69E-A418-413F-A339-E0BB0215CDA0}" destId="{B596F199-D2C2-49C5-A8C2-985BDC9D4919}" srcOrd="0" destOrd="0" presId="urn:microsoft.com/office/officeart/2005/8/layout/hierarchy2"/>
    <dgm:cxn modelId="{3BC23DEF-BF68-4D01-86FD-893E8480A0C1}" type="presParOf" srcId="{FC3FE69E-A418-413F-A339-E0BB0215CDA0}" destId="{3C377CAA-50FE-4384-BA3A-37C4208736C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EBEE51-400B-4E27-AA13-A2CA61213B8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0942E6-E2AF-47F6-9846-A5BD3D04F5D6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SutonnyMJ" pitchFamily="2" charset="0"/>
            </a:rPr>
            <a:t>gy³ </a:t>
          </a:r>
          <a:r>
            <a:rPr lang="en-US" sz="2400" dirty="0" err="1" smtClean="0">
              <a:solidFill>
                <a:schemeClr val="tx1"/>
              </a:solidFill>
              <a:latin typeface="SutonnyMJ" pitchFamily="2" charset="0"/>
            </a:rPr>
            <a:t>wkKj</a:t>
          </a:r>
          <a:r>
            <a:rPr lang="en-US" sz="2400" dirty="0" smtClean="0">
              <a:solidFill>
                <a:schemeClr val="tx1"/>
              </a:solidFill>
              <a:latin typeface="SutonnyMJ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SutonnyMJ" pitchFamily="2" charset="0"/>
            </a:rPr>
            <a:t>nvB‡WvKve©b</a:t>
          </a:r>
          <a:endParaRPr lang="en-US" sz="2400" dirty="0">
            <a:solidFill>
              <a:schemeClr val="tx1"/>
            </a:solidFill>
            <a:latin typeface="SutonnyMJ" pitchFamily="2" charset="0"/>
          </a:endParaRPr>
        </a:p>
      </dgm:t>
    </dgm:pt>
    <dgm:pt modelId="{17408DE4-DD3F-484E-9181-2F8FAE2C566F}" type="parTrans" cxnId="{93268E9C-B199-4D24-85B3-59BCE26E19FE}">
      <dgm:prSet/>
      <dgm:spPr/>
      <dgm:t>
        <a:bodyPr/>
        <a:lstStyle/>
        <a:p>
          <a:endParaRPr lang="en-US"/>
        </a:p>
      </dgm:t>
    </dgm:pt>
    <dgm:pt modelId="{02496DAB-F1DB-444A-93DF-0969672AFAB1}" type="sibTrans" cxnId="{93268E9C-B199-4D24-85B3-59BCE26E19FE}">
      <dgm:prSet/>
      <dgm:spPr/>
      <dgm:t>
        <a:bodyPr/>
        <a:lstStyle/>
        <a:p>
          <a:endParaRPr lang="en-US"/>
        </a:p>
      </dgm:t>
    </dgm:pt>
    <dgm:pt modelId="{EC919116-A728-418F-A0F8-1F31C426203A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SutonnyMJ" pitchFamily="2" charset="0"/>
            </a:rPr>
            <a:t>m¤ú„³ gy³ </a:t>
          </a:r>
          <a:r>
            <a:rPr lang="en-US" sz="2400" dirty="0" err="1" smtClean="0">
              <a:solidFill>
                <a:schemeClr val="tx1"/>
              </a:solidFill>
              <a:latin typeface="SutonnyMJ" pitchFamily="2" charset="0"/>
            </a:rPr>
            <a:t>wkKj</a:t>
          </a:r>
          <a:endParaRPr lang="en-US" sz="2400" dirty="0">
            <a:solidFill>
              <a:schemeClr val="tx1"/>
            </a:solidFill>
            <a:latin typeface="SutonnyMJ" pitchFamily="2" charset="0"/>
          </a:endParaRPr>
        </a:p>
      </dgm:t>
    </dgm:pt>
    <dgm:pt modelId="{B7F03136-83C9-4D0D-9EF2-7DD4946BD13F}" type="parTrans" cxnId="{8126B8A3-D064-4728-8B97-5C2B4D95AE23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SutonnyMJ" pitchFamily="2" charset="0"/>
          </a:endParaRPr>
        </a:p>
      </dgm:t>
    </dgm:pt>
    <dgm:pt modelId="{E70D01E6-3993-40B2-AF4D-23AC7435469A}" type="sibTrans" cxnId="{8126B8A3-D064-4728-8B97-5C2B4D95AE23}">
      <dgm:prSet/>
      <dgm:spPr/>
      <dgm:t>
        <a:bodyPr/>
        <a:lstStyle/>
        <a:p>
          <a:endParaRPr lang="en-US"/>
        </a:p>
      </dgm:t>
    </dgm:pt>
    <dgm:pt modelId="{5DA441DD-ACDF-483A-B0BA-6CF9388BB654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SutonnyMJ" pitchFamily="2" charset="0"/>
            </a:rPr>
            <a:t>Am¤ú„³ gy³ </a:t>
          </a:r>
          <a:r>
            <a:rPr lang="en-US" sz="2400" dirty="0" err="1" smtClean="0">
              <a:solidFill>
                <a:schemeClr val="tx1"/>
              </a:solidFill>
              <a:latin typeface="SutonnyMJ" pitchFamily="2" charset="0"/>
            </a:rPr>
            <a:t>wkKj</a:t>
          </a:r>
          <a:endParaRPr lang="en-US" sz="2400" dirty="0">
            <a:solidFill>
              <a:schemeClr val="tx1"/>
            </a:solidFill>
            <a:latin typeface="SutonnyMJ" pitchFamily="2" charset="0"/>
          </a:endParaRPr>
        </a:p>
      </dgm:t>
    </dgm:pt>
    <dgm:pt modelId="{1866CF5B-42A2-466C-94BD-A024081D9DB7}" type="parTrans" cxnId="{868A6FB9-3DAC-4FF0-92BE-1A9671446A27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SutonnyMJ" pitchFamily="2" charset="0"/>
          </a:endParaRPr>
        </a:p>
      </dgm:t>
    </dgm:pt>
    <dgm:pt modelId="{90E654EE-47A4-4854-839A-314093F2A095}" type="sibTrans" cxnId="{868A6FB9-3DAC-4FF0-92BE-1A9671446A27}">
      <dgm:prSet/>
      <dgm:spPr/>
      <dgm:t>
        <a:bodyPr/>
        <a:lstStyle/>
        <a:p>
          <a:endParaRPr lang="en-US"/>
        </a:p>
      </dgm:t>
    </dgm:pt>
    <dgm:pt modelId="{3FFC1610-5C22-4240-AD58-6FBF0FA9BEA2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SutonnyMJ" pitchFamily="2" charset="0"/>
            </a:rPr>
            <a:t>e× </a:t>
          </a:r>
          <a:r>
            <a:rPr lang="en-US" sz="2400" dirty="0" err="1" smtClean="0">
              <a:solidFill>
                <a:schemeClr val="tx1"/>
              </a:solidFill>
              <a:latin typeface="SutonnyMJ" pitchFamily="2" charset="0"/>
            </a:rPr>
            <a:t>wkKj</a:t>
          </a:r>
          <a:r>
            <a:rPr lang="en-US" sz="2400" dirty="0" smtClean="0">
              <a:solidFill>
                <a:schemeClr val="tx1"/>
              </a:solidFill>
              <a:latin typeface="SutonnyMJ" pitchFamily="2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SutonnyMJ" pitchFamily="2" charset="0"/>
            </a:rPr>
            <a:t>nvB‡WªvKve©b</a:t>
          </a:r>
          <a:endParaRPr lang="en-US" sz="2400" dirty="0">
            <a:solidFill>
              <a:schemeClr val="tx1"/>
            </a:solidFill>
            <a:latin typeface="SutonnyMJ" pitchFamily="2" charset="0"/>
          </a:endParaRPr>
        </a:p>
      </dgm:t>
    </dgm:pt>
    <dgm:pt modelId="{13468759-0FE3-4173-981E-EE5F8BD19B64}" type="parTrans" cxnId="{B2F9568F-B20F-4E52-8732-963B3D1A5D9A}">
      <dgm:prSet/>
      <dgm:spPr/>
      <dgm:t>
        <a:bodyPr/>
        <a:lstStyle/>
        <a:p>
          <a:endParaRPr lang="en-US"/>
        </a:p>
      </dgm:t>
    </dgm:pt>
    <dgm:pt modelId="{5BA1E486-2188-4266-BCDE-C76DC3BFCEE5}" type="sibTrans" cxnId="{B2F9568F-B20F-4E52-8732-963B3D1A5D9A}">
      <dgm:prSet/>
      <dgm:spPr/>
      <dgm:t>
        <a:bodyPr/>
        <a:lstStyle/>
        <a:p>
          <a:endParaRPr lang="en-US"/>
        </a:p>
      </dgm:t>
    </dgm:pt>
    <dgm:pt modelId="{464AC9D9-1BA3-46B2-904D-EAA9848E67A7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SutonnyMJ" pitchFamily="2" charset="0"/>
            </a:rPr>
            <a:t>m¤ú„³ e× </a:t>
          </a:r>
          <a:r>
            <a:rPr lang="en-US" sz="2400" dirty="0" err="1" smtClean="0">
              <a:solidFill>
                <a:schemeClr val="tx1"/>
              </a:solidFill>
              <a:latin typeface="SutonnyMJ" pitchFamily="2" charset="0"/>
            </a:rPr>
            <a:t>wkKj</a:t>
          </a:r>
          <a:endParaRPr lang="en-US" sz="2400" dirty="0">
            <a:solidFill>
              <a:schemeClr val="tx1"/>
            </a:solidFill>
            <a:latin typeface="SutonnyMJ" pitchFamily="2" charset="0"/>
          </a:endParaRPr>
        </a:p>
      </dgm:t>
    </dgm:pt>
    <dgm:pt modelId="{EE0B3ABC-0EC8-4D89-A87A-665D38ED2136}" type="parTrans" cxnId="{063E6703-4038-4B06-84E1-CC06CAB4135F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SutonnyMJ" pitchFamily="2" charset="0"/>
          </a:endParaRPr>
        </a:p>
      </dgm:t>
    </dgm:pt>
    <dgm:pt modelId="{27E1AD16-2A1F-44DF-9F64-6B44A0129B21}" type="sibTrans" cxnId="{063E6703-4038-4B06-84E1-CC06CAB4135F}">
      <dgm:prSet/>
      <dgm:spPr/>
      <dgm:t>
        <a:bodyPr/>
        <a:lstStyle/>
        <a:p>
          <a:endParaRPr lang="en-US"/>
        </a:p>
      </dgm:t>
    </dgm:pt>
    <dgm:pt modelId="{E8B435E8-5FF9-4F75-9382-A61EF18FC00A}">
      <dgm:prSet phldrT="[Text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SutonnyMJ" pitchFamily="2" charset="0"/>
            </a:rPr>
            <a:t>Am¤ú„³ e× </a:t>
          </a:r>
          <a:r>
            <a:rPr lang="en-US" sz="2400" dirty="0" err="1" smtClean="0">
              <a:solidFill>
                <a:schemeClr val="tx1"/>
              </a:solidFill>
              <a:latin typeface="SutonnyMJ" pitchFamily="2" charset="0"/>
            </a:rPr>
            <a:t>wkKj</a:t>
          </a:r>
          <a:endParaRPr lang="en-US" sz="2400" dirty="0" smtClean="0">
            <a:solidFill>
              <a:schemeClr val="tx1"/>
            </a:solidFill>
            <a:latin typeface="SutonnyMJ" pitchFamily="2" charset="0"/>
          </a:endParaRPr>
        </a:p>
      </dgm:t>
    </dgm:pt>
    <dgm:pt modelId="{6A0BFBE8-5522-4E10-97AD-752EC91E5F1B}" type="parTrans" cxnId="{7C202F66-7636-4B3A-9392-B68355B4D1EC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SutonnyMJ" pitchFamily="2" charset="0"/>
          </a:endParaRPr>
        </a:p>
      </dgm:t>
    </dgm:pt>
    <dgm:pt modelId="{EE9FADBA-FF13-4379-857D-C069D400ACD7}" type="sibTrans" cxnId="{7C202F66-7636-4B3A-9392-B68355B4D1EC}">
      <dgm:prSet/>
      <dgm:spPr/>
      <dgm:t>
        <a:bodyPr/>
        <a:lstStyle/>
        <a:p>
          <a:endParaRPr lang="en-US"/>
        </a:p>
      </dgm:t>
    </dgm:pt>
    <dgm:pt modelId="{662190A3-CBD7-45DA-BA3D-C01E982F1689}" type="pres">
      <dgm:prSet presAssocID="{11EBEE51-400B-4E27-AA13-A2CA61213B8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F29487B-0AC7-4D31-84A2-199054A5CC60}" type="pres">
      <dgm:prSet presAssocID="{A10942E6-E2AF-47F6-9846-A5BD3D04F5D6}" presName="root" presStyleCnt="0"/>
      <dgm:spPr/>
    </dgm:pt>
    <dgm:pt modelId="{C6F2ECD8-6538-4DD9-9F0F-2D55718D0993}" type="pres">
      <dgm:prSet presAssocID="{A10942E6-E2AF-47F6-9846-A5BD3D04F5D6}" presName="rootComposite" presStyleCnt="0"/>
      <dgm:spPr/>
    </dgm:pt>
    <dgm:pt modelId="{D0F22051-C71C-46AD-8780-5B0D0B36B5B3}" type="pres">
      <dgm:prSet presAssocID="{A10942E6-E2AF-47F6-9846-A5BD3D04F5D6}" presName="rootText" presStyleLbl="node1" presStyleIdx="0" presStyleCnt="2"/>
      <dgm:spPr/>
      <dgm:t>
        <a:bodyPr/>
        <a:lstStyle/>
        <a:p>
          <a:endParaRPr lang="en-US"/>
        </a:p>
      </dgm:t>
    </dgm:pt>
    <dgm:pt modelId="{E91837E9-1645-4D3F-A9EB-6E495672FE4D}" type="pres">
      <dgm:prSet presAssocID="{A10942E6-E2AF-47F6-9846-A5BD3D04F5D6}" presName="rootConnector" presStyleLbl="node1" presStyleIdx="0" presStyleCnt="2"/>
      <dgm:spPr/>
    </dgm:pt>
    <dgm:pt modelId="{B8D46E9B-5F5D-416D-A826-BDF85BD94BB2}" type="pres">
      <dgm:prSet presAssocID="{A10942E6-E2AF-47F6-9846-A5BD3D04F5D6}" presName="childShape" presStyleCnt="0"/>
      <dgm:spPr/>
    </dgm:pt>
    <dgm:pt modelId="{A6F82424-1A84-4C63-89DB-C8D99E4BED54}" type="pres">
      <dgm:prSet presAssocID="{B7F03136-83C9-4D0D-9EF2-7DD4946BD13F}" presName="Name13" presStyleLbl="parChTrans1D2" presStyleIdx="0" presStyleCnt="4"/>
      <dgm:spPr/>
    </dgm:pt>
    <dgm:pt modelId="{D5CFD6B7-1405-4A57-8EB6-12DD3EB4CDE2}" type="pres">
      <dgm:prSet presAssocID="{EC919116-A728-418F-A0F8-1F31C426203A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7B6F7-2810-4C37-B1BE-85616DDE3A43}" type="pres">
      <dgm:prSet presAssocID="{1866CF5B-42A2-466C-94BD-A024081D9DB7}" presName="Name13" presStyleLbl="parChTrans1D2" presStyleIdx="1" presStyleCnt="4"/>
      <dgm:spPr/>
    </dgm:pt>
    <dgm:pt modelId="{D6F6A30B-01B0-46A4-BF1A-9F801F50C535}" type="pres">
      <dgm:prSet presAssocID="{5DA441DD-ACDF-483A-B0BA-6CF9388BB654}" presName="childText" presStyleLbl="bgAcc1" presStyleIdx="1" presStyleCnt="4" custLinFactNeighborX="1353" custLinFactNeighborY="32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02086-AC29-48A2-B5BD-7CB31DE2B1B0}" type="pres">
      <dgm:prSet presAssocID="{3FFC1610-5C22-4240-AD58-6FBF0FA9BEA2}" presName="root" presStyleCnt="0"/>
      <dgm:spPr/>
    </dgm:pt>
    <dgm:pt modelId="{834497A1-EF9C-43E3-9328-73F84EFF512E}" type="pres">
      <dgm:prSet presAssocID="{3FFC1610-5C22-4240-AD58-6FBF0FA9BEA2}" presName="rootComposite" presStyleCnt="0"/>
      <dgm:spPr/>
    </dgm:pt>
    <dgm:pt modelId="{F64A5BF9-FFB8-4486-9C8C-F6981F05F086}" type="pres">
      <dgm:prSet presAssocID="{3FFC1610-5C22-4240-AD58-6FBF0FA9BEA2}" presName="rootText" presStyleLbl="node1" presStyleIdx="1" presStyleCnt="2"/>
      <dgm:spPr/>
      <dgm:t>
        <a:bodyPr/>
        <a:lstStyle/>
        <a:p>
          <a:endParaRPr lang="en-US"/>
        </a:p>
      </dgm:t>
    </dgm:pt>
    <dgm:pt modelId="{69AC7E58-0FCF-47AF-AF3D-E12159FE4FD1}" type="pres">
      <dgm:prSet presAssocID="{3FFC1610-5C22-4240-AD58-6FBF0FA9BEA2}" presName="rootConnector" presStyleLbl="node1" presStyleIdx="1" presStyleCnt="2"/>
      <dgm:spPr/>
    </dgm:pt>
    <dgm:pt modelId="{401F0465-41F5-4E1B-9E8F-602BF7BB9E9D}" type="pres">
      <dgm:prSet presAssocID="{3FFC1610-5C22-4240-AD58-6FBF0FA9BEA2}" presName="childShape" presStyleCnt="0"/>
      <dgm:spPr/>
    </dgm:pt>
    <dgm:pt modelId="{E8E090B0-9FE0-4162-8D6D-3B44BCE29D3A}" type="pres">
      <dgm:prSet presAssocID="{EE0B3ABC-0EC8-4D89-A87A-665D38ED2136}" presName="Name13" presStyleLbl="parChTrans1D2" presStyleIdx="2" presStyleCnt="4"/>
      <dgm:spPr/>
    </dgm:pt>
    <dgm:pt modelId="{8C2B2F28-989B-4539-A123-0F431729705C}" type="pres">
      <dgm:prSet presAssocID="{464AC9D9-1BA3-46B2-904D-EAA9848E67A7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751A6-FDF3-4C40-8F09-0D23D266485B}" type="pres">
      <dgm:prSet presAssocID="{6A0BFBE8-5522-4E10-97AD-752EC91E5F1B}" presName="Name13" presStyleLbl="parChTrans1D2" presStyleIdx="3" presStyleCnt="4"/>
      <dgm:spPr/>
    </dgm:pt>
    <dgm:pt modelId="{2487EAE1-4CDA-484B-B9ED-9AB60410663B}" type="pres">
      <dgm:prSet presAssocID="{E8B435E8-5FF9-4F75-9382-A61EF18FC00A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1C117C-9C7E-4CE0-A4F2-60F5AFC67BFA}" type="presOf" srcId="{464AC9D9-1BA3-46B2-904D-EAA9848E67A7}" destId="{8C2B2F28-989B-4539-A123-0F431729705C}" srcOrd="0" destOrd="0" presId="urn:microsoft.com/office/officeart/2005/8/layout/hierarchy3"/>
    <dgm:cxn modelId="{063E6703-4038-4B06-84E1-CC06CAB4135F}" srcId="{3FFC1610-5C22-4240-AD58-6FBF0FA9BEA2}" destId="{464AC9D9-1BA3-46B2-904D-EAA9848E67A7}" srcOrd="0" destOrd="0" parTransId="{EE0B3ABC-0EC8-4D89-A87A-665D38ED2136}" sibTransId="{27E1AD16-2A1F-44DF-9F64-6B44A0129B21}"/>
    <dgm:cxn modelId="{8126B8A3-D064-4728-8B97-5C2B4D95AE23}" srcId="{A10942E6-E2AF-47F6-9846-A5BD3D04F5D6}" destId="{EC919116-A728-418F-A0F8-1F31C426203A}" srcOrd="0" destOrd="0" parTransId="{B7F03136-83C9-4D0D-9EF2-7DD4946BD13F}" sibTransId="{E70D01E6-3993-40B2-AF4D-23AC7435469A}"/>
    <dgm:cxn modelId="{1BB756EB-0778-47DF-85F2-7E5A7B59048D}" type="presOf" srcId="{EC919116-A728-418F-A0F8-1F31C426203A}" destId="{D5CFD6B7-1405-4A57-8EB6-12DD3EB4CDE2}" srcOrd="0" destOrd="0" presId="urn:microsoft.com/office/officeart/2005/8/layout/hierarchy3"/>
    <dgm:cxn modelId="{19F4F899-37E1-47B7-9199-47B3BC576331}" type="presOf" srcId="{EE0B3ABC-0EC8-4D89-A87A-665D38ED2136}" destId="{E8E090B0-9FE0-4162-8D6D-3B44BCE29D3A}" srcOrd="0" destOrd="0" presId="urn:microsoft.com/office/officeart/2005/8/layout/hierarchy3"/>
    <dgm:cxn modelId="{63313EF5-9399-4ED5-A5E7-A94584B5FCBD}" type="presOf" srcId="{1866CF5B-42A2-466C-94BD-A024081D9DB7}" destId="{FA17B6F7-2810-4C37-B1BE-85616DDE3A43}" srcOrd="0" destOrd="0" presId="urn:microsoft.com/office/officeart/2005/8/layout/hierarchy3"/>
    <dgm:cxn modelId="{652F40B1-9FD5-451F-A28F-F1AB4CA251E1}" type="presOf" srcId="{3FFC1610-5C22-4240-AD58-6FBF0FA9BEA2}" destId="{F64A5BF9-FFB8-4486-9C8C-F6981F05F086}" srcOrd="0" destOrd="0" presId="urn:microsoft.com/office/officeart/2005/8/layout/hierarchy3"/>
    <dgm:cxn modelId="{7365D515-4070-41D7-B765-F4987FFD7C5C}" type="presOf" srcId="{E8B435E8-5FF9-4F75-9382-A61EF18FC00A}" destId="{2487EAE1-4CDA-484B-B9ED-9AB60410663B}" srcOrd="0" destOrd="0" presId="urn:microsoft.com/office/officeart/2005/8/layout/hierarchy3"/>
    <dgm:cxn modelId="{13BE8CA7-FB89-4E6D-9FED-ACE01A29074A}" type="presOf" srcId="{3FFC1610-5C22-4240-AD58-6FBF0FA9BEA2}" destId="{69AC7E58-0FCF-47AF-AF3D-E12159FE4FD1}" srcOrd="1" destOrd="0" presId="urn:microsoft.com/office/officeart/2005/8/layout/hierarchy3"/>
    <dgm:cxn modelId="{1539F377-1139-4153-9A3B-BE37563EF0B9}" type="presOf" srcId="{6A0BFBE8-5522-4E10-97AD-752EC91E5F1B}" destId="{F70751A6-FDF3-4C40-8F09-0D23D266485B}" srcOrd="0" destOrd="0" presId="urn:microsoft.com/office/officeart/2005/8/layout/hierarchy3"/>
    <dgm:cxn modelId="{93268E9C-B199-4D24-85B3-59BCE26E19FE}" srcId="{11EBEE51-400B-4E27-AA13-A2CA61213B85}" destId="{A10942E6-E2AF-47F6-9846-A5BD3D04F5D6}" srcOrd="0" destOrd="0" parTransId="{17408DE4-DD3F-484E-9181-2F8FAE2C566F}" sibTransId="{02496DAB-F1DB-444A-93DF-0969672AFAB1}"/>
    <dgm:cxn modelId="{678BAA9A-703B-469E-8493-72C0DBA95544}" type="presOf" srcId="{5DA441DD-ACDF-483A-B0BA-6CF9388BB654}" destId="{D6F6A30B-01B0-46A4-BF1A-9F801F50C535}" srcOrd="0" destOrd="0" presId="urn:microsoft.com/office/officeart/2005/8/layout/hierarchy3"/>
    <dgm:cxn modelId="{B2F9568F-B20F-4E52-8732-963B3D1A5D9A}" srcId="{11EBEE51-400B-4E27-AA13-A2CA61213B85}" destId="{3FFC1610-5C22-4240-AD58-6FBF0FA9BEA2}" srcOrd="1" destOrd="0" parTransId="{13468759-0FE3-4173-981E-EE5F8BD19B64}" sibTransId="{5BA1E486-2188-4266-BCDE-C76DC3BFCEE5}"/>
    <dgm:cxn modelId="{7C202F66-7636-4B3A-9392-B68355B4D1EC}" srcId="{3FFC1610-5C22-4240-AD58-6FBF0FA9BEA2}" destId="{E8B435E8-5FF9-4F75-9382-A61EF18FC00A}" srcOrd="1" destOrd="0" parTransId="{6A0BFBE8-5522-4E10-97AD-752EC91E5F1B}" sibTransId="{EE9FADBA-FF13-4379-857D-C069D400ACD7}"/>
    <dgm:cxn modelId="{67CB2669-5209-497B-9F54-07B35B64731D}" type="presOf" srcId="{11EBEE51-400B-4E27-AA13-A2CA61213B85}" destId="{662190A3-CBD7-45DA-BA3D-C01E982F1689}" srcOrd="0" destOrd="0" presId="urn:microsoft.com/office/officeart/2005/8/layout/hierarchy3"/>
    <dgm:cxn modelId="{868A6FB9-3DAC-4FF0-92BE-1A9671446A27}" srcId="{A10942E6-E2AF-47F6-9846-A5BD3D04F5D6}" destId="{5DA441DD-ACDF-483A-B0BA-6CF9388BB654}" srcOrd="1" destOrd="0" parTransId="{1866CF5B-42A2-466C-94BD-A024081D9DB7}" sibTransId="{90E654EE-47A4-4854-839A-314093F2A095}"/>
    <dgm:cxn modelId="{6F27CCB8-37A6-4049-A216-EC97857F933A}" type="presOf" srcId="{A10942E6-E2AF-47F6-9846-A5BD3D04F5D6}" destId="{E91837E9-1645-4D3F-A9EB-6E495672FE4D}" srcOrd="1" destOrd="0" presId="urn:microsoft.com/office/officeart/2005/8/layout/hierarchy3"/>
    <dgm:cxn modelId="{EEA4BE50-77D2-40AE-87A4-F3B0EBBE181A}" type="presOf" srcId="{B7F03136-83C9-4D0D-9EF2-7DD4946BD13F}" destId="{A6F82424-1A84-4C63-89DB-C8D99E4BED54}" srcOrd="0" destOrd="0" presId="urn:microsoft.com/office/officeart/2005/8/layout/hierarchy3"/>
    <dgm:cxn modelId="{D9D49C0D-1B20-41B0-8668-6CD61C4C91BA}" type="presOf" srcId="{A10942E6-E2AF-47F6-9846-A5BD3D04F5D6}" destId="{D0F22051-C71C-46AD-8780-5B0D0B36B5B3}" srcOrd="0" destOrd="0" presId="urn:microsoft.com/office/officeart/2005/8/layout/hierarchy3"/>
    <dgm:cxn modelId="{A3ECDAC3-6452-40C1-9AEC-441376B6FC98}" type="presParOf" srcId="{662190A3-CBD7-45DA-BA3D-C01E982F1689}" destId="{7F29487B-0AC7-4D31-84A2-199054A5CC60}" srcOrd="0" destOrd="0" presId="urn:microsoft.com/office/officeart/2005/8/layout/hierarchy3"/>
    <dgm:cxn modelId="{1CCCE126-DCAA-4BCA-90E1-BBA0E50860FD}" type="presParOf" srcId="{7F29487B-0AC7-4D31-84A2-199054A5CC60}" destId="{C6F2ECD8-6538-4DD9-9F0F-2D55718D0993}" srcOrd="0" destOrd="0" presId="urn:microsoft.com/office/officeart/2005/8/layout/hierarchy3"/>
    <dgm:cxn modelId="{8A1FC4AF-72B7-434C-A7B1-87B6323B09A5}" type="presParOf" srcId="{C6F2ECD8-6538-4DD9-9F0F-2D55718D0993}" destId="{D0F22051-C71C-46AD-8780-5B0D0B36B5B3}" srcOrd="0" destOrd="0" presId="urn:microsoft.com/office/officeart/2005/8/layout/hierarchy3"/>
    <dgm:cxn modelId="{84EDF22C-7831-4C1F-9DBD-D33F157C12F3}" type="presParOf" srcId="{C6F2ECD8-6538-4DD9-9F0F-2D55718D0993}" destId="{E91837E9-1645-4D3F-A9EB-6E495672FE4D}" srcOrd="1" destOrd="0" presId="urn:microsoft.com/office/officeart/2005/8/layout/hierarchy3"/>
    <dgm:cxn modelId="{3FE5FB92-F374-4CB1-B811-1F73C645C1B2}" type="presParOf" srcId="{7F29487B-0AC7-4D31-84A2-199054A5CC60}" destId="{B8D46E9B-5F5D-416D-A826-BDF85BD94BB2}" srcOrd="1" destOrd="0" presId="urn:microsoft.com/office/officeart/2005/8/layout/hierarchy3"/>
    <dgm:cxn modelId="{F394C479-D113-4688-ACEE-A6C63BEDDADC}" type="presParOf" srcId="{B8D46E9B-5F5D-416D-A826-BDF85BD94BB2}" destId="{A6F82424-1A84-4C63-89DB-C8D99E4BED54}" srcOrd="0" destOrd="0" presId="urn:microsoft.com/office/officeart/2005/8/layout/hierarchy3"/>
    <dgm:cxn modelId="{5181E566-8F9B-42F5-A53B-BED474D13295}" type="presParOf" srcId="{B8D46E9B-5F5D-416D-A826-BDF85BD94BB2}" destId="{D5CFD6B7-1405-4A57-8EB6-12DD3EB4CDE2}" srcOrd="1" destOrd="0" presId="urn:microsoft.com/office/officeart/2005/8/layout/hierarchy3"/>
    <dgm:cxn modelId="{30FC6349-0DEA-4280-BB5B-5759F8927E89}" type="presParOf" srcId="{B8D46E9B-5F5D-416D-A826-BDF85BD94BB2}" destId="{FA17B6F7-2810-4C37-B1BE-85616DDE3A43}" srcOrd="2" destOrd="0" presId="urn:microsoft.com/office/officeart/2005/8/layout/hierarchy3"/>
    <dgm:cxn modelId="{994ECA50-C103-4DAD-9B3F-0E22FE3E31D1}" type="presParOf" srcId="{B8D46E9B-5F5D-416D-A826-BDF85BD94BB2}" destId="{D6F6A30B-01B0-46A4-BF1A-9F801F50C535}" srcOrd="3" destOrd="0" presId="urn:microsoft.com/office/officeart/2005/8/layout/hierarchy3"/>
    <dgm:cxn modelId="{C4FFB7E7-395B-4ED5-936F-234A2204145E}" type="presParOf" srcId="{662190A3-CBD7-45DA-BA3D-C01E982F1689}" destId="{15F02086-AC29-48A2-B5BD-7CB31DE2B1B0}" srcOrd="1" destOrd="0" presId="urn:microsoft.com/office/officeart/2005/8/layout/hierarchy3"/>
    <dgm:cxn modelId="{E4F26F1B-D3B3-4EF6-83E9-D318C00A5337}" type="presParOf" srcId="{15F02086-AC29-48A2-B5BD-7CB31DE2B1B0}" destId="{834497A1-EF9C-43E3-9328-73F84EFF512E}" srcOrd="0" destOrd="0" presId="urn:microsoft.com/office/officeart/2005/8/layout/hierarchy3"/>
    <dgm:cxn modelId="{5630A504-5E15-4220-864B-3F7FADBD4671}" type="presParOf" srcId="{834497A1-EF9C-43E3-9328-73F84EFF512E}" destId="{F64A5BF9-FFB8-4486-9C8C-F6981F05F086}" srcOrd="0" destOrd="0" presId="urn:microsoft.com/office/officeart/2005/8/layout/hierarchy3"/>
    <dgm:cxn modelId="{92DFD1A8-D5B6-40EA-9AC2-C47DCE2297AA}" type="presParOf" srcId="{834497A1-EF9C-43E3-9328-73F84EFF512E}" destId="{69AC7E58-0FCF-47AF-AF3D-E12159FE4FD1}" srcOrd="1" destOrd="0" presId="urn:microsoft.com/office/officeart/2005/8/layout/hierarchy3"/>
    <dgm:cxn modelId="{CAEF623A-891E-43FB-B5E0-915081F21DBC}" type="presParOf" srcId="{15F02086-AC29-48A2-B5BD-7CB31DE2B1B0}" destId="{401F0465-41F5-4E1B-9E8F-602BF7BB9E9D}" srcOrd="1" destOrd="0" presId="urn:microsoft.com/office/officeart/2005/8/layout/hierarchy3"/>
    <dgm:cxn modelId="{B5DDDD3D-6E81-4074-BB67-27F29B6D1E9E}" type="presParOf" srcId="{401F0465-41F5-4E1B-9E8F-602BF7BB9E9D}" destId="{E8E090B0-9FE0-4162-8D6D-3B44BCE29D3A}" srcOrd="0" destOrd="0" presId="urn:microsoft.com/office/officeart/2005/8/layout/hierarchy3"/>
    <dgm:cxn modelId="{C1B7DDD7-B576-4288-B078-9A85BB7DACFB}" type="presParOf" srcId="{401F0465-41F5-4E1B-9E8F-602BF7BB9E9D}" destId="{8C2B2F28-989B-4539-A123-0F431729705C}" srcOrd="1" destOrd="0" presId="urn:microsoft.com/office/officeart/2005/8/layout/hierarchy3"/>
    <dgm:cxn modelId="{BBE23197-AA56-4CB4-A0C1-6869B9808F8D}" type="presParOf" srcId="{401F0465-41F5-4E1B-9E8F-602BF7BB9E9D}" destId="{F70751A6-FDF3-4C40-8F09-0D23D266485B}" srcOrd="2" destOrd="0" presId="urn:microsoft.com/office/officeart/2005/8/layout/hierarchy3"/>
    <dgm:cxn modelId="{FA99D3EE-81FD-4349-A5EC-7E7E22BD4D39}" type="presParOf" srcId="{401F0465-41F5-4E1B-9E8F-602BF7BB9E9D}" destId="{2487EAE1-4CDA-484B-B9ED-9AB60410663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CD66D-9AAA-4B01-B989-AD74E5442911}">
      <dsp:nvSpPr>
        <dsp:cNvPr id="0" name=""/>
        <dsp:cNvSpPr/>
      </dsp:nvSpPr>
      <dsp:spPr>
        <a:xfrm>
          <a:off x="254115" y="1691484"/>
          <a:ext cx="2329302" cy="6924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2060"/>
              </a:solidFill>
              <a:latin typeface="SutonnyMJ" pitchFamily="2" charset="0"/>
            </a:rPr>
            <a:t>nvB‡WªvKve©b</a:t>
          </a:r>
          <a:endParaRPr lang="en-US" sz="2400" kern="1200" dirty="0">
            <a:solidFill>
              <a:srgbClr val="002060"/>
            </a:solidFill>
            <a:latin typeface="SutonnyMJ" pitchFamily="2" charset="0"/>
          </a:endParaRPr>
        </a:p>
      </dsp:txBody>
      <dsp:txXfrm>
        <a:off x="274397" y="1711766"/>
        <a:ext cx="2288738" cy="651917"/>
      </dsp:txXfrm>
    </dsp:sp>
    <dsp:sp modelId="{A578184F-C64F-4141-B0B2-C34AA1C3139B}">
      <dsp:nvSpPr>
        <dsp:cNvPr id="0" name=""/>
        <dsp:cNvSpPr/>
      </dsp:nvSpPr>
      <dsp:spPr>
        <a:xfrm rot="20167511">
          <a:off x="2495771" y="1533153"/>
          <a:ext cx="2048584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2048584" y="900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rgbClr val="002060"/>
            </a:solidFill>
            <a:latin typeface="SutonnyMJ" pitchFamily="2" charset="0"/>
          </a:endParaRPr>
        </a:p>
      </dsp:txBody>
      <dsp:txXfrm>
        <a:off x="2495771" y="1620835"/>
        <a:ext cx="2048584" cy="4635"/>
      </dsp:txXfrm>
    </dsp:sp>
    <dsp:sp modelId="{0CDEAD19-08B0-4D6A-8A26-F8A209617B52}">
      <dsp:nvSpPr>
        <dsp:cNvPr id="0" name=""/>
        <dsp:cNvSpPr/>
      </dsp:nvSpPr>
      <dsp:spPr>
        <a:xfrm>
          <a:off x="4456709" y="664172"/>
          <a:ext cx="2128016" cy="10888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002060"/>
              </a:solidFill>
              <a:latin typeface="SutonnyMJ" pitchFamily="2" charset="0"/>
            </a:rPr>
            <a:t>A¨vwj‡dwUK</a:t>
          </a:r>
          <a:r>
            <a:rPr lang="en-US" sz="2400" kern="1200" dirty="0" smtClean="0">
              <a:solidFill>
                <a:srgbClr val="002060"/>
              </a:solidFill>
              <a:latin typeface="SutonnyMJ" pitchFamily="2" charset="0"/>
            </a:rPr>
            <a:t>	</a:t>
          </a:r>
          <a:endParaRPr lang="en-US" sz="2400" kern="1200" dirty="0">
            <a:solidFill>
              <a:srgbClr val="002060"/>
            </a:solidFill>
            <a:latin typeface="SutonnyMJ" pitchFamily="2" charset="0"/>
          </a:endParaRPr>
        </a:p>
      </dsp:txBody>
      <dsp:txXfrm>
        <a:off x="4488599" y="696062"/>
        <a:ext cx="2064236" cy="1025037"/>
      </dsp:txXfrm>
    </dsp:sp>
    <dsp:sp modelId="{81261762-F5A9-41F0-BA39-CDADE49D8CBD}">
      <dsp:nvSpPr>
        <dsp:cNvPr id="0" name=""/>
        <dsp:cNvSpPr/>
      </dsp:nvSpPr>
      <dsp:spPr>
        <a:xfrm rot="20735658">
          <a:off x="6550271" y="845958"/>
          <a:ext cx="2191617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2191617" y="900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rgbClr val="002060"/>
            </a:solidFill>
            <a:latin typeface="SutonnyMJ" pitchFamily="2" charset="0"/>
          </a:endParaRPr>
        </a:p>
      </dsp:txBody>
      <dsp:txXfrm>
        <a:off x="6550271" y="933641"/>
        <a:ext cx="2191617" cy="4635"/>
      </dsp:txXfrm>
    </dsp:sp>
    <dsp:sp modelId="{E35C833A-8803-4749-BD59-E29633679112}">
      <dsp:nvSpPr>
        <dsp:cNvPr id="0" name=""/>
        <dsp:cNvSpPr/>
      </dsp:nvSpPr>
      <dsp:spPr>
        <a:xfrm>
          <a:off x="8707435" y="317096"/>
          <a:ext cx="1704854" cy="6924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2060"/>
              </a:solidFill>
              <a:latin typeface="SutonnyMJ" pitchFamily="2" charset="0"/>
            </a:rPr>
            <a:t>gy³ </a:t>
          </a:r>
          <a:r>
            <a:rPr lang="en-US" sz="3600" kern="1200" dirty="0" err="1" smtClean="0">
              <a:solidFill>
                <a:srgbClr val="002060"/>
              </a:solidFill>
              <a:latin typeface="SutonnyMJ" pitchFamily="2" charset="0"/>
            </a:rPr>
            <a:t>wkKj</a:t>
          </a:r>
          <a:r>
            <a:rPr lang="en-US" sz="3600" kern="1200" dirty="0" smtClean="0">
              <a:solidFill>
                <a:srgbClr val="002060"/>
              </a:solidFill>
              <a:latin typeface="SutonnyMJ" pitchFamily="2" charset="0"/>
            </a:rPr>
            <a:t> </a:t>
          </a:r>
          <a:endParaRPr lang="en-US" sz="3600" kern="1200" dirty="0">
            <a:solidFill>
              <a:srgbClr val="002060"/>
            </a:solidFill>
            <a:latin typeface="SutonnyMJ" pitchFamily="2" charset="0"/>
          </a:endParaRPr>
        </a:p>
      </dsp:txBody>
      <dsp:txXfrm>
        <a:off x="8727717" y="337378"/>
        <a:ext cx="1664290" cy="651917"/>
      </dsp:txXfrm>
    </dsp:sp>
    <dsp:sp modelId="{2DE3B659-CAAB-4CBA-91FE-93DFD0CFC23C}">
      <dsp:nvSpPr>
        <dsp:cNvPr id="0" name=""/>
        <dsp:cNvSpPr/>
      </dsp:nvSpPr>
      <dsp:spPr>
        <a:xfrm rot="864342">
          <a:off x="6550271" y="1391203"/>
          <a:ext cx="2191617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2191617" y="900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rgbClr val="002060"/>
            </a:solidFill>
            <a:latin typeface="SutonnyMJ" pitchFamily="2" charset="0"/>
          </a:endParaRPr>
        </a:p>
      </dsp:txBody>
      <dsp:txXfrm>
        <a:off x="6550271" y="1478885"/>
        <a:ext cx="2191617" cy="4635"/>
      </dsp:txXfrm>
    </dsp:sp>
    <dsp:sp modelId="{D8E93DCB-E4D0-43E5-B818-7947A1CD059B}">
      <dsp:nvSpPr>
        <dsp:cNvPr id="0" name=""/>
        <dsp:cNvSpPr/>
      </dsp:nvSpPr>
      <dsp:spPr>
        <a:xfrm>
          <a:off x="8707435" y="1407585"/>
          <a:ext cx="1704854" cy="6924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002060"/>
              </a:solidFill>
              <a:latin typeface="SutonnyMJ" pitchFamily="2" charset="0"/>
            </a:rPr>
            <a:t>e× </a:t>
          </a:r>
          <a:r>
            <a:rPr lang="en-US" sz="4000" kern="1200" dirty="0" err="1" smtClean="0">
              <a:solidFill>
                <a:srgbClr val="002060"/>
              </a:solidFill>
              <a:latin typeface="SutonnyMJ" pitchFamily="2" charset="0"/>
            </a:rPr>
            <a:t>wkKj</a:t>
          </a:r>
          <a:endParaRPr lang="en-US" sz="4000" kern="1200" dirty="0">
            <a:solidFill>
              <a:srgbClr val="002060"/>
            </a:solidFill>
            <a:latin typeface="SutonnyMJ" pitchFamily="2" charset="0"/>
          </a:endParaRPr>
        </a:p>
      </dsp:txBody>
      <dsp:txXfrm>
        <a:off x="8727717" y="1427867"/>
        <a:ext cx="1664290" cy="651917"/>
      </dsp:txXfrm>
    </dsp:sp>
    <dsp:sp modelId="{C873B086-B56F-45FA-B779-E99CD8C0A78C}">
      <dsp:nvSpPr>
        <dsp:cNvPr id="0" name=""/>
        <dsp:cNvSpPr/>
      </dsp:nvSpPr>
      <dsp:spPr>
        <a:xfrm rot="932439">
          <a:off x="2547365" y="2211929"/>
          <a:ext cx="1972247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1972247" y="900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rgbClr val="002060"/>
            </a:solidFill>
            <a:latin typeface="SutonnyMJ" pitchFamily="2" charset="0"/>
          </a:endParaRPr>
        </a:p>
      </dsp:txBody>
      <dsp:txXfrm>
        <a:off x="2547365" y="2299611"/>
        <a:ext cx="1972247" cy="4635"/>
      </dsp:txXfrm>
    </dsp:sp>
    <dsp:sp modelId="{B596F199-D2C2-49C5-A8C2-985BDC9D4919}">
      <dsp:nvSpPr>
        <dsp:cNvPr id="0" name=""/>
        <dsp:cNvSpPr/>
      </dsp:nvSpPr>
      <dsp:spPr>
        <a:xfrm>
          <a:off x="4483561" y="2003177"/>
          <a:ext cx="1704854" cy="1125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002060"/>
              </a:solidFill>
              <a:latin typeface="SutonnyMJ" pitchFamily="2" charset="0"/>
            </a:rPr>
            <a:t>A¨v‡iv‡gwUK</a:t>
          </a:r>
          <a:endParaRPr lang="en-US" sz="3200" kern="1200" dirty="0">
            <a:solidFill>
              <a:srgbClr val="002060"/>
            </a:solidFill>
            <a:latin typeface="SutonnyMJ" pitchFamily="2" charset="0"/>
          </a:endParaRPr>
        </a:p>
      </dsp:txBody>
      <dsp:txXfrm>
        <a:off x="4516538" y="2036154"/>
        <a:ext cx="1638900" cy="1059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22051-C71C-46AD-8780-5B0D0B36B5B3}">
      <dsp:nvSpPr>
        <dsp:cNvPr id="0" name=""/>
        <dsp:cNvSpPr/>
      </dsp:nvSpPr>
      <dsp:spPr>
        <a:xfrm>
          <a:off x="1344472" y="1122"/>
          <a:ext cx="3169669" cy="1584834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SutonnyMJ" pitchFamily="2" charset="0"/>
            </a:rPr>
            <a:t>gy³ </a:t>
          </a:r>
          <a:r>
            <a:rPr lang="en-US" sz="2400" kern="1200" dirty="0" err="1" smtClean="0">
              <a:solidFill>
                <a:schemeClr val="tx1"/>
              </a:solidFill>
              <a:latin typeface="SutonnyMJ" pitchFamily="2" charset="0"/>
            </a:rPr>
            <a:t>wkKj</a:t>
          </a:r>
          <a:r>
            <a:rPr lang="en-US" sz="2400" kern="1200" dirty="0" smtClean="0">
              <a:solidFill>
                <a:schemeClr val="tx1"/>
              </a:solidFill>
              <a:latin typeface="SutonnyMJ" pitchFamily="2" charset="0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SutonnyMJ" pitchFamily="2" charset="0"/>
            </a:rPr>
            <a:t>nvB‡WvKve©b</a:t>
          </a:r>
          <a:endParaRPr lang="en-US" sz="2400" kern="1200" dirty="0">
            <a:solidFill>
              <a:schemeClr val="tx1"/>
            </a:solidFill>
            <a:latin typeface="SutonnyMJ" pitchFamily="2" charset="0"/>
          </a:endParaRPr>
        </a:p>
      </dsp:txBody>
      <dsp:txXfrm>
        <a:off x="1390890" y="47540"/>
        <a:ext cx="3076833" cy="1491998"/>
      </dsp:txXfrm>
    </dsp:sp>
    <dsp:sp modelId="{A6F82424-1A84-4C63-89DB-C8D99E4BED54}">
      <dsp:nvSpPr>
        <dsp:cNvPr id="0" name=""/>
        <dsp:cNvSpPr/>
      </dsp:nvSpPr>
      <dsp:spPr>
        <a:xfrm>
          <a:off x="1661439" y="1585956"/>
          <a:ext cx="316966" cy="1188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8626"/>
              </a:lnTo>
              <a:lnTo>
                <a:pt x="316966" y="11886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FD6B7-1405-4A57-8EB6-12DD3EB4CDE2}">
      <dsp:nvSpPr>
        <dsp:cNvPr id="0" name=""/>
        <dsp:cNvSpPr/>
      </dsp:nvSpPr>
      <dsp:spPr>
        <a:xfrm>
          <a:off x="1978406" y="1982165"/>
          <a:ext cx="2535735" cy="1584834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SutonnyMJ" pitchFamily="2" charset="0"/>
            </a:rPr>
            <a:t>m¤ú„³ gy³ </a:t>
          </a:r>
          <a:r>
            <a:rPr lang="en-US" sz="2400" kern="1200" dirty="0" err="1" smtClean="0">
              <a:solidFill>
                <a:schemeClr val="tx1"/>
              </a:solidFill>
              <a:latin typeface="SutonnyMJ" pitchFamily="2" charset="0"/>
            </a:rPr>
            <a:t>wkKj</a:t>
          </a:r>
          <a:endParaRPr lang="en-US" sz="2400" kern="1200" dirty="0">
            <a:solidFill>
              <a:schemeClr val="tx1"/>
            </a:solidFill>
            <a:latin typeface="SutonnyMJ" pitchFamily="2" charset="0"/>
          </a:endParaRPr>
        </a:p>
      </dsp:txBody>
      <dsp:txXfrm>
        <a:off x="2024824" y="2028583"/>
        <a:ext cx="2442899" cy="1491998"/>
      </dsp:txXfrm>
    </dsp:sp>
    <dsp:sp modelId="{FA17B6F7-2810-4C37-B1BE-85616DDE3A43}">
      <dsp:nvSpPr>
        <dsp:cNvPr id="0" name=""/>
        <dsp:cNvSpPr/>
      </dsp:nvSpPr>
      <dsp:spPr>
        <a:xfrm>
          <a:off x="1661439" y="1585956"/>
          <a:ext cx="351275" cy="317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0791"/>
              </a:lnTo>
              <a:lnTo>
                <a:pt x="351275" y="31707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6A30B-01B0-46A4-BF1A-9F801F50C535}">
      <dsp:nvSpPr>
        <dsp:cNvPr id="0" name=""/>
        <dsp:cNvSpPr/>
      </dsp:nvSpPr>
      <dsp:spPr>
        <a:xfrm>
          <a:off x="2012714" y="3964331"/>
          <a:ext cx="2535735" cy="1584834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SutonnyMJ" pitchFamily="2" charset="0"/>
            </a:rPr>
            <a:t>Am¤ú„³ gy³ </a:t>
          </a:r>
          <a:r>
            <a:rPr lang="en-US" sz="2400" kern="1200" dirty="0" err="1" smtClean="0">
              <a:solidFill>
                <a:schemeClr val="tx1"/>
              </a:solidFill>
              <a:latin typeface="SutonnyMJ" pitchFamily="2" charset="0"/>
            </a:rPr>
            <a:t>wkKj</a:t>
          </a:r>
          <a:endParaRPr lang="en-US" sz="2400" kern="1200" dirty="0">
            <a:solidFill>
              <a:schemeClr val="tx1"/>
            </a:solidFill>
            <a:latin typeface="SutonnyMJ" pitchFamily="2" charset="0"/>
          </a:endParaRPr>
        </a:p>
      </dsp:txBody>
      <dsp:txXfrm>
        <a:off x="2059132" y="4010749"/>
        <a:ext cx="2442899" cy="1491998"/>
      </dsp:txXfrm>
    </dsp:sp>
    <dsp:sp modelId="{F64A5BF9-FFB8-4486-9C8C-F6981F05F086}">
      <dsp:nvSpPr>
        <dsp:cNvPr id="0" name=""/>
        <dsp:cNvSpPr/>
      </dsp:nvSpPr>
      <dsp:spPr>
        <a:xfrm>
          <a:off x="5306559" y="1122"/>
          <a:ext cx="3169669" cy="1584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SutonnyMJ" pitchFamily="2" charset="0"/>
            </a:rPr>
            <a:t>e× </a:t>
          </a:r>
          <a:r>
            <a:rPr lang="en-US" sz="2400" kern="1200" dirty="0" err="1" smtClean="0">
              <a:solidFill>
                <a:schemeClr val="tx1"/>
              </a:solidFill>
              <a:latin typeface="SutonnyMJ" pitchFamily="2" charset="0"/>
            </a:rPr>
            <a:t>wkKj</a:t>
          </a:r>
          <a:r>
            <a:rPr lang="en-US" sz="2400" kern="1200" dirty="0" smtClean="0">
              <a:solidFill>
                <a:schemeClr val="tx1"/>
              </a:solidFill>
              <a:latin typeface="SutonnyMJ" pitchFamily="2" charset="0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SutonnyMJ" pitchFamily="2" charset="0"/>
            </a:rPr>
            <a:t>nvB‡WªvKve©b</a:t>
          </a:r>
          <a:endParaRPr lang="en-US" sz="2400" kern="1200" dirty="0">
            <a:solidFill>
              <a:schemeClr val="tx1"/>
            </a:solidFill>
            <a:latin typeface="SutonnyMJ" pitchFamily="2" charset="0"/>
          </a:endParaRPr>
        </a:p>
      </dsp:txBody>
      <dsp:txXfrm>
        <a:off x="5352977" y="47540"/>
        <a:ext cx="3076833" cy="1491998"/>
      </dsp:txXfrm>
    </dsp:sp>
    <dsp:sp modelId="{E8E090B0-9FE0-4162-8D6D-3B44BCE29D3A}">
      <dsp:nvSpPr>
        <dsp:cNvPr id="0" name=""/>
        <dsp:cNvSpPr/>
      </dsp:nvSpPr>
      <dsp:spPr>
        <a:xfrm>
          <a:off x="5623526" y="1585956"/>
          <a:ext cx="316966" cy="1188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8626"/>
              </a:lnTo>
              <a:lnTo>
                <a:pt x="316966" y="11886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B2F28-989B-4539-A123-0F431729705C}">
      <dsp:nvSpPr>
        <dsp:cNvPr id="0" name=""/>
        <dsp:cNvSpPr/>
      </dsp:nvSpPr>
      <dsp:spPr>
        <a:xfrm>
          <a:off x="5940493" y="1982165"/>
          <a:ext cx="2535735" cy="1584834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12700" cap="flat" cmpd="sng" algn="ctr">
          <a:solidFill>
            <a:schemeClr val="accent5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SutonnyMJ" pitchFamily="2" charset="0"/>
            </a:rPr>
            <a:t>m¤ú„³ e× </a:t>
          </a:r>
          <a:r>
            <a:rPr lang="en-US" sz="2400" kern="1200" dirty="0" err="1" smtClean="0">
              <a:solidFill>
                <a:schemeClr val="tx1"/>
              </a:solidFill>
              <a:latin typeface="SutonnyMJ" pitchFamily="2" charset="0"/>
            </a:rPr>
            <a:t>wkKj</a:t>
          </a:r>
          <a:endParaRPr lang="en-US" sz="2400" kern="1200" dirty="0">
            <a:solidFill>
              <a:schemeClr val="tx1"/>
            </a:solidFill>
            <a:latin typeface="SutonnyMJ" pitchFamily="2" charset="0"/>
          </a:endParaRPr>
        </a:p>
      </dsp:txBody>
      <dsp:txXfrm>
        <a:off x="5986911" y="2028583"/>
        <a:ext cx="2442899" cy="1491998"/>
      </dsp:txXfrm>
    </dsp:sp>
    <dsp:sp modelId="{F70751A6-FDF3-4C40-8F09-0D23D266485B}">
      <dsp:nvSpPr>
        <dsp:cNvPr id="0" name=""/>
        <dsp:cNvSpPr/>
      </dsp:nvSpPr>
      <dsp:spPr>
        <a:xfrm>
          <a:off x="5623526" y="1585956"/>
          <a:ext cx="316966" cy="3169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9669"/>
              </a:lnTo>
              <a:lnTo>
                <a:pt x="316966" y="31696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7EAE1-4CDA-484B-B9ED-9AB60410663B}">
      <dsp:nvSpPr>
        <dsp:cNvPr id="0" name=""/>
        <dsp:cNvSpPr/>
      </dsp:nvSpPr>
      <dsp:spPr>
        <a:xfrm>
          <a:off x="5940493" y="3963209"/>
          <a:ext cx="2535735" cy="158483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SutonnyMJ" pitchFamily="2" charset="0"/>
            </a:rPr>
            <a:t>Am¤ú„³ e× </a:t>
          </a:r>
          <a:r>
            <a:rPr lang="en-US" sz="2400" kern="1200" dirty="0" err="1" smtClean="0">
              <a:solidFill>
                <a:schemeClr val="tx1"/>
              </a:solidFill>
              <a:latin typeface="SutonnyMJ" pitchFamily="2" charset="0"/>
            </a:rPr>
            <a:t>wkKj</a:t>
          </a:r>
          <a:endParaRPr lang="en-US" sz="2400" kern="1200" dirty="0" smtClean="0">
            <a:solidFill>
              <a:schemeClr val="tx1"/>
            </a:solidFill>
            <a:latin typeface="SutonnyMJ" pitchFamily="2" charset="0"/>
          </a:endParaRPr>
        </a:p>
      </dsp:txBody>
      <dsp:txXfrm>
        <a:off x="5986911" y="4009627"/>
        <a:ext cx="2442899" cy="1491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F8197-8026-49C4-A2CE-66686C7FFA59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82188-B2B5-4E8A-88B5-9DC66EEBB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91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1CAD3-E997-4C60-B29B-7C4E2AB694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38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D9A46-4907-4254-BEDB-3DE1C8A7BC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619-D458-48AF-B4B7-D8B17D3C7C0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E28-A590-42E4-AEC6-2BE9C585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2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619-D458-48AF-B4B7-D8B17D3C7C0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E28-A590-42E4-AEC6-2BE9C585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2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619-D458-48AF-B4B7-D8B17D3C7C0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E28-A590-42E4-AEC6-2BE9C585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619-D458-48AF-B4B7-D8B17D3C7C0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E28-A590-42E4-AEC6-2BE9C585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7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619-D458-48AF-B4B7-D8B17D3C7C0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E28-A590-42E4-AEC6-2BE9C585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1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619-D458-48AF-B4B7-D8B17D3C7C0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E28-A590-42E4-AEC6-2BE9C585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4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619-D458-48AF-B4B7-D8B17D3C7C0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E28-A590-42E4-AEC6-2BE9C585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7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619-D458-48AF-B4B7-D8B17D3C7C0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E28-A590-42E4-AEC6-2BE9C585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99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619-D458-48AF-B4B7-D8B17D3C7C0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E28-A590-42E4-AEC6-2BE9C585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2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619-D458-48AF-B4B7-D8B17D3C7C0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E28-A590-42E4-AEC6-2BE9C585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7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619-D458-48AF-B4B7-D8B17D3C7C0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9E28-A590-42E4-AEC6-2BE9C585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2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E1619-D458-48AF-B4B7-D8B17D3C7C0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D9E28-A590-42E4-AEC6-2BE9C585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3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017486" y="4583022"/>
            <a:ext cx="8447314" cy="2020978"/>
          </a:xfrm>
          <a:prstGeom prst="rect">
            <a:avLst/>
          </a:prstGeom>
        </p:spPr>
        <p:txBody>
          <a:bodyPr vert="horz" lIns="73152" tIns="36576" rIns="73152" bIns="36576" numCol="1" rtlCol="0" anchor="b">
            <a:prstTxWarp prst="textWave4">
              <a:avLst>
                <a:gd name="adj1" fmla="val 12500"/>
                <a:gd name="adj2" fmla="val -1310"/>
              </a:avLst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5760" b="1" dirty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576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5760" b="1" dirty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576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576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109776"/>
            <a:ext cx="4463143" cy="32717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10" y="699660"/>
            <a:ext cx="2610385" cy="336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84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2743200" y="3185160"/>
            <a:ext cx="6705600" cy="298704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240" b="1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cv_© </a:t>
            </a:r>
            <a:r>
              <a:rPr lang="en-US" sz="6240" b="1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mvi_x</a:t>
            </a:r>
            <a:r>
              <a:rPr lang="en-US" sz="6240" b="1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6240" b="1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PvKx</a:t>
            </a:r>
            <a:endParaRPr lang="en-US" sz="3200" b="1" dirty="0">
              <a:solidFill>
                <a:schemeClr val="bg2">
                  <a:lumMod val="50000"/>
                </a:schemeClr>
              </a:solidFill>
              <a:latin typeface="SutonnyMJ" pitchFamily="2" charset="0"/>
              <a:cs typeface="NikoshBAN" pitchFamily="2" charset="0"/>
            </a:endParaRPr>
          </a:p>
          <a:p>
            <a:r>
              <a:rPr lang="en-US" sz="2240" b="1" dirty="0" err="1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সহকারী</a:t>
            </a:r>
            <a:r>
              <a:rPr lang="en-US" sz="2240" b="1" dirty="0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240" b="1" dirty="0" err="1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শিক্ষক</a:t>
            </a:r>
            <a:r>
              <a:rPr lang="en-US" sz="2240" b="1" dirty="0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 (</a:t>
            </a:r>
            <a:r>
              <a:rPr lang="en-US" sz="2240" b="1" dirty="0" err="1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weÁvb</a:t>
            </a:r>
            <a:r>
              <a:rPr lang="en-US" sz="2240" b="1" dirty="0">
                <a:solidFill>
                  <a:schemeClr val="accent2"/>
                </a:solidFill>
                <a:latin typeface="SutonnyMJ" pitchFamily="2" charset="0"/>
                <a:cs typeface="NikoshBAN" pitchFamily="2" charset="0"/>
              </a:rPr>
              <a:t>)</a:t>
            </a:r>
          </a:p>
          <a:p>
            <a:r>
              <a:rPr lang="en-US" sz="5120" b="1" dirty="0" err="1">
                <a:solidFill>
                  <a:srgbClr val="66FF66"/>
                </a:solidFill>
                <a:latin typeface="SutonnyMJ" pitchFamily="2" charset="0"/>
                <a:cs typeface="NikoshBAN" pitchFamily="2" charset="0"/>
              </a:rPr>
              <a:t>Knjw`qv</a:t>
            </a:r>
            <a:r>
              <a:rPr lang="en-US" sz="5120" b="1" dirty="0">
                <a:solidFill>
                  <a:srgbClr val="66FF66"/>
                </a:solidFill>
                <a:latin typeface="SutonnyMJ" pitchFamily="2" charset="0"/>
                <a:cs typeface="NikoshBAN" pitchFamily="2" charset="0"/>
              </a:rPr>
              <a:t> D”P </a:t>
            </a:r>
            <a:r>
              <a:rPr lang="bn-BD" sz="5120" b="1" dirty="0">
                <a:solidFill>
                  <a:srgbClr val="66FF66"/>
                </a:solidFill>
                <a:latin typeface="SutonnyMJ" pitchFamily="2" charset="0"/>
                <a:cs typeface="NikoshBAN" panose="02000000000000000000" pitchFamily="2" charset="0"/>
              </a:rPr>
              <a:t>বিদ্যালয়</a:t>
            </a:r>
            <a:endParaRPr lang="en-US" sz="5120" b="1" dirty="0">
              <a:solidFill>
                <a:srgbClr val="66FF66"/>
              </a:solidFill>
              <a:latin typeface="SutonnyMJ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solidFill>
                  <a:srgbClr val="66FF33"/>
                </a:solidFill>
                <a:latin typeface="SutonnyMJ" pitchFamily="2" charset="0"/>
                <a:cs typeface="NikoshBAN" pitchFamily="2" charset="0"/>
              </a:rPr>
              <a:t>gyKmy`cyi</a:t>
            </a:r>
            <a:r>
              <a:rPr lang="en-US" sz="4800" b="1" dirty="0">
                <a:solidFill>
                  <a:srgbClr val="66FF33"/>
                </a:solidFill>
                <a:latin typeface="SutonnyMJ" pitchFamily="2" charset="0"/>
                <a:cs typeface="NikoshBAN" pitchFamily="2" charset="0"/>
              </a:rPr>
              <a:t>, ‡</a:t>
            </a:r>
            <a:r>
              <a:rPr lang="en-US" sz="4800" b="1" dirty="0" err="1">
                <a:solidFill>
                  <a:srgbClr val="66FF33"/>
                </a:solidFill>
                <a:latin typeface="SutonnyMJ" pitchFamily="2" charset="0"/>
                <a:cs typeface="NikoshBAN" pitchFamily="2" charset="0"/>
              </a:rPr>
              <a:t>MvcvjMÄ</a:t>
            </a:r>
            <a:r>
              <a:rPr lang="en-US" sz="4800" b="1" dirty="0">
                <a:solidFill>
                  <a:srgbClr val="66FF33"/>
                </a:solidFill>
                <a:latin typeface="SutonnyMJ" pitchFamily="2" charset="0"/>
                <a:cs typeface="NikoshBAN" pitchFamily="2" charset="0"/>
              </a:rPr>
              <a:t>|</a:t>
            </a:r>
          </a:p>
          <a:p>
            <a:endParaRPr lang="en-US" sz="3760" b="1" dirty="0">
              <a:solidFill>
                <a:srgbClr val="FFFF00"/>
              </a:solidFill>
              <a:latin typeface="SutonnyMJ" pitchFamily="2" charset="0"/>
              <a:cs typeface="NikoshBAN" pitchFamily="2" charset="0"/>
            </a:endParaRPr>
          </a:p>
          <a:p>
            <a:endParaRPr lang="en-US" sz="2240" dirty="0">
              <a:latin typeface="SutonnyMJ" pitchFamily="2" charset="0"/>
            </a:endParaRPr>
          </a:p>
          <a:p>
            <a:endParaRPr lang="en-US" sz="2240" dirty="0">
              <a:latin typeface="SutonnyMJ" pitchFamily="2" charset="0"/>
            </a:endParaRPr>
          </a:p>
          <a:p>
            <a:endParaRPr lang="en-US" sz="2240" dirty="0">
              <a:latin typeface="SutonnyMJ" pitchFamily="2" charset="0"/>
            </a:endParaRPr>
          </a:p>
        </p:txBody>
      </p:sp>
      <p:sp>
        <p:nvSpPr>
          <p:cNvPr id="14" name="Left-Right Arrow 13"/>
          <p:cNvSpPr/>
          <p:nvPr/>
        </p:nvSpPr>
        <p:spPr>
          <a:xfrm>
            <a:off x="5245462" y="711926"/>
            <a:ext cx="4815840" cy="15240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76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76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76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76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0" t="9090" r="22858" b="52274"/>
          <a:stretch/>
        </p:blipFill>
        <p:spPr>
          <a:xfrm>
            <a:off x="1698173" y="183609"/>
            <a:ext cx="2717594" cy="27175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325134" y="2715904"/>
            <a:ext cx="3616657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SutonnyMJ" pitchFamily="2" charset="0"/>
              </a:rPr>
              <a:t>w</a:t>
            </a:r>
            <a:r>
              <a:rPr lang="en-US" sz="2800" dirty="0" err="1" smtClean="0">
                <a:latin typeface="SutonnyMJ" pitchFamily="2" charset="0"/>
              </a:rPr>
              <a:t>elq</a:t>
            </a:r>
            <a:r>
              <a:rPr lang="en-US" sz="2800" dirty="0" smtClean="0">
                <a:latin typeface="SutonnyMJ" pitchFamily="2" charset="0"/>
              </a:rPr>
              <a:t> t </a:t>
            </a:r>
            <a:r>
              <a:rPr lang="en-US" sz="2800" dirty="0" err="1" smtClean="0">
                <a:latin typeface="SutonnyMJ" pitchFamily="2" charset="0"/>
              </a:rPr>
              <a:t>imvqb</a:t>
            </a:r>
            <a:endParaRPr lang="en-US" sz="2800" dirty="0" smtClean="0">
              <a:latin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</a:rPr>
              <a:t> t `kg</a:t>
            </a:r>
          </a:p>
          <a:p>
            <a:r>
              <a:rPr lang="en-US" sz="2800" dirty="0" err="1" smtClean="0">
                <a:latin typeface="SutonnyMJ" pitchFamily="2" charset="0"/>
              </a:rPr>
              <a:t>Aa¨vq</a:t>
            </a:r>
            <a:r>
              <a:rPr lang="en-US" sz="2800" dirty="0" smtClean="0">
                <a:latin typeface="SutonnyMJ" pitchFamily="2" charset="0"/>
              </a:rPr>
              <a:t> t </a:t>
            </a:r>
            <a:r>
              <a:rPr lang="en-US" sz="2800" dirty="0" err="1" smtClean="0">
                <a:latin typeface="SutonnyMJ" pitchFamily="2" charset="0"/>
              </a:rPr>
              <a:t>GKv`k</a:t>
            </a:r>
            <a:endParaRPr lang="en-US" sz="2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1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53788"/>
            <a:ext cx="8071262" cy="600508"/>
          </a:xfrm>
          <a:solidFill>
            <a:schemeClr val="bg2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sz="2400" dirty="0" smtClean="0">
                <a:latin typeface="SutonnyMJ" pitchFamily="2" charset="0"/>
              </a:rPr>
              <a:t>GB </a:t>
            </a:r>
            <a:r>
              <a:rPr lang="en-US" sz="2400" dirty="0" err="1" smtClean="0">
                <a:latin typeface="SutonnyMJ" pitchFamily="2" charset="0"/>
              </a:rPr>
              <a:t>cvV</a:t>
            </a:r>
            <a:r>
              <a:rPr lang="en-US" sz="2400" dirty="0" smtClean="0">
                <a:latin typeface="SutonnyMJ" pitchFamily="2" charset="0"/>
              </a:rPr>
              <a:t> ‡</a:t>
            </a:r>
            <a:r>
              <a:rPr lang="en-US" sz="2400" dirty="0" err="1" smtClean="0">
                <a:latin typeface="SutonnyMJ" pitchFamily="2" charset="0"/>
              </a:rPr>
              <a:t>k‡l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wkÿv</a:t>
            </a:r>
            <a:r>
              <a:rPr lang="en-US" sz="2400" dirty="0" smtClean="0">
                <a:latin typeface="SutonnyMJ" pitchFamily="2" charset="0"/>
              </a:rPr>
              <a:t>_©xiv </a:t>
            </a:r>
            <a:r>
              <a:rPr lang="en-US" sz="2400" dirty="0" err="1" smtClean="0">
                <a:latin typeface="SutonnyMJ" pitchFamily="2" charset="0"/>
              </a:rPr>
              <a:t>hv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wkL‡Z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cvi‡e</a:t>
            </a:r>
            <a:r>
              <a:rPr lang="en-US" sz="2400" dirty="0" smtClean="0">
                <a:latin typeface="SutonnyMJ" pitchFamily="2" charset="0"/>
              </a:rPr>
              <a:t> t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algn="l"/>
            <a:endParaRPr lang="en-US" dirty="0" smtClean="0">
              <a:latin typeface="SutonnyMJ" pitchFamily="2" charset="0"/>
            </a:endParaRPr>
          </a:p>
          <a:p>
            <a:pPr algn="l"/>
            <a:r>
              <a:rPr lang="en-US" dirty="0" smtClean="0">
                <a:latin typeface="SutonnyMJ" pitchFamily="2" charset="0"/>
              </a:rPr>
              <a:t>1| </a:t>
            </a:r>
            <a:r>
              <a:rPr lang="en-US" dirty="0" err="1" smtClean="0">
                <a:latin typeface="SutonnyMJ" pitchFamily="2" charset="0"/>
              </a:rPr>
              <a:t>nvB‡WªvKve©b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ej‡Z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</a:rPr>
              <a:t>|</a:t>
            </a:r>
          </a:p>
          <a:p>
            <a:pPr algn="l"/>
            <a:r>
              <a:rPr lang="en-US" dirty="0" smtClean="0">
                <a:latin typeface="SutonnyMJ" pitchFamily="2" charset="0"/>
              </a:rPr>
              <a:t>2| </a:t>
            </a:r>
            <a:r>
              <a:rPr lang="en-US" dirty="0" err="1" smtClean="0">
                <a:latin typeface="SutonnyMJ" pitchFamily="2" charset="0"/>
              </a:rPr>
              <a:t>nvB‡WªvKve</a:t>
            </a:r>
            <a:r>
              <a:rPr lang="en-US" dirty="0" smtClean="0">
                <a:latin typeface="SutonnyMJ" pitchFamily="2" charset="0"/>
              </a:rPr>
              <a:t>©‡bi †</a:t>
            </a:r>
            <a:r>
              <a:rPr lang="en-US" dirty="0" err="1" smtClean="0">
                <a:latin typeface="SutonnyMJ" pitchFamily="2" charset="0"/>
              </a:rPr>
              <a:t>kÖwbweb¨vm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</a:rPr>
              <a:t>|</a:t>
            </a:r>
          </a:p>
          <a:p>
            <a:pPr algn="l"/>
            <a:r>
              <a:rPr lang="en-US" dirty="0" smtClean="0">
                <a:latin typeface="SutonnyMJ" pitchFamily="2" charset="0"/>
              </a:rPr>
              <a:t>3| </a:t>
            </a:r>
            <a:r>
              <a:rPr lang="en-US" dirty="0" err="1" smtClean="0">
                <a:latin typeface="SutonnyMJ" pitchFamily="2" charset="0"/>
              </a:rPr>
              <a:t>nvB‡WªvKve©b</a:t>
            </a:r>
            <a:r>
              <a:rPr lang="en-US" dirty="0" smtClean="0">
                <a:latin typeface="SutonnyMJ" pitchFamily="2" charset="0"/>
              </a:rPr>
              <a:t> hy³ †</a:t>
            </a:r>
            <a:r>
              <a:rPr lang="en-US" dirty="0" err="1" smtClean="0">
                <a:latin typeface="SutonnyMJ" pitchFamily="2" charset="0"/>
              </a:rPr>
              <a:t>hŠM</a:t>
            </a:r>
            <a:r>
              <a:rPr lang="en-US" dirty="0" smtClean="0">
                <a:latin typeface="SutonnyMJ" pitchFamily="2" charset="0"/>
              </a:rPr>
              <a:t> mbv³ </a:t>
            </a:r>
            <a:r>
              <a:rPr lang="en-US" dirty="0" err="1" smtClean="0">
                <a:latin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</a:rPr>
              <a:t>|</a:t>
            </a: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31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235036" cy="584901"/>
          </a:xfrm>
          <a:solidFill>
            <a:schemeClr val="tx2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sz="2400" dirty="0" err="1">
                <a:latin typeface="SutonnyMJ" pitchFamily="2" charset="0"/>
              </a:rPr>
              <a:t>w</a:t>
            </a:r>
            <a:r>
              <a:rPr lang="en-US" sz="2400" dirty="0" err="1" smtClean="0">
                <a:latin typeface="SutonnyMJ" pitchFamily="2" charset="0"/>
              </a:rPr>
              <a:t>b‡Pi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wPÎ</a:t>
            </a:r>
            <a:r>
              <a:rPr lang="en-US" sz="2400" dirty="0" smtClean="0">
                <a:latin typeface="SutonnyMJ" pitchFamily="2" charset="0"/>
              </a:rPr>
              <a:t>¸‡</a:t>
            </a:r>
            <a:r>
              <a:rPr lang="en-US" sz="2400" dirty="0" err="1" smtClean="0">
                <a:latin typeface="SutonnyMJ" pitchFamily="2" charset="0"/>
              </a:rPr>
              <a:t>jv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jÿ</a:t>
            </a:r>
            <a:r>
              <a:rPr lang="en-US" sz="2400" dirty="0" smtClean="0">
                <a:latin typeface="SutonnyMJ" pitchFamily="2" charset="0"/>
              </a:rPr>
              <a:t>¨ Ki t </a:t>
            </a:r>
            <a:endParaRPr lang="en-US" sz="2400" dirty="0">
              <a:latin typeface="SutonnyMJ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84" y="1534850"/>
            <a:ext cx="2642817" cy="18372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425" y="1534850"/>
            <a:ext cx="2619375" cy="174307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825" y="1613235"/>
            <a:ext cx="3562350" cy="1781175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1062284" y="3610099"/>
            <a:ext cx="2381560" cy="3681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</a:rPr>
              <a:t>gvgevwZ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36374" y="3610099"/>
            <a:ext cx="2339439" cy="3681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utonnyMJ" pitchFamily="2" charset="0"/>
              </a:rPr>
              <a:t>b¨vc_vwjb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48997" y="3610099"/>
            <a:ext cx="20544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utonnyMJ" pitchFamily="2" charset="0"/>
              </a:rPr>
              <a:t>M¨vm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wmwjÛvi</a:t>
            </a: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16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335" y="1801874"/>
            <a:ext cx="10515600" cy="2936381"/>
          </a:xfr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SutonnyMJ" pitchFamily="2" charset="0"/>
              </a:rPr>
              <a:t>1| </a:t>
            </a:r>
            <a:r>
              <a:rPr lang="en-US" sz="2400" dirty="0" err="1" smtClean="0">
                <a:latin typeface="SutonnyMJ" pitchFamily="2" charset="0"/>
              </a:rPr>
              <a:t>cÖ_g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wP‡Îi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</a:rPr>
              <a:t>gvgevwZ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GKwU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nvB‡WªvKve©b</a:t>
            </a:r>
            <a:r>
              <a:rPr lang="en-US" sz="2400" dirty="0" smtClean="0">
                <a:latin typeface="SutonnyMJ" pitchFamily="2" charset="0"/>
              </a:rPr>
              <a:t> | </a:t>
            </a:r>
            <a:r>
              <a:rPr lang="en-US" sz="2400" dirty="0" err="1" smtClean="0">
                <a:latin typeface="SutonnyMJ" pitchFamily="2" charset="0"/>
              </a:rPr>
              <a:t>GwU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nvB‡Wªv‡Rb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Kve©b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</a:rPr>
              <a:t>gŠj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wb‡q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MwVZ</a:t>
            </a:r>
            <a:r>
              <a:rPr lang="en-US" sz="2400" dirty="0" smtClean="0">
                <a:latin typeface="SutonnyMJ" pitchFamily="2" charset="0"/>
              </a:rPr>
              <a:t>|</a:t>
            </a:r>
          </a:p>
          <a:p>
            <a:pPr marL="0" indent="0">
              <a:buNone/>
            </a:pPr>
            <a:endParaRPr lang="en-US" sz="2400" dirty="0">
              <a:latin typeface="SutonnyMJ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SutonnyMJ" pitchFamily="2" charset="0"/>
              </a:rPr>
              <a:t>2| </a:t>
            </a:r>
            <a:r>
              <a:rPr lang="en-US" sz="2400" dirty="0" err="1" smtClean="0">
                <a:latin typeface="SutonnyMJ" pitchFamily="2" charset="0"/>
              </a:rPr>
              <a:t>wØZxq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wP‡Îi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b¨vc_vwjb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GKwU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nvB‡WªvKve©b</a:t>
            </a:r>
            <a:r>
              <a:rPr lang="en-US" sz="2400" dirty="0" smtClean="0">
                <a:latin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</a:rPr>
              <a:t>GwU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nvB‡Wªv‡Rb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Kve©b</a:t>
            </a:r>
            <a:r>
              <a:rPr lang="en-US" sz="2400" dirty="0" smtClean="0">
                <a:latin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</a:rPr>
              <a:t>gŠj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wb‡q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MwVZ</a:t>
            </a:r>
            <a:r>
              <a:rPr lang="en-US" sz="2400" dirty="0" smtClean="0">
                <a:latin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ms‡KZ</a:t>
            </a:r>
            <a:r>
              <a:rPr lang="en-US" sz="2400" dirty="0" smtClean="0">
                <a:latin typeface="SutonnyMJ" pitchFamily="2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SutonnyMJ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SutonnyMJ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SutonnyMJ" pitchFamily="2" charset="0"/>
              </a:rPr>
              <a:t>3| Z…</a:t>
            </a:r>
            <a:r>
              <a:rPr lang="en-US" sz="2400" dirty="0" err="1" smtClean="0">
                <a:latin typeface="SutonnyMJ" pitchFamily="2" charset="0"/>
              </a:rPr>
              <a:t>Zxq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wP‡Î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M¨vm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wmwjÛv‡ii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g‡a</a:t>
            </a:r>
            <a:r>
              <a:rPr lang="en-US" sz="2400" dirty="0" smtClean="0">
                <a:latin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</a:rPr>
              <a:t>cÖvK</a:t>
            </a:r>
            <a:r>
              <a:rPr lang="en-US" sz="2400" dirty="0" smtClean="0">
                <a:latin typeface="SutonnyMJ" pitchFamily="2" charset="0"/>
              </a:rPr>
              <a:t>…</a:t>
            </a:r>
            <a:r>
              <a:rPr lang="en-US" sz="2400" dirty="0" err="1" smtClean="0">
                <a:latin typeface="SutonnyMJ" pitchFamily="2" charset="0"/>
              </a:rPr>
              <a:t>wZK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M¨vm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Aew</a:t>
            </a:r>
            <a:r>
              <a:rPr lang="en-US" sz="2400" dirty="0" smtClean="0">
                <a:latin typeface="SutonnyMJ" pitchFamily="2" charset="0"/>
              </a:rPr>
              <a:t>¯’Z </a:t>
            </a:r>
            <a:r>
              <a:rPr lang="en-US" sz="2400" dirty="0" err="1" smtClean="0">
                <a:latin typeface="SutonnyMJ" pitchFamily="2" charset="0"/>
              </a:rPr>
              <a:t>hv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nvB‡WªvKve©b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</a:rPr>
              <a:t>hŠM</a:t>
            </a:r>
            <a:r>
              <a:rPr lang="en-US" sz="2400" dirty="0" smtClean="0">
                <a:latin typeface="SutonnyMJ" pitchFamily="2" charset="0"/>
              </a:rPr>
              <a:t>| 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80010"/>
            <a:ext cx="874518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</a:rPr>
              <a:t>†h </a:t>
            </a:r>
            <a:r>
              <a:rPr lang="en-US" sz="2400" dirty="0" err="1" smtClean="0">
                <a:latin typeface="SutonnyMJ" pitchFamily="2" charset="0"/>
              </a:rPr>
              <a:t>mKj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</a:rPr>
              <a:t>hŠM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ïay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nvB‡Wªv‡Rb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Kve©b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</a:rPr>
              <a:t>gŠj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wb‡q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MwVZ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Zv</a:t>
            </a:r>
            <a:r>
              <a:rPr lang="en-US" sz="2400" dirty="0" smtClean="0">
                <a:latin typeface="SutonnyMJ" pitchFamily="2" charset="0"/>
              </a:rPr>
              <a:t>‡`</a:t>
            </a:r>
            <a:r>
              <a:rPr lang="en-US" sz="2400" dirty="0" err="1" smtClean="0">
                <a:latin typeface="SutonnyMJ" pitchFamily="2" charset="0"/>
              </a:rPr>
              <a:t>i‡K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nvD‡WªvKve©b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e‡j</a:t>
            </a:r>
            <a:r>
              <a:rPr lang="en-US" sz="2400" dirty="0" smtClean="0">
                <a:latin typeface="SutonnyMJ" pitchFamily="2" charset="0"/>
              </a:rPr>
              <a:t>| </a:t>
            </a:r>
            <a:endParaRPr lang="en-US" sz="24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1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</a:rPr>
              <a:t>nvB‡WªvKv</a:t>
            </a:r>
            <a:r>
              <a:rPr lang="en-US" sz="4000" dirty="0" smtClean="0">
                <a:latin typeface="SutonnyMJ" pitchFamily="2" charset="0"/>
              </a:rPr>
              <a:t>©‡bi †</a:t>
            </a:r>
            <a:r>
              <a:rPr lang="en-US" sz="4000" dirty="0" err="1" smtClean="0">
                <a:latin typeface="SutonnyMJ" pitchFamily="2" charset="0"/>
              </a:rPr>
              <a:t>kÖwYweb¨vm</a:t>
            </a:r>
            <a:endParaRPr lang="en-US" sz="4000" dirty="0">
              <a:latin typeface="SutonnyMJ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387266"/>
              </p:ext>
            </p:extLst>
          </p:nvPr>
        </p:nvGraphicFramePr>
        <p:xfrm>
          <a:off x="138951" y="1690688"/>
          <a:ext cx="10416987" cy="3594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405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762836"/>
              </p:ext>
            </p:extLst>
          </p:nvPr>
        </p:nvGraphicFramePr>
        <p:xfrm>
          <a:off x="838199" y="627797"/>
          <a:ext cx="9820701" cy="5549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856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058" y="203200"/>
            <a:ext cx="6723743" cy="672374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535680" y="3733800"/>
            <a:ext cx="4632960" cy="2743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4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04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04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905371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202</Words>
  <Application>Microsoft Office PowerPoint</Application>
  <PresentationFormat>Widescreen</PresentationFormat>
  <Paragraphs>41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NikoshBAN</vt:lpstr>
      <vt:lpstr>SutonnyMJ</vt:lpstr>
      <vt:lpstr>Times New Roman</vt:lpstr>
      <vt:lpstr>Office Theme</vt:lpstr>
      <vt:lpstr>PowerPoint Presentation</vt:lpstr>
      <vt:lpstr>PowerPoint Presentation</vt:lpstr>
      <vt:lpstr>GB cvV ‡k‡l wkÿv_©xiv hv wkL‡Z cvi‡e t</vt:lpstr>
      <vt:lpstr>wb‡Pi wPÎ¸‡jv jÿ¨ Ki t </vt:lpstr>
      <vt:lpstr>PowerPoint Presentation</vt:lpstr>
      <vt:lpstr>nvB‡WªvKv©‡bi †kÖwYweb¨vm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GB cvV ‡k‡l wkÿv_©xiv hv wkL‡Z cvi‡e t</dc:title>
  <dc:creator>Windows User</dc:creator>
  <cp:lastModifiedBy>Windows User</cp:lastModifiedBy>
  <cp:revision>14</cp:revision>
  <dcterms:created xsi:type="dcterms:W3CDTF">2021-04-18T08:01:21Z</dcterms:created>
  <dcterms:modified xsi:type="dcterms:W3CDTF">2021-04-19T06:38:45Z</dcterms:modified>
</cp:coreProperties>
</file>