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1" r:id="rId1"/>
  </p:sldMasterIdLst>
  <p:sldIdLst>
    <p:sldId id="256" r:id="rId2"/>
    <p:sldId id="279"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8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5.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1B572F-B9C4-4A07-A2ED-91645E66C10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24A66A3F-A279-4B09-9E9B-48A8D56F96EC}">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3600" dirty="0" smtClean="0">
              <a:latin typeface="NikoshBAN" panose="02000000000000000000" pitchFamily="2" charset="0"/>
              <a:cs typeface="NikoshBAN" panose="02000000000000000000" pitchFamily="2" charset="0"/>
            </a:rPr>
            <a:t> </a:t>
          </a:r>
          <a:r>
            <a:rPr lang="ar-SA" sz="4400" dirty="0" smtClean="0">
              <a:latin typeface="KFGQPC Uthman Taha Naskh" panose="02000000000000000000" pitchFamily="2" charset="-78"/>
              <a:cs typeface="KFGQPC Uthman Taha Naskh" panose="02000000000000000000" pitchFamily="2" charset="-78"/>
            </a:rPr>
            <a:t>أَلْعَصَبَةُ </a:t>
          </a:r>
          <a:r>
            <a:rPr lang="en-US" sz="4400" dirty="0" err="1" smtClean="0">
              <a:latin typeface="NikoshBAN" panose="02000000000000000000" pitchFamily="2" charset="0"/>
              <a:cs typeface="NikoshBAN" panose="02000000000000000000" pitchFamily="2" charset="0"/>
            </a:rPr>
            <a:t>আসাবা</a:t>
          </a:r>
          <a:endParaRPr lang="en-US" sz="4400" dirty="0">
            <a:latin typeface="NikoshBAN" panose="02000000000000000000" pitchFamily="2" charset="0"/>
            <a:cs typeface="NikoshBAN" panose="02000000000000000000" pitchFamily="2" charset="0"/>
          </a:endParaRPr>
        </a:p>
      </dgm:t>
    </dgm:pt>
    <dgm:pt modelId="{01774609-AD31-49FF-8F22-4E67A9F87924}" type="parTrans" cxnId="{21513172-81BA-420F-AD30-CF7294330645}">
      <dgm:prSet/>
      <dgm:spPr/>
      <dgm:t>
        <a:bodyPr/>
        <a:lstStyle/>
        <a:p>
          <a:endParaRPr lang="en-US"/>
        </a:p>
      </dgm:t>
    </dgm:pt>
    <dgm:pt modelId="{C5243CC4-F789-47E2-A609-63E856FE0C44}" type="sibTrans" cxnId="{21513172-81BA-420F-AD30-CF7294330645}">
      <dgm:prSet/>
      <dgm:spPr/>
      <dgm:t>
        <a:bodyPr/>
        <a:lstStyle/>
        <a:p>
          <a:endParaRPr lang="en-US"/>
        </a:p>
      </dgm:t>
    </dgm:pt>
    <dgm:pt modelId="{A2E75BF5-0795-46BB-A9A9-3863AD388E0A}">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ar-SA" sz="4800" dirty="0" smtClean="0">
              <a:solidFill>
                <a:schemeClr val="tx1"/>
              </a:solidFill>
              <a:latin typeface="KFGQPC Uthman Taha Naskh" panose="02000000000000000000" pitchFamily="2" charset="-78"/>
              <a:cs typeface="KFGQPC Uthman Taha Naskh" panose="02000000000000000000" pitchFamily="2" charset="-78"/>
            </a:rPr>
            <a:t>أَلْعَصَبَةُ النَّسَبِيَّةُ</a:t>
          </a:r>
          <a:endParaRPr lang="en-US" sz="4800" dirty="0" smtClean="0">
            <a:solidFill>
              <a:schemeClr val="tx1"/>
            </a:solidFill>
            <a:latin typeface="KFGQPC Uthman Taha Naskh" panose="02000000000000000000" pitchFamily="2" charset="-78"/>
            <a:cs typeface="KFGQPC Uthman Taha Naskh" panose="02000000000000000000" pitchFamily="2" charset="-78"/>
          </a:endParaRPr>
        </a:p>
        <a:p>
          <a:r>
            <a:rPr lang="en-US" sz="4800" dirty="0" err="1" smtClean="0">
              <a:solidFill>
                <a:schemeClr val="tx1"/>
              </a:solidFill>
              <a:latin typeface="NikoshBAN" panose="02000000000000000000" pitchFamily="2" charset="0"/>
              <a:cs typeface="NikoshBAN" panose="02000000000000000000" pitchFamily="2" charset="0"/>
            </a:rPr>
            <a:t>বংশীয়</a:t>
          </a:r>
          <a:r>
            <a:rPr lang="en-US" sz="4800" dirty="0" smtClean="0">
              <a:solidFill>
                <a:schemeClr val="tx1"/>
              </a:solidFill>
              <a:latin typeface="NikoshBAN" panose="02000000000000000000" pitchFamily="2" charset="0"/>
              <a:cs typeface="NikoshBAN" panose="02000000000000000000" pitchFamily="2" charset="0"/>
            </a:rPr>
            <a:t> </a:t>
          </a:r>
          <a:r>
            <a:rPr lang="en-US" sz="4800" dirty="0" err="1" smtClean="0">
              <a:solidFill>
                <a:schemeClr val="tx1"/>
              </a:solidFill>
              <a:latin typeface="NikoshBAN" panose="02000000000000000000" pitchFamily="2" charset="0"/>
              <a:cs typeface="NikoshBAN" panose="02000000000000000000" pitchFamily="2" charset="0"/>
            </a:rPr>
            <a:t>আসাবা</a:t>
          </a:r>
          <a:endParaRPr lang="en-US" sz="4800" dirty="0">
            <a:solidFill>
              <a:schemeClr val="tx1"/>
            </a:solidFill>
            <a:latin typeface="NikoshBAN" panose="02000000000000000000" pitchFamily="2" charset="0"/>
            <a:cs typeface="NikoshBAN" panose="02000000000000000000" pitchFamily="2" charset="0"/>
          </a:endParaRPr>
        </a:p>
      </dgm:t>
    </dgm:pt>
    <dgm:pt modelId="{46ECD6FB-6E59-4584-90E7-1928DF7639AD}" type="parTrans" cxnId="{C650CF64-328E-442E-94FB-74CD64D1FAAB}">
      <dgm:prSet/>
      <dgm:spPr/>
      <dgm:t>
        <a:bodyPr/>
        <a:lstStyle/>
        <a:p>
          <a:endParaRPr lang="en-US"/>
        </a:p>
      </dgm:t>
    </dgm:pt>
    <dgm:pt modelId="{92B021AC-C991-4AF8-8CF0-E504CC18C447}" type="sibTrans" cxnId="{C650CF64-328E-442E-94FB-74CD64D1FAAB}">
      <dgm:prSet/>
      <dgm:spPr/>
      <dgm:t>
        <a:bodyPr/>
        <a:lstStyle/>
        <a:p>
          <a:endParaRPr lang="en-US"/>
        </a:p>
      </dgm:t>
    </dgm:pt>
    <dgm:pt modelId="{AB8E9BC8-2F18-41FB-986E-3C8389F1A1A4}">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ar-SA" sz="4800" dirty="0" smtClean="0">
              <a:solidFill>
                <a:schemeClr val="tx1"/>
              </a:solidFill>
              <a:latin typeface="KFGQPC Uthman Taha Naskh" panose="02000000000000000000" pitchFamily="2" charset="-78"/>
              <a:cs typeface="KFGQPC Uthman Taha Naskh" panose="02000000000000000000" pitchFamily="2" charset="-78"/>
            </a:rPr>
            <a:t>أَلْعَصَبَةُ السَّبَبِيَّةِ</a:t>
          </a:r>
          <a:endParaRPr lang="en-US" sz="4800" dirty="0" smtClean="0">
            <a:solidFill>
              <a:schemeClr val="tx1"/>
            </a:solidFill>
            <a:latin typeface="KFGQPC Uthman Taha Naskh" panose="02000000000000000000" pitchFamily="2" charset="-78"/>
            <a:cs typeface="KFGQPC Uthman Taha Naskh" panose="02000000000000000000" pitchFamily="2" charset="-78"/>
          </a:endParaRPr>
        </a:p>
        <a:p>
          <a:r>
            <a:rPr lang="en-US" sz="4800" dirty="0" err="1" smtClean="0">
              <a:solidFill>
                <a:schemeClr val="tx1"/>
              </a:solidFill>
              <a:latin typeface="NikoshBAN" panose="02000000000000000000" pitchFamily="2" charset="0"/>
              <a:cs typeface="NikoshBAN" panose="02000000000000000000" pitchFamily="2" charset="0"/>
            </a:rPr>
            <a:t>কারণিক</a:t>
          </a:r>
          <a:r>
            <a:rPr lang="en-US" sz="4800" dirty="0" smtClean="0">
              <a:solidFill>
                <a:schemeClr val="tx1"/>
              </a:solidFill>
              <a:latin typeface="NikoshBAN" panose="02000000000000000000" pitchFamily="2" charset="0"/>
              <a:cs typeface="NikoshBAN" panose="02000000000000000000" pitchFamily="2" charset="0"/>
            </a:rPr>
            <a:t> </a:t>
          </a:r>
          <a:r>
            <a:rPr lang="en-US" sz="4800" dirty="0" err="1" smtClean="0">
              <a:solidFill>
                <a:schemeClr val="tx1"/>
              </a:solidFill>
              <a:latin typeface="NikoshBAN" panose="02000000000000000000" pitchFamily="2" charset="0"/>
              <a:cs typeface="NikoshBAN" panose="02000000000000000000" pitchFamily="2" charset="0"/>
            </a:rPr>
            <a:t>আসাবা</a:t>
          </a:r>
          <a:endParaRPr lang="en-US" sz="4800" dirty="0">
            <a:solidFill>
              <a:schemeClr val="tx1"/>
            </a:solidFill>
            <a:latin typeface="NikoshBAN" panose="02000000000000000000" pitchFamily="2" charset="0"/>
            <a:cs typeface="NikoshBAN" panose="02000000000000000000" pitchFamily="2" charset="0"/>
          </a:endParaRPr>
        </a:p>
      </dgm:t>
    </dgm:pt>
    <dgm:pt modelId="{9B7F4BBB-5201-40DD-8D47-F715559539B9}" type="parTrans" cxnId="{FE08AB91-FA4B-41F0-964F-8F0605952E0A}">
      <dgm:prSet/>
      <dgm:spPr/>
      <dgm:t>
        <a:bodyPr/>
        <a:lstStyle/>
        <a:p>
          <a:endParaRPr lang="en-US"/>
        </a:p>
      </dgm:t>
    </dgm:pt>
    <dgm:pt modelId="{F8946A25-3428-4F9F-8384-0F12EFB08BE9}" type="sibTrans" cxnId="{FE08AB91-FA4B-41F0-964F-8F0605952E0A}">
      <dgm:prSet/>
      <dgm:spPr/>
      <dgm:t>
        <a:bodyPr/>
        <a:lstStyle/>
        <a:p>
          <a:endParaRPr lang="en-US"/>
        </a:p>
      </dgm:t>
    </dgm:pt>
    <dgm:pt modelId="{1F49E681-D7C1-4D63-A822-BB980533DE12}" type="pres">
      <dgm:prSet presAssocID="{6F1B572F-B9C4-4A07-A2ED-91645E66C106}" presName="Name0" presStyleCnt="0">
        <dgm:presLayoutVars>
          <dgm:chMax val="1"/>
          <dgm:chPref val="1"/>
          <dgm:dir/>
          <dgm:animOne val="branch"/>
          <dgm:animLvl val="lvl"/>
        </dgm:presLayoutVars>
      </dgm:prSet>
      <dgm:spPr/>
      <dgm:t>
        <a:bodyPr/>
        <a:lstStyle/>
        <a:p>
          <a:endParaRPr lang="en-US"/>
        </a:p>
      </dgm:t>
    </dgm:pt>
    <dgm:pt modelId="{1852B94A-B1F7-4E97-824C-6C4C7696C599}" type="pres">
      <dgm:prSet presAssocID="{24A66A3F-A279-4B09-9E9B-48A8D56F96EC}" presName="Parent" presStyleLbl="node0" presStyleIdx="0" presStyleCnt="1" custScaleX="69525" custScaleY="68546">
        <dgm:presLayoutVars>
          <dgm:chMax val="6"/>
          <dgm:chPref val="6"/>
        </dgm:presLayoutVars>
      </dgm:prSet>
      <dgm:spPr/>
      <dgm:t>
        <a:bodyPr/>
        <a:lstStyle/>
        <a:p>
          <a:endParaRPr lang="en-US"/>
        </a:p>
      </dgm:t>
    </dgm:pt>
    <dgm:pt modelId="{569CD270-F734-423E-964B-F52F7D758C9A}" type="pres">
      <dgm:prSet presAssocID="{A2E75BF5-0795-46BB-A9A9-3863AD388E0A}" presName="Accent1" presStyleCnt="0"/>
      <dgm:spPr/>
    </dgm:pt>
    <dgm:pt modelId="{0A67D0EE-1AF6-444E-82DD-313A533C5FB5}" type="pres">
      <dgm:prSet presAssocID="{A2E75BF5-0795-46BB-A9A9-3863AD388E0A}" presName="Accent" presStyleLbl="bgShp" presStyleIdx="0" presStyleCnt="2"/>
      <dgm:spPr/>
    </dgm:pt>
    <dgm:pt modelId="{9EDD7BA5-636E-4306-A924-ACF7AE336922}" type="pres">
      <dgm:prSet presAssocID="{A2E75BF5-0795-46BB-A9A9-3863AD388E0A}" presName="Child1" presStyleLbl="node1" presStyleIdx="0" presStyleCnt="2" custScaleX="151013" custLinFactNeighborX="7495" custLinFactNeighborY="9745">
        <dgm:presLayoutVars>
          <dgm:chMax val="0"/>
          <dgm:chPref val="0"/>
          <dgm:bulletEnabled val="1"/>
        </dgm:presLayoutVars>
      </dgm:prSet>
      <dgm:spPr/>
      <dgm:t>
        <a:bodyPr/>
        <a:lstStyle/>
        <a:p>
          <a:endParaRPr lang="en-US"/>
        </a:p>
      </dgm:t>
    </dgm:pt>
    <dgm:pt modelId="{C31828FF-2D4F-4EB8-90C4-1DBB2F881C92}" type="pres">
      <dgm:prSet presAssocID="{AB8E9BC8-2F18-41FB-986E-3C8389F1A1A4}" presName="Accent2" presStyleCnt="0"/>
      <dgm:spPr/>
    </dgm:pt>
    <dgm:pt modelId="{BAEBC95D-1926-4715-A8A4-A44E94B71AAB}" type="pres">
      <dgm:prSet presAssocID="{AB8E9BC8-2F18-41FB-986E-3C8389F1A1A4}" presName="Accent" presStyleLbl="bgShp" presStyleIdx="1" presStyleCnt="2"/>
      <dgm:spPr/>
      <dgm:t>
        <a:bodyPr/>
        <a:lstStyle/>
        <a:p>
          <a:endParaRPr lang="en-US"/>
        </a:p>
      </dgm:t>
    </dgm:pt>
    <dgm:pt modelId="{50589FA6-A28D-42ED-A54C-85B2C6E47A87}" type="pres">
      <dgm:prSet presAssocID="{AB8E9BC8-2F18-41FB-986E-3C8389F1A1A4}" presName="Child2" presStyleLbl="node1" presStyleIdx="1" presStyleCnt="2" custScaleX="158036" custScaleY="104655" custLinFactNeighborX="4685" custLinFactNeighborY="-1624">
        <dgm:presLayoutVars>
          <dgm:chMax val="0"/>
          <dgm:chPref val="0"/>
          <dgm:bulletEnabled val="1"/>
        </dgm:presLayoutVars>
      </dgm:prSet>
      <dgm:spPr/>
      <dgm:t>
        <a:bodyPr/>
        <a:lstStyle/>
        <a:p>
          <a:endParaRPr lang="en-US"/>
        </a:p>
      </dgm:t>
    </dgm:pt>
  </dgm:ptLst>
  <dgm:cxnLst>
    <dgm:cxn modelId="{8D6455B4-DA0E-4CE8-8E2B-5302AAD9796A}" type="presOf" srcId="{A2E75BF5-0795-46BB-A9A9-3863AD388E0A}" destId="{9EDD7BA5-636E-4306-A924-ACF7AE336922}" srcOrd="0" destOrd="0" presId="urn:microsoft.com/office/officeart/2011/layout/HexagonRadial"/>
    <dgm:cxn modelId="{21513172-81BA-420F-AD30-CF7294330645}" srcId="{6F1B572F-B9C4-4A07-A2ED-91645E66C106}" destId="{24A66A3F-A279-4B09-9E9B-48A8D56F96EC}" srcOrd="0" destOrd="0" parTransId="{01774609-AD31-49FF-8F22-4E67A9F87924}" sibTransId="{C5243CC4-F789-47E2-A609-63E856FE0C44}"/>
    <dgm:cxn modelId="{C650CF64-328E-442E-94FB-74CD64D1FAAB}" srcId="{24A66A3F-A279-4B09-9E9B-48A8D56F96EC}" destId="{A2E75BF5-0795-46BB-A9A9-3863AD388E0A}" srcOrd="0" destOrd="0" parTransId="{46ECD6FB-6E59-4584-90E7-1928DF7639AD}" sibTransId="{92B021AC-C991-4AF8-8CF0-E504CC18C447}"/>
    <dgm:cxn modelId="{76F856AD-D1A6-409B-8642-14E3D1B7569D}" type="presOf" srcId="{24A66A3F-A279-4B09-9E9B-48A8D56F96EC}" destId="{1852B94A-B1F7-4E97-824C-6C4C7696C599}" srcOrd="0" destOrd="0" presId="urn:microsoft.com/office/officeart/2011/layout/HexagonRadial"/>
    <dgm:cxn modelId="{49FA7FBE-9036-4339-A74D-23A77657464B}" type="presOf" srcId="{6F1B572F-B9C4-4A07-A2ED-91645E66C106}" destId="{1F49E681-D7C1-4D63-A822-BB980533DE12}" srcOrd="0" destOrd="0" presId="urn:microsoft.com/office/officeart/2011/layout/HexagonRadial"/>
    <dgm:cxn modelId="{FE08AB91-FA4B-41F0-964F-8F0605952E0A}" srcId="{24A66A3F-A279-4B09-9E9B-48A8D56F96EC}" destId="{AB8E9BC8-2F18-41FB-986E-3C8389F1A1A4}" srcOrd="1" destOrd="0" parTransId="{9B7F4BBB-5201-40DD-8D47-F715559539B9}" sibTransId="{F8946A25-3428-4F9F-8384-0F12EFB08BE9}"/>
    <dgm:cxn modelId="{425BD0E1-B344-4258-9E7E-3F738B9A5B9E}" type="presOf" srcId="{AB8E9BC8-2F18-41FB-986E-3C8389F1A1A4}" destId="{50589FA6-A28D-42ED-A54C-85B2C6E47A87}" srcOrd="0" destOrd="0" presId="urn:microsoft.com/office/officeart/2011/layout/HexagonRadial"/>
    <dgm:cxn modelId="{CAA6C94C-D1F8-4706-84B6-8DEF70A6097F}" type="presParOf" srcId="{1F49E681-D7C1-4D63-A822-BB980533DE12}" destId="{1852B94A-B1F7-4E97-824C-6C4C7696C599}" srcOrd="0" destOrd="0" presId="urn:microsoft.com/office/officeart/2011/layout/HexagonRadial"/>
    <dgm:cxn modelId="{08397201-6B0A-4157-B582-276A4164162A}" type="presParOf" srcId="{1F49E681-D7C1-4D63-A822-BB980533DE12}" destId="{569CD270-F734-423E-964B-F52F7D758C9A}" srcOrd="1" destOrd="0" presId="urn:microsoft.com/office/officeart/2011/layout/HexagonRadial"/>
    <dgm:cxn modelId="{9D707822-20AE-481B-A3A0-8E1CF8B98063}" type="presParOf" srcId="{569CD270-F734-423E-964B-F52F7D758C9A}" destId="{0A67D0EE-1AF6-444E-82DD-313A533C5FB5}" srcOrd="0" destOrd="0" presId="urn:microsoft.com/office/officeart/2011/layout/HexagonRadial"/>
    <dgm:cxn modelId="{1A9B9432-0D46-4000-9BC6-B61C82F24540}" type="presParOf" srcId="{1F49E681-D7C1-4D63-A822-BB980533DE12}" destId="{9EDD7BA5-636E-4306-A924-ACF7AE336922}" srcOrd="2" destOrd="0" presId="urn:microsoft.com/office/officeart/2011/layout/HexagonRadial"/>
    <dgm:cxn modelId="{53A840FF-3D48-43FF-801C-8F2FB61BC949}" type="presParOf" srcId="{1F49E681-D7C1-4D63-A822-BB980533DE12}" destId="{C31828FF-2D4F-4EB8-90C4-1DBB2F881C92}" srcOrd="3" destOrd="0" presId="urn:microsoft.com/office/officeart/2011/layout/HexagonRadial"/>
    <dgm:cxn modelId="{B3435D79-CC2A-4A50-9A52-EA829943ECBD}" type="presParOf" srcId="{C31828FF-2D4F-4EB8-90C4-1DBB2F881C92}" destId="{BAEBC95D-1926-4715-A8A4-A44E94B71AAB}" srcOrd="0" destOrd="0" presId="urn:microsoft.com/office/officeart/2011/layout/HexagonRadial"/>
    <dgm:cxn modelId="{834C59FE-BE77-4048-829A-AEC0CB1A1448}" type="presParOf" srcId="{1F49E681-D7C1-4D63-A822-BB980533DE12}" destId="{50589FA6-A28D-42ED-A54C-85B2C6E47A87}" srcOrd="4"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13B931-9A0A-46E6-8809-FF521D4821B8}"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en-US"/>
        </a:p>
      </dgm:t>
    </dgm:pt>
    <dgm:pt modelId="{3A2FAF92-47FB-426F-BD4B-028AF1A03C4B}">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3600" dirty="0" smtClean="0">
              <a:latin typeface="NikoshBAN" panose="02000000000000000000" pitchFamily="2" charset="0"/>
              <a:cs typeface="NikoshBAN" panose="02000000000000000000" pitchFamily="2" charset="0"/>
            </a:rPr>
            <a:t> </a:t>
          </a:r>
          <a:r>
            <a:rPr lang="ar-SA" sz="3600" dirty="0" smtClean="0">
              <a:latin typeface="KFGQPC Uthman Taha Naskh" panose="02000000000000000000" pitchFamily="2" charset="-78"/>
              <a:cs typeface="KFGQPC Uthman Taha Naskh" panose="02000000000000000000" pitchFamily="2" charset="-78"/>
            </a:rPr>
            <a:t>عَصَبَةٌ مَعَ غَيْرِهِ</a:t>
          </a:r>
          <a:r>
            <a:rPr lang="en-US" sz="3600" dirty="0" smtClean="0">
              <a:latin typeface="KFGQPC Uthman Taha Naskh" panose="02000000000000000000" pitchFamily="2" charset="-78"/>
              <a:cs typeface="KFGQPC Uthman Taha Naskh" panose="02000000000000000000" pitchFamily="2" charset="-78"/>
            </a:rPr>
            <a:t> </a:t>
          </a:r>
          <a:r>
            <a:rPr lang="en-US" sz="3600" dirty="0" err="1" smtClean="0">
              <a:latin typeface="NikoshBAN" panose="02000000000000000000" pitchFamily="2" charset="0"/>
              <a:cs typeface="NikoshBAN" panose="02000000000000000000" pitchFamily="2" charset="0"/>
            </a:rPr>
            <a:t>অন্যের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মাধ্যমে</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আসাবা</a:t>
          </a:r>
          <a:endParaRPr lang="en-US" sz="3600" dirty="0">
            <a:latin typeface="NikoshBAN" panose="02000000000000000000" pitchFamily="2" charset="0"/>
            <a:cs typeface="NikoshBAN" panose="02000000000000000000" pitchFamily="2" charset="0"/>
          </a:endParaRPr>
        </a:p>
      </dgm:t>
    </dgm:pt>
    <dgm:pt modelId="{90910FDA-D450-4F0E-891C-BB1B1488FD8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3600" dirty="0" smtClean="0">
              <a:latin typeface="NikoshBAN" panose="02000000000000000000" pitchFamily="2" charset="0"/>
              <a:cs typeface="NikoshBAN" panose="02000000000000000000" pitchFamily="2" charset="0"/>
            </a:rPr>
            <a:t> </a:t>
          </a:r>
          <a:r>
            <a:rPr lang="ar-SA" sz="3600" dirty="0" smtClean="0">
              <a:latin typeface="KFGQPC Uthman Taha Naskh" panose="02000000000000000000" pitchFamily="2" charset="-78"/>
              <a:cs typeface="KFGQPC Uthman Taha Naskh" panose="02000000000000000000" pitchFamily="2" charset="-78"/>
            </a:rPr>
            <a:t>عَصَبَةٌ بِغَيْرِهِ</a:t>
          </a:r>
          <a:r>
            <a:rPr lang="en-US" sz="3600" dirty="0" smtClean="0">
              <a:latin typeface="KFGQPC Uthman Taha Naskh" panose="02000000000000000000" pitchFamily="2" charset="-78"/>
              <a:cs typeface="KFGQPC Uthman Taha Naskh" panose="02000000000000000000" pitchFamily="2" charset="-78"/>
            </a:rPr>
            <a:t> </a:t>
          </a:r>
          <a:r>
            <a:rPr lang="en-US" sz="3600" dirty="0" err="1" smtClean="0">
              <a:latin typeface="NikoshBAN" panose="02000000000000000000" pitchFamily="2" charset="0"/>
              <a:cs typeface="NikoshBAN" panose="02000000000000000000" pitchFamily="2" charset="0"/>
            </a:rPr>
            <a:t>অন্যের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সাথে</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মিলিত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হয়ে</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আসবা</a:t>
          </a:r>
          <a:endParaRPr lang="en-US" sz="3600" dirty="0">
            <a:latin typeface="NikoshBAN" panose="02000000000000000000" pitchFamily="2" charset="0"/>
            <a:cs typeface="NikoshBAN" panose="02000000000000000000" pitchFamily="2" charset="0"/>
          </a:endParaRPr>
        </a:p>
      </dgm:t>
    </dgm:pt>
    <dgm:pt modelId="{DCD96D5E-031C-4389-8252-CB4B5D34541F}">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US" sz="4000" b="0" cap="none" spc="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4000" b="0" cap="none" spc="0" dirty="0" smtClean="0">
              <a:ln w="0"/>
              <a:effectLst>
                <a:outerShdw blurRad="38100" dist="19050" dir="2700000" algn="tl" rotWithShape="0">
                  <a:schemeClr val="dk1">
                    <a:alpha val="40000"/>
                  </a:schemeClr>
                </a:outerShdw>
              </a:effectLst>
              <a:latin typeface="KFGQPC Uthman Taha Naskh" panose="02000000000000000000" pitchFamily="2" charset="-78"/>
              <a:cs typeface="KFGQPC Uthman Taha Naskh" panose="02000000000000000000" pitchFamily="2" charset="-78"/>
            </a:rPr>
            <a:t>عَصَبَةٌ بِنَفْسِهِ</a:t>
          </a:r>
          <a:r>
            <a:rPr lang="en-US" sz="4000" b="0" cap="none" spc="0" dirty="0" smtClean="0">
              <a:ln w="0"/>
              <a:effectLst>
                <a:outerShdw blurRad="38100" dist="19050" dir="2700000" algn="tl" rotWithShape="0">
                  <a:schemeClr val="dk1">
                    <a:alpha val="40000"/>
                  </a:schemeClr>
                </a:outerShdw>
              </a:effectLst>
              <a:latin typeface="NikoshBAN" panose="02000000000000000000" pitchFamily="2" charset="0"/>
              <a:cs typeface="KFGQPC Uthman Taha Naskh" panose="02000000000000000000" pitchFamily="2" charset="-78"/>
            </a:rPr>
            <a:t> </a:t>
          </a:r>
          <a:r>
            <a:rPr lang="en-US" sz="4000" b="0" cap="none" spc="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সরাসরি</a:t>
          </a:r>
          <a:r>
            <a:rPr lang="en-US" sz="4000" b="0" cap="none" spc="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b="0" cap="none" spc="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endParaRPr lang="en-US" sz="4000" b="0" cap="none" spc="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dgm:t>
    </dgm:pt>
    <dgm:pt modelId="{3CD6092D-528C-45F4-BAF8-D394205CE120}">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ar-SA" sz="4000" dirty="0" smtClean="0">
              <a:latin typeface="KFGQPC Uthman Taha Naskh" panose="02000000000000000000" pitchFamily="2" charset="-78"/>
              <a:cs typeface="KFGQPC Uthman Taha Naskh" panose="02000000000000000000" pitchFamily="2" charset="-78"/>
            </a:rPr>
            <a:t>العَصَبَةُ النَّسَبِيَّةُ</a:t>
          </a:r>
          <a:r>
            <a:rPr lang="en-US" sz="4000" dirty="0" smtClean="0">
              <a:latin typeface="KFGQPC Uthman Taha Naskh" panose="02000000000000000000" pitchFamily="2" charset="-78"/>
              <a:cs typeface="KFGQPC Uthman Taha Naskh" panose="02000000000000000000" pitchFamily="2" charset="-78"/>
            </a:rPr>
            <a:t> </a:t>
          </a:r>
          <a:r>
            <a:rPr lang="en-US" sz="4000" dirty="0" err="1" smtClean="0">
              <a:latin typeface="NikoshBAN" panose="02000000000000000000" pitchFamily="2" charset="0"/>
              <a:cs typeface="NikoshBAN" panose="02000000000000000000" pitchFamily="2" charset="0"/>
            </a:rPr>
            <a:t>বংশিয়</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আসাবা</a:t>
          </a:r>
          <a:r>
            <a:rPr lang="en-US" sz="4000" dirty="0" smtClean="0">
              <a:latin typeface="NikoshBAN" panose="02000000000000000000" pitchFamily="2" charset="0"/>
              <a:cs typeface="NikoshBAN" panose="02000000000000000000" pitchFamily="2" charset="0"/>
            </a:rPr>
            <a:t> </a:t>
          </a:r>
          <a:r>
            <a:rPr lang="en-US" sz="4000" dirty="0" smtClean="0">
              <a:solidFill>
                <a:srgbClr val="FF0000"/>
              </a:solidFill>
              <a:latin typeface="NikoshBAN" panose="02000000000000000000" pitchFamily="2" charset="0"/>
              <a:cs typeface="NikoshBAN" panose="02000000000000000000" pitchFamily="2" charset="0"/>
            </a:rPr>
            <a:t>৩</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প্রকার</a:t>
          </a:r>
          <a:endParaRPr lang="en-US" sz="4000" dirty="0">
            <a:latin typeface="NikoshBAN" panose="02000000000000000000" pitchFamily="2" charset="0"/>
            <a:cs typeface="NikoshBAN" panose="02000000000000000000" pitchFamily="2" charset="0"/>
          </a:endParaRPr>
        </a:p>
      </dgm:t>
    </dgm:pt>
    <dgm:pt modelId="{7E63402D-F99E-499B-B067-47F49BC04895}" type="sibTrans" cxnId="{314B8EC0-F0BB-4E07-AA54-EDCCE437C622}">
      <dgm:prSet/>
      <dgm:spPr/>
      <dgm:t>
        <a:bodyPr/>
        <a:lstStyle/>
        <a:p>
          <a:endParaRPr lang="en-US"/>
        </a:p>
      </dgm:t>
    </dgm:pt>
    <dgm:pt modelId="{639A7685-A67C-4192-9058-D1132FBD0427}" type="parTrans" cxnId="{314B8EC0-F0BB-4E07-AA54-EDCCE437C622}">
      <dgm:prSet/>
      <dgm:spPr/>
      <dgm:t>
        <a:bodyPr/>
        <a:lstStyle/>
        <a:p>
          <a:endParaRPr lang="en-US"/>
        </a:p>
      </dgm:t>
    </dgm:pt>
    <dgm:pt modelId="{DFBA4E9F-C07C-45A8-ACCE-4BEDD705AC31}" type="sibTrans" cxnId="{21C31819-0F84-42EC-B347-AD73106763AA}">
      <dgm:prSet/>
      <dgm:spPr/>
      <dgm:t>
        <a:bodyPr/>
        <a:lstStyle/>
        <a:p>
          <a:endParaRPr lang="en-US"/>
        </a:p>
      </dgm:t>
    </dgm:pt>
    <dgm:pt modelId="{2B26C678-AAFC-4378-BFFC-DDA1E34A6DE2}" type="parTrans" cxnId="{21C31819-0F84-42EC-B347-AD73106763AA}">
      <dgm:prSet/>
      <dgm:spPr/>
      <dgm:t>
        <a:bodyPr/>
        <a:lstStyle/>
        <a:p>
          <a:endParaRPr lang="en-US"/>
        </a:p>
      </dgm:t>
    </dgm:pt>
    <dgm:pt modelId="{3402134C-5C4E-4227-AA91-0844A932255A}" type="sibTrans" cxnId="{6EA17E55-B3D5-4847-B950-885E9024AD26}">
      <dgm:prSet/>
      <dgm:spPr/>
      <dgm:t>
        <a:bodyPr/>
        <a:lstStyle/>
        <a:p>
          <a:endParaRPr lang="en-US"/>
        </a:p>
      </dgm:t>
    </dgm:pt>
    <dgm:pt modelId="{1B019734-30DB-4FBD-A21F-858883EBF802}" type="parTrans" cxnId="{6EA17E55-B3D5-4847-B950-885E9024AD26}">
      <dgm:prSet/>
      <dgm:spPr/>
      <dgm:t>
        <a:bodyPr/>
        <a:lstStyle/>
        <a:p>
          <a:endParaRPr lang="en-US"/>
        </a:p>
      </dgm:t>
    </dgm:pt>
    <dgm:pt modelId="{B380B232-5001-485C-94D4-A97A380F32BF}" type="sibTrans" cxnId="{E6D2A124-82F8-45EC-A917-E6B804DA8942}">
      <dgm:prSet/>
      <dgm:spPr/>
      <dgm:t>
        <a:bodyPr/>
        <a:lstStyle/>
        <a:p>
          <a:endParaRPr lang="en-US"/>
        </a:p>
      </dgm:t>
    </dgm:pt>
    <dgm:pt modelId="{9EF65351-6247-4D79-BED3-AB62DC001D75}" type="parTrans" cxnId="{E6D2A124-82F8-45EC-A917-E6B804DA8942}">
      <dgm:prSet/>
      <dgm:spPr/>
      <dgm:t>
        <a:bodyPr/>
        <a:lstStyle/>
        <a:p>
          <a:endParaRPr lang="en-US"/>
        </a:p>
      </dgm:t>
    </dgm:pt>
    <dgm:pt modelId="{583847B7-639C-4748-841A-DA86544AFA32}" type="pres">
      <dgm:prSet presAssocID="{1B13B931-9A0A-46E6-8809-FF521D4821B8}" presName="cycle" presStyleCnt="0">
        <dgm:presLayoutVars>
          <dgm:chMax val="1"/>
          <dgm:dir/>
          <dgm:animLvl val="ctr"/>
          <dgm:resizeHandles val="exact"/>
        </dgm:presLayoutVars>
      </dgm:prSet>
      <dgm:spPr/>
      <dgm:t>
        <a:bodyPr/>
        <a:lstStyle/>
        <a:p>
          <a:endParaRPr lang="en-US"/>
        </a:p>
      </dgm:t>
    </dgm:pt>
    <dgm:pt modelId="{622511F4-3ACA-4A54-B4DF-BFB2C6416226}" type="pres">
      <dgm:prSet presAssocID="{3CD6092D-528C-45F4-BAF8-D394205CE120}" presName="centerShape" presStyleLbl="node0" presStyleIdx="0" presStyleCnt="1" custScaleX="200365" custScaleY="122981" custLinFactNeighborX="2040" custLinFactNeighborY="-10529"/>
      <dgm:spPr/>
      <dgm:t>
        <a:bodyPr/>
        <a:lstStyle/>
        <a:p>
          <a:endParaRPr lang="en-US"/>
        </a:p>
      </dgm:t>
    </dgm:pt>
    <dgm:pt modelId="{5CA62241-0CEB-4B6D-8688-545E33CDD7D5}" type="pres">
      <dgm:prSet presAssocID="{9EF65351-6247-4D79-BED3-AB62DC001D75}" presName="Name9" presStyleLbl="parChTrans1D2" presStyleIdx="0" presStyleCnt="3"/>
      <dgm:spPr/>
      <dgm:t>
        <a:bodyPr/>
        <a:lstStyle/>
        <a:p>
          <a:endParaRPr lang="en-US"/>
        </a:p>
      </dgm:t>
    </dgm:pt>
    <dgm:pt modelId="{F965F04D-52D5-47F3-81C1-139C6A10EFA9}" type="pres">
      <dgm:prSet presAssocID="{9EF65351-6247-4D79-BED3-AB62DC001D75}" presName="connTx" presStyleLbl="parChTrans1D2" presStyleIdx="0" presStyleCnt="3"/>
      <dgm:spPr/>
      <dgm:t>
        <a:bodyPr/>
        <a:lstStyle/>
        <a:p>
          <a:endParaRPr lang="en-US"/>
        </a:p>
      </dgm:t>
    </dgm:pt>
    <dgm:pt modelId="{56DA58C9-4280-4617-B964-0FE10D1EDA15}" type="pres">
      <dgm:prSet presAssocID="{DCD96D5E-031C-4389-8252-CB4B5D34541F}" presName="node" presStyleLbl="node1" presStyleIdx="0" presStyleCnt="3" custScaleX="177356" custScaleY="88847" custRadScaleRad="99688" custRadScaleInc="3909">
        <dgm:presLayoutVars>
          <dgm:bulletEnabled val="1"/>
        </dgm:presLayoutVars>
      </dgm:prSet>
      <dgm:spPr/>
      <dgm:t>
        <a:bodyPr/>
        <a:lstStyle/>
        <a:p>
          <a:endParaRPr lang="en-US"/>
        </a:p>
      </dgm:t>
    </dgm:pt>
    <dgm:pt modelId="{0B1DCD24-5904-4607-811F-5983DD2B1631}" type="pres">
      <dgm:prSet presAssocID="{1B019734-30DB-4FBD-A21F-858883EBF802}" presName="Name9" presStyleLbl="parChTrans1D2" presStyleIdx="1" presStyleCnt="3"/>
      <dgm:spPr/>
      <dgm:t>
        <a:bodyPr/>
        <a:lstStyle/>
        <a:p>
          <a:endParaRPr lang="en-US"/>
        </a:p>
      </dgm:t>
    </dgm:pt>
    <dgm:pt modelId="{F9EDB2B0-B319-4CB8-9AB6-2A8916B48999}" type="pres">
      <dgm:prSet presAssocID="{1B019734-30DB-4FBD-A21F-858883EBF802}" presName="connTx" presStyleLbl="parChTrans1D2" presStyleIdx="1" presStyleCnt="3"/>
      <dgm:spPr/>
      <dgm:t>
        <a:bodyPr/>
        <a:lstStyle/>
        <a:p>
          <a:endParaRPr lang="en-US"/>
        </a:p>
      </dgm:t>
    </dgm:pt>
    <dgm:pt modelId="{9288CCC6-7AEC-40F0-922C-2E84CFA31498}" type="pres">
      <dgm:prSet presAssocID="{90910FDA-D450-4F0E-891C-BB1B1488FD88}" presName="node" presStyleLbl="node1" presStyleIdx="1" presStyleCnt="3" custScaleX="185876" custScaleY="117677" custRadScaleRad="206070" custRadScaleInc="-26886">
        <dgm:presLayoutVars>
          <dgm:bulletEnabled val="1"/>
        </dgm:presLayoutVars>
      </dgm:prSet>
      <dgm:spPr/>
      <dgm:t>
        <a:bodyPr/>
        <a:lstStyle/>
        <a:p>
          <a:endParaRPr lang="en-US"/>
        </a:p>
      </dgm:t>
    </dgm:pt>
    <dgm:pt modelId="{B8157E65-3CDC-41BD-982C-2BBC139CE8CC}" type="pres">
      <dgm:prSet presAssocID="{2B26C678-AAFC-4378-BFFC-DDA1E34A6DE2}" presName="Name9" presStyleLbl="parChTrans1D2" presStyleIdx="2" presStyleCnt="3"/>
      <dgm:spPr/>
      <dgm:t>
        <a:bodyPr/>
        <a:lstStyle/>
        <a:p>
          <a:endParaRPr lang="en-US"/>
        </a:p>
      </dgm:t>
    </dgm:pt>
    <dgm:pt modelId="{2F735783-5752-429F-A478-062BA5C493C9}" type="pres">
      <dgm:prSet presAssocID="{2B26C678-AAFC-4378-BFFC-DDA1E34A6DE2}" presName="connTx" presStyleLbl="parChTrans1D2" presStyleIdx="2" presStyleCnt="3"/>
      <dgm:spPr/>
      <dgm:t>
        <a:bodyPr/>
        <a:lstStyle/>
        <a:p>
          <a:endParaRPr lang="en-US"/>
        </a:p>
      </dgm:t>
    </dgm:pt>
    <dgm:pt modelId="{ED9BBC08-D3BF-4980-9EF9-55DE6ED2BA34}" type="pres">
      <dgm:prSet presAssocID="{3A2FAF92-47FB-426F-BD4B-028AF1A03C4B}" presName="node" presStyleLbl="node1" presStyleIdx="2" presStyleCnt="3" custScaleX="179633" custScaleY="114320" custRadScaleRad="96821" custRadScaleInc="-3880">
        <dgm:presLayoutVars>
          <dgm:bulletEnabled val="1"/>
        </dgm:presLayoutVars>
      </dgm:prSet>
      <dgm:spPr/>
      <dgm:t>
        <a:bodyPr/>
        <a:lstStyle/>
        <a:p>
          <a:endParaRPr lang="en-US"/>
        </a:p>
      </dgm:t>
    </dgm:pt>
  </dgm:ptLst>
  <dgm:cxnLst>
    <dgm:cxn modelId="{0A365D64-1B65-46DE-8DFF-279ACC6E14E9}" type="presOf" srcId="{3CD6092D-528C-45F4-BAF8-D394205CE120}" destId="{622511F4-3ACA-4A54-B4DF-BFB2C6416226}" srcOrd="0" destOrd="0" presId="urn:microsoft.com/office/officeart/2005/8/layout/radial1"/>
    <dgm:cxn modelId="{E5F74751-5CBD-48B3-8627-0E908271B1A3}" type="presOf" srcId="{2B26C678-AAFC-4378-BFFC-DDA1E34A6DE2}" destId="{2F735783-5752-429F-A478-062BA5C493C9}" srcOrd="1" destOrd="0" presId="urn:microsoft.com/office/officeart/2005/8/layout/radial1"/>
    <dgm:cxn modelId="{314B8EC0-F0BB-4E07-AA54-EDCCE437C622}" srcId="{1B13B931-9A0A-46E6-8809-FF521D4821B8}" destId="{3CD6092D-528C-45F4-BAF8-D394205CE120}" srcOrd="0" destOrd="0" parTransId="{639A7685-A67C-4192-9058-D1132FBD0427}" sibTransId="{7E63402D-F99E-499B-B067-47F49BC04895}"/>
    <dgm:cxn modelId="{6EA17E55-B3D5-4847-B950-885E9024AD26}" srcId="{3CD6092D-528C-45F4-BAF8-D394205CE120}" destId="{90910FDA-D450-4F0E-891C-BB1B1488FD88}" srcOrd="1" destOrd="0" parTransId="{1B019734-30DB-4FBD-A21F-858883EBF802}" sibTransId="{3402134C-5C4E-4227-AA91-0844A932255A}"/>
    <dgm:cxn modelId="{EFD9C209-A79C-411C-8E25-7AA8628A2C0C}" type="presOf" srcId="{9EF65351-6247-4D79-BED3-AB62DC001D75}" destId="{F965F04D-52D5-47F3-81C1-139C6A10EFA9}" srcOrd="1" destOrd="0" presId="urn:microsoft.com/office/officeart/2005/8/layout/radial1"/>
    <dgm:cxn modelId="{21C31819-0F84-42EC-B347-AD73106763AA}" srcId="{3CD6092D-528C-45F4-BAF8-D394205CE120}" destId="{3A2FAF92-47FB-426F-BD4B-028AF1A03C4B}" srcOrd="2" destOrd="0" parTransId="{2B26C678-AAFC-4378-BFFC-DDA1E34A6DE2}" sibTransId="{DFBA4E9F-C07C-45A8-ACCE-4BEDD705AC31}"/>
    <dgm:cxn modelId="{84CF7769-9FC4-46A8-B5E9-B3EFB43F6163}" type="presOf" srcId="{2B26C678-AAFC-4378-BFFC-DDA1E34A6DE2}" destId="{B8157E65-3CDC-41BD-982C-2BBC139CE8CC}" srcOrd="0" destOrd="0" presId="urn:microsoft.com/office/officeart/2005/8/layout/radial1"/>
    <dgm:cxn modelId="{05F4DBF9-34E1-4D49-92FF-AE6F46A7A2F8}" type="presOf" srcId="{9EF65351-6247-4D79-BED3-AB62DC001D75}" destId="{5CA62241-0CEB-4B6D-8688-545E33CDD7D5}" srcOrd="0" destOrd="0" presId="urn:microsoft.com/office/officeart/2005/8/layout/radial1"/>
    <dgm:cxn modelId="{E6D2A124-82F8-45EC-A917-E6B804DA8942}" srcId="{3CD6092D-528C-45F4-BAF8-D394205CE120}" destId="{DCD96D5E-031C-4389-8252-CB4B5D34541F}" srcOrd="0" destOrd="0" parTransId="{9EF65351-6247-4D79-BED3-AB62DC001D75}" sibTransId="{B380B232-5001-485C-94D4-A97A380F32BF}"/>
    <dgm:cxn modelId="{C956FFE2-D018-4D59-A9BA-FE9D619C895B}" type="presOf" srcId="{DCD96D5E-031C-4389-8252-CB4B5D34541F}" destId="{56DA58C9-4280-4617-B964-0FE10D1EDA15}" srcOrd="0" destOrd="0" presId="urn:microsoft.com/office/officeart/2005/8/layout/radial1"/>
    <dgm:cxn modelId="{74821C7C-81B9-4F29-B95C-DA4DBCD5B063}" type="presOf" srcId="{1B019734-30DB-4FBD-A21F-858883EBF802}" destId="{0B1DCD24-5904-4607-811F-5983DD2B1631}" srcOrd="0" destOrd="0" presId="urn:microsoft.com/office/officeart/2005/8/layout/radial1"/>
    <dgm:cxn modelId="{B6BE7F43-30D4-4D7B-8B7C-D7C3314E8066}" type="presOf" srcId="{90910FDA-D450-4F0E-891C-BB1B1488FD88}" destId="{9288CCC6-7AEC-40F0-922C-2E84CFA31498}" srcOrd="0" destOrd="0" presId="urn:microsoft.com/office/officeart/2005/8/layout/radial1"/>
    <dgm:cxn modelId="{BC0962BE-D55B-4394-9A69-58EAC0C05292}" type="presOf" srcId="{1B019734-30DB-4FBD-A21F-858883EBF802}" destId="{F9EDB2B0-B319-4CB8-9AB6-2A8916B48999}" srcOrd="1" destOrd="0" presId="urn:microsoft.com/office/officeart/2005/8/layout/radial1"/>
    <dgm:cxn modelId="{BEE8C7BD-BA1B-4DC3-B502-A7F7A581922A}" type="presOf" srcId="{1B13B931-9A0A-46E6-8809-FF521D4821B8}" destId="{583847B7-639C-4748-841A-DA86544AFA32}" srcOrd="0" destOrd="0" presId="urn:microsoft.com/office/officeart/2005/8/layout/radial1"/>
    <dgm:cxn modelId="{C51D9FE6-362F-4E30-905C-F3D520C21E04}" type="presOf" srcId="{3A2FAF92-47FB-426F-BD4B-028AF1A03C4B}" destId="{ED9BBC08-D3BF-4980-9EF9-55DE6ED2BA34}" srcOrd="0" destOrd="0" presId="urn:microsoft.com/office/officeart/2005/8/layout/radial1"/>
    <dgm:cxn modelId="{DDF06BEB-80F8-41FB-BF63-308FB7884436}" type="presParOf" srcId="{583847B7-639C-4748-841A-DA86544AFA32}" destId="{622511F4-3ACA-4A54-B4DF-BFB2C6416226}" srcOrd="0" destOrd="0" presId="urn:microsoft.com/office/officeart/2005/8/layout/radial1"/>
    <dgm:cxn modelId="{2F8B117E-21E6-4279-89B8-855BC71DB0BF}" type="presParOf" srcId="{583847B7-639C-4748-841A-DA86544AFA32}" destId="{5CA62241-0CEB-4B6D-8688-545E33CDD7D5}" srcOrd="1" destOrd="0" presId="urn:microsoft.com/office/officeart/2005/8/layout/radial1"/>
    <dgm:cxn modelId="{CADF2869-F403-45D1-8E0C-5ABF5436FD00}" type="presParOf" srcId="{5CA62241-0CEB-4B6D-8688-545E33CDD7D5}" destId="{F965F04D-52D5-47F3-81C1-139C6A10EFA9}" srcOrd="0" destOrd="0" presId="urn:microsoft.com/office/officeart/2005/8/layout/radial1"/>
    <dgm:cxn modelId="{3F48D1C1-33D3-472B-9924-B9CA439C4D63}" type="presParOf" srcId="{583847B7-639C-4748-841A-DA86544AFA32}" destId="{56DA58C9-4280-4617-B964-0FE10D1EDA15}" srcOrd="2" destOrd="0" presId="urn:microsoft.com/office/officeart/2005/8/layout/radial1"/>
    <dgm:cxn modelId="{A072DA14-8692-4044-BF4F-344F3B9DE485}" type="presParOf" srcId="{583847B7-639C-4748-841A-DA86544AFA32}" destId="{0B1DCD24-5904-4607-811F-5983DD2B1631}" srcOrd="3" destOrd="0" presId="urn:microsoft.com/office/officeart/2005/8/layout/radial1"/>
    <dgm:cxn modelId="{64A62409-4919-410C-8702-94F125855210}" type="presParOf" srcId="{0B1DCD24-5904-4607-811F-5983DD2B1631}" destId="{F9EDB2B0-B319-4CB8-9AB6-2A8916B48999}" srcOrd="0" destOrd="0" presId="urn:microsoft.com/office/officeart/2005/8/layout/radial1"/>
    <dgm:cxn modelId="{2E6280B1-9DC8-4E92-A357-E7ED950071E2}" type="presParOf" srcId="{583847B7-639C-4748-841A-DA86544AFA32}" destId="{9288CCC6-7AEC-40F0-922C-2E84CFA31498}" srcOrd="4" destOrd="0" presId="urn:microsoft.com/office/officeart/2005/8/layout/radial1"/>
    <dgm:cxn modelId="{DFC679FB-AA86-4EFD-BFA1-9EA27A34E81D}" type="presParOf" srcId="{583847B7-639C-4748-841A-DA86544AFA32}" destId="{B8157E65-3CDC-41BD-982C-2BBC139CE8CC}" srcOrd="5" destOrd="0" presId="urn:microsoft.com/office/officeart/2005/8/layout/radial1"/>
    <dgm:cxn modelId="{8B6CB60E-80DA-4252-AE26-1B210F47DED5}" type="presParOf" srcId="{B8157E65-3CDC-41BD-982C-2BBC139CE8CC}" destId="{2F735783-5752-429F-A478-062BA5C493C9}" srcOrd="0" destOrd="0" presId="urn:microsoft.com/office/officeart/2005/8/layout/radial1"/>
    <dgm:cxn modelId="{B1619BF1-33DF-49E3-A87C-173B886B80C9}" type="presParOf" srcId="{583847B7-639C-4748-841A-DA86544AFA32}" destId="{ED9BBC08-D3BF-4980-9EF9-55DE6ED2BA34}"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3E12FF-CAAB-4F82-8589-74DA89F4D18A}"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708476A0-8432-4200-BE33-84A1BEC218C1}">
      <dgm:prSet phldrT="[Text]" custT="1">
        <dgm:style>
          <a:lnRef idx="1">
            <a:schemeClr val="accent4"/>
          </a:lnRef>
          <a:fillRef idx="2">
            <a:schemeClr val="accent4"/>
          </a:fillRef>
          <a:effectRef idx="1">
            <a:schemeClr val="accent4"/>
          </a:effectRef>
          <a:fontRef idx="minor">
            <a:schemeClr val="dk1"/>
          </a:fontRef>
        </dgm:style>
      </dgm:prSet>
      <dgm:spPr>
        <a:noFill/>
      </dgm:spPr>
      <dgm:t>
        <a:bodyPr/>
        <a:lstStyle/>
        <a:p>
          <a:r>
            <a:rPr lang="en-US" sz="4000" dirty="0" smtClean="0">
              <a:latin typeface="NikoshBAN" panose="02000000000000000000" pitchFamily="2" charset="0"/>
              <a:cs typeface="NikoshBAN" panose="02000000000000000000" pitchFamily="2" charset="0"/>
            </a:rPr>
            <a:t> </a:t>
          </a:r>
          <a:r>
            <a:rPr lang="ar-SA" sz="4000" dirty="0" smtClean="0">
              <a:latin typeface="KFGQPC Uthman Taha Naskh" panose="02000000000000000000" pitchFamily="2" charset="-78"/>
              <a:cs typeface="KFGQPC Uthman Taha Naskh" panose="02000000000000000000" pitchFamily="2" charset="-78"/>
            </a:rPr>
            <a:t>أَصَلُ الْمَيِّتِ </a:t>
          </a:r>
          <a:r>
            <a:rPr lang="en-US" sz="4000" dirty="0" smtClean="0">
              <a:latin typeface="KFGQPC Uthman Taha Naskh" panose="02000000000000000000" pitchFamily="2" charset="-78"/>
              <a:cs typeface="KFGQPC Uthman Taha Naskh" panose="02000000000000000000" pitchFamily="2" charset="-78"/>
            </a:rPr>
            <a:t> </a:t>
          </a:r>
          <a:r>
            <a:rPr lang="en-US" sz="3600" dirty="0" err="1" smtClean="0">
              <a:latin typeface="NikoshBAN" panose="02000000000000000000" pitchFamily="2" charset="0"/>
              <a:cs typeface="NikoshBAN" panose="02000000000000000000" pitchFamily="2" charset="0"/>
            </a:rPr>
            <a:t>মৃত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ব্যক্তির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মূল</a:t>
          </a:r>
          <a:endParaRPr lang="en-US" sz="3600" dirty="0">
            <a:latin typeface="NikoshBAN" panose="02000000000000000000" pitchFamily="2" charset="0"/>
            <a:cs typeface="NikoshBAN" panose="02000000000000000000" pitchFamily="2" charset="0"/>
          </a:endParaRPr>
        </a:p>
      </dgm:t>
    </dgm:pt>
    <dgm:pt modelId="{7ECE6BB6-175A-4E31-942C-F596398D1835}" type="parTrans" cxnId="{1F055935-B618-46D0-9B75-A6F8D06DCF8D}">
      <dgm:prSet/>
      <dgm:spPr/>
      <dgm:t>
        <a:bodyPr/>
        <a:lstStyle/>
        <a:p>
          <a:endParaRPr lang="en-US"/>
        </a:p>
      </dgm:t>
    </dgm:pt>
    <dgm:pt modelId="{0DE624C1-E516-4206-8473-12EBAB5CB295}" type="sibTrans" cxnId="{1F055935-B618-46D0-9B75-A6F8D06DCF8D}">
      <dgm:prSet/>
      <dgm:spPr/>
      <dgm:t>
        <a:bodyPr/>
        <a:lstStyle/>
        <a:p>
          <a:endParaRPr lang="en-US"/>
        </a:p>
      </dgm:t>
    </dgm:pt>
    <dgm:pt modelId="{18F47C1E-5496-4C2C-BE7D-9952F15D9C37}">
      <dgm:prSet phldrT="[Text]" custT="1">
        <dgm:style>
          <a:lnRef idx="2">
            <a:schemeClr val="accent6"/>
          </a:lnRef>
          <a:fillRef idx="1">
            <a:schemeClr val="lt1"/>
          </a:fillRef>
          <a:effectRef idx="0">
            <a:schemeClr val="accent6"/>
          </a:effectRef>
          <a:fontRef idx="minor">
            <a:schemeClr val="dk1"/>
          </a:fontRef>
        </dgm:style>
      </dgm:prSet>
      <dgm:spPr>
        <a:noFill/>
      </dgm:spPr>
      <dgm:t>
        <a:bodyPr/>
        <a:lstStyle/>
        <a:p>
          <a:r>
            <a:rPr lang="ar-SA" sz="3600" dirty="0" smtClean="0">
              <a:latin typeface="NikoshBAN" panose="02000000000000000000" pitchFamily="2" charset="0"/>
              <a:cs typeface="NikoshBAN" panose="02000000000000000000" pitchFamily="2" charset="0"/>
            </a:rPr>
            <a:t> </a:t>
          </a:r>
          <a:r>
            <a:rPr lang="ar-SA" sz="3600" dirty="0" smtClean="0">
              <a:latin typeface="KFGQPC Uthman Taha Naskh" panose="02000000000000000000" pitchFamily="2" charset="-78"/>
              <a:cs typeface="KFGQPC Uthman Taha Naskh" panose="02000000000000000000" pitchFamily="2" charset="-78"/>
            </a:rPr>
            <a:t>جُزْءُ اَبِ الْمَيِّتِ </a:t>
          </a:r>
          <a:r>
            <a:rPr lang="en-US" sz="3600" dirty="0" err="1" smtClean="0">
              <a:latin typeface="NikoshBAN" panose="02000000000000000000" pitchFamily="2" charset="0"/>
              <a:cs typeface="NikoshBAN" panose="02000000000000000000" pitchFamily="2" charset="0"/>
            </a:rPr>
            <a:t>মৃত</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ব্যক্তির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পিতার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অংশ</a:t>
          </a:r>
          <a:endParaRPr lang="en-US" sz="3600" dirty="0">
            <a:latin typeface="NikoshBAN" panose="02000000000000000000" pitchFamily="2" charset="0"/>
            <a:cs typeface="NikoshBAN" panose="02000000000000000000" pitchFamily="2" charset="0"/>
          </a:endParaRPr>
        </a:p>
      </dgm:t>
    </dgm:pt>
    <dgm:pt modelId="{BA98104A-0E88-44C4-8B0F-722D26F32BF7}" type="parTrans" cxnId="{1664B06A-A06E-4433-81EC-E13421CA2BF4}">
      <dgm:prSet/>
      <dgm:spPr/>
      <dgm:t>
        <a:bodyPr/>
        <a:lstStyle/>
        <a:p>
          <a:endParaRPr lang="en-US"/>
        </a:p>
      </dgm:t>
    </dgm:pt>
    <dgm:pt modelId="{397331EF-3CD1-4730-BB65-C682B25B397B}" type="sibTrans" cxnId="{1664B06A-A06E-4433-81EC-E13421CA2BF4}">
      <dgm:prSet/>
      <dgm:spPr/>
      <dgm:t>
        <a:bodyPr/>
        <a:lstStyle/>
        <a:p>
          <a:endParaRPr lang="en-US"/>
        </a:p>
      </dgm:t>
    </dgm:pt>
    <dgm:pt modelId="{4A27A733-9B34-49E3-862C-6A151D8D8708}">
      <dgm:prSet phldrT="[Text]" custT="1">
        <dgm:style>
          <a:lnRef idx="1">
            <a:schemeClr val="accent2"/>
          </a:lnRef>
          <a:fillRef idx="2">
            <a:schemeClr val="accent2"/>
          </a:fillRef>
          <a:effectRef idx="1">
            <a:schemeClr val="accent2"/>
          </a:effectRef>
          <a:fontRef idx="minor">
            <a:schemeClr val="dk1"/>
          </a:fontRef>
        </dgm:style>
      </dgm:prSet>
      <dgm:spPr>
        <a:noFill/>
      </dgm:spPr>
      <dgm:t>
        <a:bodyPr/>
        <a:lstStyle/>
        <a:p>
          <a:r>
            <a:rPr lang="ar-SA" sz="4000" b="0" cap="none" spc="0" dirty="0" smtClean="0">
              <a:ln w="0"/>
              <a:solidFill>
                <a:schemeClr val="tx1"/>
              </a:solidFill>
              <a:effectLst>
                <a:outerShdw blurRad="38100" dist="19050" dir="2700000" algn="tl" rotWithShape="0">
                  <a:schemeClr val="dk1">
                    <a:alpha val="40000"/>
                  </a:schemeClr>
                </a:outerShdw>
              </a:effectLst>
              <a:latin typeface="KFGQPC Uthman Taha Naskh" panose="02000000000000000000" pitchFamily="2" charset="-78"/>
              <a:cs typeface="KFGQPC Uthman Taha Naskh" panose="02000000000000000000" pitchFamily="2" charset="-78"/>
            </a:rPr>
            <a:t>جُزْءُ جَدِّ الْمَيِّتِ </a:t>
          </a:r>
          <a:r>
            <a:rPr lang="en-US"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KFGQPC Uthman Taha Naskh" panose="02000000000000000000" pitchFamily="2" charset="-78"/>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মৃত</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ব্যক্তির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দাদার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অংশ</a:t>
          </a:r>
          <a:endParaRPr lang="en-US" sz="36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dgm:t>
    </dgm:pt>
    <dgm:pt modelId="{995822F3-A6AA-41CA-8D0B-37E3D8A9A827}" type="parTrans" cxnId="{B922FFBA-4E97-4410-BD76-3DF788A6D89E}">
      <dgm:prSet/>
      <dgm:spPr/>
      <dgm:t>
        <a:bodyPr/>
        <a:lstStyle/>
        <a:p>
          <a:endParaRPr lang="en-US"/>
        </a:p>
      </dgm:t>
    </dgm:pt>
    <dgm:pt modelId="{71612AB4-DA36-4F7B-AD2F-16D972E30813}" type="sibTrans" cxnId="{B922FFBA-4E97-4410-BD76-3DF788A6D89E}">
      <dgm:prSet/>
      <dgm:spPr/>
      <dgm:t>
        <a:bodyPr/>
        <a:lstStyle/>
        <a:p>
          <a:endParaRPr lang="en-US"/>
        </a:p>
      </dgm:t>
    </dgm:pt>
    <dgm:pt modelId="{CA15D33F-F2B6-46B2-A89C-ECCD45CAAAAB}">
      <dgm:prSet phldrT="[Text]" custT="1">
        <dgm:style>
          <a:lnRef idx="1">
            <a:schemeClr val="accent6"/>
          </a:lnRef>
          <a:fillRef idx="2">
            <a:schemeClr val="accent6"/>
          </a:fillRef>
          <a:effectRef idx="1">
            <a:schemeClr val="accent6"/>
          </a:effectRef>
          <a:fontRef idx="minor">
            <a:schemeClr val="dk1"/>
          </a:fontRef>
        </dgm:style>
      </dgm:prSet>
      <dgm:spPr>
        <a:noFill/>
      </dgm:spPr>
      <dgm:t>
        <a:bodyPr/>
        <a:lstStyle/>
        <a:p>
          <a:pPr algn="just"/>
          <a:r>
            <a:rPr lang="en-US" sz="3600" dirty="0" smtClean="0">
              <a:latin typeface="NikoshBAN" panose="02000000000000000000" pitchFamily="2" charset="0"/>
              <a:cs typeface="NikoshBAN" panose="02000000000000000000" pitchFamily="2" charset="0"/>
            </a:rPr>
            <a:t> </a:t>
          </a:r>
          <a:r>
            <a:rPr lang="ar-SA" sz="3600" dirty="0" smtClean="0">
              <a:latin typeface="KFGQPC Uthman Taha Naskh" panose="02000000000000000000" pitchFamily="2" charset="-78"/>
              <a:cs typeface="KFGQPC Uthman Taha Naskh" panose="02000000000000000000" pitchFamily="2" charset="-78"/>
            </a:rPr>
            <a:t>جُزْءُ الْمَيِّتِ </a:t>
          </a:r>
          <a:endParaRPr lang="en-US" sz="3600" dirty="0" smtClean="0">
            <a:latin typeface="KFGQPC Uthman Taha Naskh" panose="02000000000000000000" pitchFamily="2" charset="-78"/>
            <a:cs typeface="KFGQPC Uthman Taha Naskh" panose="02000000000000000000" pitchFamily="2" charset="-78"/>
          </a:endParaRPr>
        </a:p>
        <a:p>
          <a:pPr algn="just"/>
          <a:r>
            <a:rPr lang="en-US" sz="3200" dirty="0" err="1" smtClean="0">
              <a:latin typeface="NikoshBAN" panose="02000000000000000000" pitchFamily="2" charset="0"/>
              <a:cs typeface="NikoshBAN" panose="02000000000000000000" pitchFamily="2" charset="0"/>
            </a:rPr>
            <a:t>মৃত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ব্যক্তির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অংশ</a:t>
          </a:r>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dgm:t>
    </dgm:pt>
    <dgm:pt modelId="{350BC7F9-8B71-42E9-B38F-417746FE5D5C}" type="parTrans" cxnId="{5B9B462E-D90F-4327-AE06-87C26D895137}">
      <dgm:prSet/>
      <dgm:spPr/>
      <dgm:t>
        <a:bodyPr/>
        <a:lstStyle/>
        <a:p>
          <a:endParaRPr lang="en-US"/>
        </a:p>
      </dgm:t>
    </dgm:pt>
    <dgm:pt modelId="{16AE9748-2756-40B8-888C-F8F35B47A1CE}" type="sibTrans" cxnId="{5B9B462E-D90F-4327-AE06-87C26D895137}">
      <dgm:prSet/>
      <dgm:spPr/>
      <dgm:t>
        <a:bodyPr/>
        <a:lstStyle/>
        <a:p>
          <a:endParaRPr lang="en-US"/>
        </a:p>
      </dgm:t>
    </dgm:pt>
    <dgm:pt modelId="{B1FD87AB-7F50-4BF4-BDD4-D31E6EA9246F}" type="pres">
      <dgm:prSet presAssocID="{8E3E12FF-CAAB-4F82-8589-74DA89F4D18A}" presName="cycle" presStyleCnt="0">
        <dgm:presLayoutVars>
          <dgm:dir/>
          <dgm:resizeHandles val="exact"/>
        </dgm:presLayoutVars>
      </dgm:prSet>
      <dgm:spPr/>
      <dgm:t>
        <a:bodyPr/>
        <a:lstStyle/>
        <a:p>
          <a:endParaRPr lang="en-US"/>
        </a:p>
      </dgm:t>
    </dgm:pt>
    <dgm:pt modelId="{BD7CE1F2-5359-4373-950F-9A0473DC23C5}" type="pres">
      <dgm:prSet presAssocID="{CA15D33F-F2B6-46B2-A89C-ECCD45CAAAAB}" presName="node" presStyleLbl="node1" presStyleIdx="0" presStyleCnt="4" custScaleX="135129" custScaleY="123690" custRadScaleRad="107423" custRadScaleInc="6134">
        <dgm:presLayoutVars>
          <dgm:bulletEnabled val="1"/>
        </dgm:presLayoutVars>
      </dgm:prSet>
      <dgm:spPr/>
      <dgm:t>
        <a:bodyPr/>
        <a:lstStyle/>
        <a:p>
          <a:endParaRPr lang="en-US"/>
        </a:p>
      </dgm:t>
    </dgm:pt>
    <dgm:pt modelId="{32090943-AA5F-4FCF-A052-D52F082D0EDA}" type="pres">
      <dgm:prSet presAssocID="{CA15D33F-F2B6-46B2-A89C-ECCD45CAAAAB}" presName="spNode" presStyleCnt="0"/>
      <dgm:spPr/>
    </dgm:pt>
    <dgm:pt modelId="{F3B0512C-D67B-410A-B8B8-FCB90BDBE2EE}" type="pres">
      <dgm:prSet presAssocID="{16AE9748-2756-40B8-888C-F8F35B47A1CE}" presName="sibTrans" presStyleLbl="sibTrans1D1" presStyleIdx="0" presStyleCnt="4"/>
      <dgm:spPr/>
      <dgm:t>
        <a:bodyPr/>
        <a:lstStyle/>
        <a:p>
          <a:endParaRPr lang="en-US"/>
        </a:p>
      </dgm:t>
    </dgm:pt>
    <dgm:pt modelId="{289EE8DF-DEBE-44F4-87EE-5BDF2C9C510A}" type="pres">
      <dgm:prSet presAssocID="{708476A0-8432-4200-BE33-84A1BEC218C1}" presName="node" presStyleLbl="node1" presStyleIdx="1" presStyleCnt="4" custScaleX="142483" custScaleY="119398" custRadScaleRad="103296" custRadScaleInc="-11814">
        <dgm:presLayoutVars>
          <dgm:bulletEnabled val="1"/>
        </dgm:presLayoutVars>
      </dgm:prSet>
      <dgm:spPr/>
      <dgm:t>
        <a:bodyPr/>
        <a:lstStyle/>
        <a:p>
          <a:endParaRPr lang="en-US"/>
        </a:p>
      </dgm:t>
    </dgm:pt>
    <dgm:pt modelId="{26757E52-D25C-4679-B1F1-84C982B0C41A}" type="pres">
      <dgm:prSet presAssocID="{708476A0-8432-4200-BE33-84A1BEC218C1}" presName="spNode" presStyleCnt="0"/>
      <dgm:spPr/>
    </dgm:pt>
    <dgm:pt modelId="{707F11DC-CCB1-4D9B-AE66-BCFDFF7F05FB}" type="pres">
      <dgm:prSet presAssocID="{0DE624C1-E516-4206-8473-12EBAB5CB295}" presName="sibTrans" presStyleLbl="sibTrans1D1" presStyleIdx="1" presStyleCnt="4"/>
      <dgm:spPr/>
      <dgm:t>
        <a:bodyPr/>
        <a:lstStyle/>
        <a:p>
          <a:endParaRPr lang="en-US"/>
        </a:p>
      </dgm:t>
    </dgm:pt>
    <dgm:pt modelId="{5382A692-728A-4990-92A9-6D46D5311EBB}" type="pres">
      <dgm:prSet presAssocID="{18F47C1E-5496-4C2C-BE7D-9952F15D9C37}" presName="node" presStyleLbl="node1" presStyleIdx="2" presStyleCnt="4" custScaleX="165179" custScaleY="108209" custRadScaleRad="92427" custRadScaleInc="-20162">
        <dgm:presLayoutVars>
          <dgm:bulletEnabled val="1"/>
        </dgm:presLayoutVars>
      </dgm:prSet>
      <dgm:spPr/>
      <dgm:t>
        <a:bodyPr/>
        <a:lstStyle/>
        <a:p>
          <a:endParaRPr lang="en-US"/>
        </a:p>
      </dgm:t>
    </dgm:pt>
    <dgm:pt modelId="{C92988E9-1020-4009-992D-E97635EECAA5}" type="pres">
      <dgm:prSet presAssocID="{18F47C1E-5496-4C2C-BE7D-9952F15D9C37}" presName="spNode" presStyleCnt="0"/>
      <dgm:spPr/>
    </dgm:pt>
    <dgm:pt modelId="{8CA6A956-8CCF-43AB-9809-24A9730B48AA}" type="pres">
      <dgm:prSet presAssocID="{397331EF-3CD1-4730-BB65-C682B25B397B}" presName="sibTrans" presStyleLbl="sibTrans1D1" presStyleIdx="2" presStyleCnt="4"/>
      <dgm:spPr/>
      <dgm:t>
        <a:bodyPr/>
        <a:lstStyle/>
        <a:p>
          <a:endParaRPr lang="en-US"/>
        </a:p>
      </dgm:t>
    </dgm:pt>
    <dgm:pt modelId="{F8DCD7DE-B6D6-462D-BCF0-81D945AE609C}" type="pres">
      <dgm:prSet presAssocID="{4A27A733-9B34-49E3-862C-6A151D8D8708}" presName="node" presStyleLbl="node1" presStyleIdx="3" presStyleCnt="4" custScaleX="151440" custScaleY="115401" custRadScaleRad="99687" custRadScaleInc="-7997">
        <dgm:presLayoutVars>
          <dgm:bulletEnabled val="1"/>
        </dgm:presLayoutVars>
      </dgm:prSet>
      <dgm:spPr/>
      <dgm:t>
        <a:bodyPr/>
        <a:lstStyle/>
        <a:p>
          <a:endParaRPr lang="en-US"/>
        </a:p>
      </dgm:t>
    </dgm:pt>
    <dgm:pt modelId="{89FE7DBF-08D0-497D-A877-3D01450DF414}" type="pres">
      <dgm:prSet presAssocID="{4A27A733-9B34-49E3-862C-6A151D8D8708}" presName="spNode" presStyleCnt="0"/>
      <dgm:spPr/>
    </dgm:pt>
    <dgm:pt modelId="{C2FCA401-B692-4F76-8FA2-03515EDD521C}" type="pres">
      <dgm:prSet presAssocID="{71612AB4-DA36-4F7B-AD2F-16D972E30813}" presName="sibTrans" presStyleLbl="sibTrans1D1" presStyleIdx="3" presStyleCnt="4"/>
      <dgm:spPr/>
      <dgm:t>
        <a:bodyPr/>
        <a:lstStyle/>
        <a:p>
          <a:endParaRPr lang="en-US"/>
        </a:p>
      </dgm:t>
    </dgm:pt>
  </dgm:ptLst>
  <dgm:cxnLst>
    <dgm:cxn modelId="{C44D372B-9E83-4B00-AAD4-237E9F91A829}" type="presOf" srcId="{4A27A733-9B34-49E3-862C-6A151D8D8708}" destId="{F8DCD7DE-B6D6-462D-BCF0-81D945AE609C}" srcOrd="0" destOrd="0" presId="urn:microsoft.com/office/officeart/2005/8/layout/cycle6"/>
    <dgm:cxn modelId="{B922FFBA-4E97-4410-BD76-3DF788A6D89E}" srcId="{8E3E12FF-CAAB-4F82-8589-74DA89F4D18A}" destId="{4A27A733-9B34-49E3-862C-6A151D8D8708}" srcOrd="3" destOrd="0" parTransId="{995822F3-A6AA-41CA-8D0B-37E3D8A9A827}" sibTransId="{71612AB4-DA36-4F7B-AD2F-16D972E30813}"/>
    <dgm:cxn modelId="{5B9B462E-D90F-4327-AE06-87C26D895137}" srcId="{8E3E12FF-CAAB-4F82-8589-74DA89F4D18A}" destId="{CA15D33F-F2B6-46B2-A89C-ECCD45CAAAAB}" srcOrd="0" destOrd="0" parTransId="{350BC7F9-8B71-42E9-B38F-417746FE5D5C}" sibTransId="{16AE9748-2756-40B8-888C-F8F35B47A1CE}"/>
    <dgm:cxn modelId="{C5DEA1FB-83AB-4CFB-93B1-3BC5D0EE844B}" type="presOf" srcId="{397331EF-3CD1-4730-BB65-C682B25B397B}" destId="{8CA6A956-8CCF-43AB-9809-24A9730B48AA}" srcOrd="0" destOrd="0" presId="urn:microsoft.com/office/officeart/2005/8/layout/cycle6"/>
    <dgm:cxn modelId="{780D77B0-0B78-40AC-8F45-F4536AB8DFCE}" type="presOf" srcId="{CA15D33F-F2B6-46B2-A89C-ECCD45CAAAAB}" destId="{BD7CE1F2-5359-4373-950F-9A0473DC23C5}" srcOrd="0" destOrd="0" presId="urn:microsoft.com/office/officeart/2005/8/layout/cycle6"/>
    <dgm:cxn modelId="{4B46C0FA-F9B7-4C54-8C16-095C5AE9F0AE}" type="presOf" srcId="{708476A0-8432-4200-BE33-84A1BEC218C1}" destId="{289EE8DF-DEBE-44F4-87EE-5BDF2C9C510A}" srcOrd="0" destOrd="0" presId="urn:microsoft.com/office/officeart/2005/8/layout/cycle6"/>
    <dgm:cxn modelId="{51101C90-5D87-4D59-8381-EDB26901E2E3}" type="presOf" srcId="{16AE9748-2756-40B8-888C-F8F35B47A1CE}" destId="{F3B0512C-D67B-410A-B8B8-FCB90BDBE2EE}" srcOrd="0" destOrd="0" presId="urn:microsoft.com/office/officeart/2005/8/layout/cycle6"/>
    <dgm:cxn modelId="{1664B06A-A06E-4433-81EC-E13421CA2BF4}" srcId="{8E3E12FF-CAAB-4F82-8589-74DA89F4D18A}" destId="{18F47C1E-5496-4C2C-BE7D-9952F15D9C37}" srcOrd="2" destOrd="0" parTransId="{BA98104A-0E88-44C4-8B0F-722D26F32BF7}" sibTransId="{397331EF-3CD1-4730-BB65-C682B25B397B}"/>
    <dgm:cxn modelId="{B54192AA-49E3-4DB2-956C-3D1F011CF220}" type="presOf" srcId="{0DE624C1-E516-4206-8473-12EBAB5CB295}" destId="{707F11DC-CCB1-4D9B-AE66-BCFDFF7F05FB}" srcOrd="0" destOrd="0" presId="urn:microsoft.com/office/officeart/2005/8/layout/cycle6"/>
    <dgm:cxn modelId="{D36DFDC0-BE74-4B2D-A768-EC7B0549C5B7}" type="presOf" srcId="{8E3E12FF-CAAB-4F82-8589-74DA89F4D18A}" destId="{B1FD87AB-7F50-4BF4-BDD4-D31E6EA9246F}" srcOrd="0" destOrd="0" presId="urn:microsoft.com/office/officeart/2005/8/layout/cycle6"/>
    <dgm:cxn modelId="{894B7950-66B5-4575-8EA9-69F37C8F99CD}" type="presOf" srcId="{18F47C1E-5496-4C2C-BE7D-9952F15D9C37}" destId="{5382A692-728A-4990-92A9-6D46D5311EBB}" srcOrd="0" destOrd="0" presId="urn:microsoft.com/office/officeart/2005/8/layout/cycle6"/>
    <dgm:cxn modelId="{1F055935-B618-46D0-9B75-A6F8D06DCF8D}" srcId="{8E3E12FF-CAAB-4F82-8589-74DA89F4D18A}" destId="{708476A0-8432-4200-BE33-84A1BEC218C1}" srcOrd="1" destOrd="0" parTransId="{7ECE6BB6-175A-4E31-942C-F596398D1835}" sibTransId="{0DE624C1-E516-4206-8473-12EBAB5CB295}"/>
    <dgm:cxn modelId="{DCFD0190-03CB-4C6F-9D76-F8ACDF07799D}" type="presOf" srcId="{71612AB4-DA36-4F7B-AD2F-16D972E30813}" destId="{C2FCA401-B692-4F76-8FA2-03515EDD521C}" srcOrd="0" destOrd="0" presId="urn:microsoft.com/office/officeart/2005/8/layout/cycle6"/>
    <dgm:cxn modelId="{C80C15F9-0521-4126-B08B-AAE7BF9635BA}" type="presParOf" srcId="{B1FD87AB-7F50-4BF4-BDD4-D31E6EA9246F}" destId="{BD7CE1F2-5359-4373-950F-9A0473DC23C5}" srcOrd="0" destOrd="0" presId="urn:microsoft.com/office/officeart/2005/8/layout/cycle6"/>
    <dgm:cxn modelId="{23573912-6F5E-4AE0-ACCB-CF43BE9B8DBA}" type="presParOf" srcId="{B1FD87AB-7F50-4BF4-BDD4-D31E6EA9246F}" destId="{32090943-AA5F-4FCF-A052-D52F082D0EDA}" srcOrd="1" destOrd="0" presId="urn:microsoft.com/office/officeart/2005/8/layout/cycle6"/>
    <dgm:cxn modelId="{E3A62589-98AA-4ED5-92A5-B34A557572D8}" type="presParOf" srcId="{B1FD87AB-7F50-4BF4-BDD4-D31E6EA9246F}" destId="{F3B0512C-D67B-410A-B8B8-FCB90BDBE2EE}" srcOrd="2" destOrd="0" presId="urn:microsoft.com/office/officeart/2005/8/layout/cycle6"/>
    <dgm:cxn modelId="{904EE8C3-FF08-49B3-A300-31AE5553AC08}" type="presParOf" srcId="{B1FD87AB-7F50-4BF4-BDD4-D31E6EA9246F}" destId="{289EE8DF-DEBE-44F4-87EE-5BDF2C9C510A}" srcOrd="3" destOrd="0" presId="urn:microsoft.com/office/officeart/2005/8/layout/cycle6"/>
    <dgm:cxn modelId="{B7F33C49-A223-4514-91C9-176F70D03865}" type="presParOf" srcId="{B1FD87AB-7F50-4BF4-BDD4-D31E6EA9246F}" destId="{26757E52-D25C-4679-B1F1-84C982B0C41A}" srcOrd="4" destOrd="0" presId="urn:microsoft.com/office/officeart/2005/8/layout/cycle6"/>
    <dgm:cxn modelId="{DC35F903-ACAD-4965-A137-3A34C8E7CCF8}" type="presParOf" srcId="{B1FD87AB-7F50-4BF4-BDD4-D31E6EA9246F}" destId="{707F11DC-CCB1-4D9B-AE66-BCFDFF7F05FB}" srcOrd="5" destOrd="0" presId="urn:microsoft.com/office/officeart/2005/8/layout/cycle6"/>
    <dgm:cxn modelId="{9EE01717-5AB1-4C41-B2EF-941E8DDBCD8F}" type="presParOf" srcId="{B1FD87AB-7F50-4BF4-BDD4-D31E6EA9246F}" destId="{5382A692-728A-4990-92A9-6D46D5311EBB}" srcOrd="6" destOrd="0" presId="urn:microsoft.com/office/officeart/2005/8/layout/cycle6"/>
    <dgm:cxn modelId="{519EDE14-3F0A-44C4-BA88-C1D9F132FC18}" type="presParOf" srcId="{B1FD87AB-7F50-4BF4-BDD4-D31E6EA9246F}" destId="{C92988E9-1020-4009-992D-E97635EECAA5}" srcOrd="7" destOrd="0" presId="urn:microsoft.com/office/officeart/2005/8/layout/cycle6"/>
    <dgm:cxn modelId="{4D502184-2541-46F7-A59B-106981A2A987}" type="presParOf" srcId="{B1FD87AB-7F50-4BF4-BDD4-D31E6EA9246F}" destId="{8CA6A956-8CCF-43AB-9809-24A9730B48AA}" srcOrd="8" destOrd="0" presId="urn:microsoft.com/office/officeart/2005/8/layout/cycle6"/>
    <dgm:cxn modelId="{FFA2B1EB-8C32-4FCC-8B48-AF50DE428D72}" type="presParOf" srcId="{B1FD87AB-7F50-4BF4-BDD4-D31E6EA9246F}" destId="{F8DCD7DE-B6D6-462D-BCF0-81D945AE609C}" srcOrd="9" destOrd="0" presId="urn:microsoft.com/office/officeart/2005/8/layout/cycle6"/>
    <dgm:cxn modelId="{6F4B6A8E-5FF9-471C-8E44-9A6B37958FEC}" type="presParOf" srcId="{B1FD87AB-7F50-4BF4-BDD4-D31E6EA9246F}" destId="{89FE7DBF-08D0-497D-A877-3D01450DF414}" srcOrd="10" destOrd="0" presId="urn:microsoft.com/office/officeart/2005/8/layout/cycle6"/>
    <dgm:cxn modelId="{5C7ADBCF-96A4-4235-A6D0-5F0B5317F8BE}" type="presParOf" srcId="{B1FD87AB-7F50-4BF4-BDD4-D31E6EA9246F}" destId="{C2FCA401-B692-4F76-8FA2-03515EDD521C}"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D3A770-E6C8-45C0-89C5-3813C33F54C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mc:AlternateContent xmlns:mc="http://schemas.openxmlformats.org/markup-compatibility/2006" xmlns:a14="http://schemas.microsoft.com/office/drawing/2010/main">
      <mc:Choice Requires="a14">
        <dgm:pt modelId="{E7C3D3A9-222E-41DD-A59C-50894E8D71F6}">
          <dgm:prSet phldrT="[Text]" custT="1">
            <dgm:style>
              <a:lnRef idx="1">
                <a:schemeClr val="accent2"/>
              </a:lnRef>
              <a:fillRef idx="2">
                <a:schemeClr val="accent2"/>
              </a:fillRef>
              <a:effectRef idx="1">
                <a:schemeClr val="accent2"/>
              </a:effectRef>
              <a:fontRef idx="minor">
                <a:schemeClr val="dk1"/>
              </a:fontRef>
            </dgm:style>
          </dgm:prSet>
          <dgm:spPr>
            <a:noFill/>
          </dgm:spPr>
          <dgm:t>
            <a:bodyPr/>
            <a:lstStyle/>
            <a:p>
              <a:pPr algn="just"/>
              <a:r>
                <a:rPr lang="ar-SA" sz="3600" b="1"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عصبة بغيره</a:t>
              </a:r>
              <a:r>
                <a:rPr lang="en-US" sz="3600" b="1"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অন্যের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মধ্যস্থতায়</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বলতে</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ঐ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চারজন</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মহিলাকে</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বোঝায়</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জন্য</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পবিত্র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কুরআনে</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14:m>
                <m:oMath xmlns:m="http://schemas.openxmlformats.org/officeDocument/2006/math">
                  <m:f>
                    <m:fPr>
                      <m:ctrlPr>
                        <a:rPr lang="en-US" sz="3600" b="0" i="1"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ctrlPr>
                    </m:fPr>
                    <m:num>
                      <m:r>
                        <a:rPr lang="en-US" sz="3600" b="0" i="1"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t>১</m:t>
                      </m:r>
                    </m:num>
                    <m:den>
                      <m:r>
                        <a:rPr lang="en-US" sz="3600" b="0" i="1"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t>২</m:t>
                      </m:r>
                    </m:den>
                  </m:f>
                </m:oMath>
              </a14:m>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অর্ধাংশ</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14:m>
                <m:oMath xmlns:m="http://schemas.openxmlformats.org/officeDocument/2006/math">
                  <m:f>
                    <m:fPr>
                      <m:ctrlPr>
                        <a:rPr lang="en-US" sz="3600" b="0" i="1"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ctrlPr>
                    </m:fPr>
                    <m:num>
                      <m:r>
                        <a:rPr lang="en-US" sz="3600" b="0" i="1"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t>২</m:t>
                      </m:r>
                    </m:num>
                    <m:den>
                      <m:r>
                        <a:rPr lang="en-US" sz="3600" b="0" i="1"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t>৩</m:t>
                      </m:r>
                    </m:den>
                  </m:f>
                </m:oMath>
              </a14:m>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দুই-তৃতীয়াংশ</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নির্ধারতি</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আছে</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তাদের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ভাই</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থেকেই</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সাথে</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একত্রিত</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হলে</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হয়ে</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যায়</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sz="36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dgm:t>
        </dgm:pt>
      </mc:Choice>
      <mc:Fallback xmlns="">
        <dgm:pt modelId="{E7C3D3A9-222E-41DD-A59C-50894E8D71F6}">
          <dgm:prSet phldrT="[Text]" custT="1">
            <dgm:style>
              <a:lnRef idx="1">
                <a:schemeClr val="accent2"/>
              </a:lnRef>
              <a:fillRef idx="2">
                <a:schemeClr val="accent2"/>
              </a:fillRef>
              <a:effectRef idx="1">
                <a:schemeClr val="accent2"/>
              </a:effectRef>
              <a:fontRef idx="minor">
                <a:schemeClr val="dk1"/>
              </a:fontRef>
            </dgm:style>
          </dgm:prSet>
          <dgm:spPr>
            <a:noFill/>
          </dgm:spPr>
          <dgm:t>
            <a:bodyPr/>
            <a:lstStyle/>
            <a:p>
              <a:pPr algn="just"/>
              <a:r>
                <a:rPr lang="ar-SA" sz="3600" b="1"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عصبة بغيره</a:t>
              </a:r>
              <a:r>
                <a:rPr lang="en-US" sz="3600" b="1"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অন্যের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মধ্যস্থতায়</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বলতে</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ঐ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চারজন</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মহিলাকে</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বোঝায়</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জন্য</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পবিত্র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কুরআনে</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i="0"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a:t>১/২</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অর্ধাংশ</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i="0"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a:t>২/৩</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দুই-তৃতীয়াংশ</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নির্ধারতি</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আছে</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তাদের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ভাই</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থেকেই</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সাথে</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একত্রিত</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হলে</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হয়ে</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যায়</a:t>
              </a:r>
              <a:r>
                <a:rPr lang="en-US" sz="36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sz="36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dgm:t>
        </dgm:pt>
      </mc:Fallback>
    </mc:AlternateContent>
    <dgm:pt modelId="{B12CE4D5-EAB9-4F3C-96FD-0ED623B92CEF}" type="parTrans" cxnId="{1BEF4F78-D30F-4B64-9300-70FE9A82A45E}">
      <dgm:prSet/>
      <dgm:spPr/>
      <dgm:t>
        <a:bodyPr/>
        <a:lstStyle/>
        <a:p>
          <a:endParaRPr lang="en-US"/>
        </a:p>
      </dgm:t>
    </dgm:pt>
    <dgm:pt modelId="{9EB65B3B-7153-46BE-85D4-2B6F312EC149}" type="sibTrans" cxnId="{1BEF4F78-D30F-4B64-9300-70FE9A82A45E}">
      <dgm:prSet/>
      <dgm:spPr/>
      <dgm:t>
        <a:bodyPr/>
        <a:lstStyle/>
        <a:p>
          <a:endParaRPr lang="en-US"/>
        </a:p>
      </dgm:t>
    </dgm:pt>
    <dgm:pt modelId="{B7331C0C-7024-4685-99F6-EAC0D2EE60F4}">
      <dgm:prSet phldrT="[Text]" custT="1">
        <dgm:style>
          <a:lnRef idx="1">
            <a:schemeClr val="accent5"/>
          </a:lnRef>
          <a:fillRef idx="2">
            <a:schemeClr val="accent5"/>
          </a:fillRef>
          <a:effectRef idx="1">
            <a:schemeClr val="accent5"/>
          </a:effectRef>
          <a:fontRef idx="minor">
            <a:schemeClr val="dk1"/>
          </a:fontRef>
        </dgm:style>
      </dgm:prSet>
      <dgm:spPr>
        <a:noFill/>
      </dgm:spPr>
      <dgm:t>
        <a:bodyPr/>
        <a:lstStyle/>
        <a:p>
          <a:pPr algn="just"/>
          <a:r>
            <a:rPr lang="ar-SA" sz="4000" b="1"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عصبة مع غيره</a:t>
          </a:r>
          <a:r>
            <a:rPr lang="en-US" sz="4000" b="0" cap="none" spc="0" dirty="0" smtClean="0">
              <a:ln w="0"/>
              <a:solidFill>
                <a:schemeClr val="tx1"/>
              </a:solidFill>
              <a:effectLst>
                <a:outerShdw blurRad="38100" dist="19050" dir="2700000" algn="tl" rotWithShape="0">
                  <a:schemeClr val="dk1">
                    <a:alpha val="40000"/>
                  </a:schemeClr>
                </a:outerShdw>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A‡b¨i</a:t>
          </a:r>
          <a:r>
            <a:rPr lang="en-US" sz="4000" b="0" cap="none" spc="0" dirty="0" smtClean="0">
              <a:ln w="0"/>
              <a:solidFill>
                <a:schemeClr val="tx1"/>
              </a:solidFill>
              <a:effectLst/>
              <a:latin typeface="SutonnyMJ" pitchFamily="2" charset="0"/>
              <a:cs typeface="SutonnyMJ" pitchFamily="2" charset="0"/>
            </a:rPr>
            <a:t> mv‡_ </a:t>
          </a:r>
          <a:r>
            <a:rPr lang="en-US" sz="4000" b="0" cap="none" spc="0" dirty="0" err="1" smtClean="0">
              <a:ln w="0"/>
              <a:solidFill>
                <a:schemeClr val="tx1"/>
              </a:solidFill>
              <a:effectLst/>
              <a:latin typeface="SutonnyMJ" pitchFamily="2" charset="0"/>
              <a:cs typeface="SutonnyMJ" pitchFamily="2" charset="0"/>
            </a:rPr>
            <a:t>Avmvev</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A‡b¨i</a:t>
          </a:r>
          <a:r>
            <a:rPr lang="en-US" sz="4000" b="0" cap="none" spc="0" dirty="0" smtClean="0">
              <a:ln w="0"/>
              <a:solidFill>
                <a:schemeClr val="tx1"/>
              </a:solidFill>
              <a:effectLst/>
              <a:latin typeface="SutonnyMJ" pitchFamily="2" charset="0"/>
              <a:cs typeface="SutonnyMJ" pitchFamily="2" charset="0"/>
            </a:rPr>
            <a:t> mv‡_ </a:t>
          </a:r>
          <a:r>
            <a:rPr lang="en-US" sz="4000" b="0" cap="none" spc="0" dirty="0" err="1" smtClean="0">
              <a:ln w="0"/>
              <a:solidFill>
                <a:schemeClr val="tx1"/>
              </a:solidFill>
              <a:effectLst/>
              <a:latin typeface="SutonnyMJ" pitchFamily="2" charset="0"/>
              <a:cs typeface="SutonnyMJ" pitchFamily="2" charset="0"/>
            </a:rPr>
            <a:t>Avmvev</a:t>
          </a:r>
          <a:r>
            <a:rPr lang="en-US" sz="4000" b="0" cap="none" spc="0" dirty="0" smtClean="0">
              <a:ln w="0"/>
              <a:solidFill>
                <a:schemeClr val="tx1"/>
              </a:solidFill>
              <a:effectLst/>
              <a:latin typeface="SutonnyMJ" pitchFamily="2" charset="0"/>
              <a:cs typeface="SutonnyMJ" pitchFamily="2" charset="0"/>
            </a:rPr>
            <a:t> H </a:t>
          </a:r>
          <a:r>
            <a:rPr lang="en-US" sz="4000" b="0" cap="none" spc="0" dirty="0" err="1" smtClean="0">
              <a:ln w="0"/>
              <a:solidFill>
                <a:schemeClr val="tx1"/>
              </a:solidFill>
              <a:effectLst/>
              <a:latin typeface="SutonnyMJ" pitchFamily="2" charset="0"/>
              <a:cs typeface="SutonnyMJ" pitchFamily="2" charset="0"/>
            </a:rPr>
            <a:t>mKj</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gwnjv‡K</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ejv</a:t>
          </a:r>
          <a:r>
            <a:rPr lang="en-US" sz="4000" b="0" cap="none" spc="0" dirty="0" smtClean="0">
              <a:ln w="0"/>
              <a:solidFill>
                <a:schemeClr val="tx1"/>
              </a:solidFill>
              <a:effectLst/>
              <a:latin typeface="SutonnyMJ" pitchFamily="2" charset="0"/>
              <a:cs typeface="SutonnyMJ" pitchFamily="2" charset="0"/>
            </a:rPr>
            <a:t> nq, </a:t>
          </a:r>
          <a:r>
            <a:rPr lang="en-US" sz="4000" b="0" cap="none" spc="0" dirty="0" err="1" smtClean="0">
              <a:ln w="0"/>
              <a:solidFill>
                <a:schemeClr val="tx1"/>
              </a:solidFill>
              <a:effectLst/>
              <a:latin typeface="SutonnyMJ" pitchFamily="2" charset="0"/>
              <a:cs typeface="SutonnyMJ" pitchFamily="2" charset="0"/>
            </a:rPr>
            <a:t>hviv</a:t>
          </a:r>
          <a:r>
            <a:rPr lang="en-US" sz="4000" b="0" cap="none" spc="0" dirty="0" smtClean="0">
              <a:ln w="0"/>
              <a:solidFill>
                <a:schemeClr val="tx1"/>
              </a:solidFill>
              <a:effectLst/>
              <a:latin typeface="SutonnyMJ" pitchFamily="2" charset="0"/>
              <a:cs typeface="SutonnyMJ" pitchFamily="2" charset="0"/>
            </a:rPr>
            <a:t> Ab¨ </a:t>
          </a:r>
          <a:r>
            <a:rPr lang="en-US" sz="4000" b="0" cap="none" spc="0" dirty="0" err="1" smtClean="0">
              <a:ln w="0"/>
              <a:solidFill>
                <a:schemeClr val="tx1"/>
              </a:solidFill>
              <a:effectLst/>
              <a:latin typeface="SutonnyMJ" pitchFamily="2" charset="0"/>
              <a:cs typeface="SutonnyMJ" pitchFamily="2" charset="0"/>
            </a:rPr>
            <a:t>gwnjvi</a:t>
          </a:r>
          <a:r>
            <a:rPr lang="en-US" sz="4000" b="0" cap="none" spc="0" dirty="0" smtClean="0">
              <a:ln w="0"/>
              <a:solidFill>
                <a:schemeClr val="tx1"/>
              </a:solidFill>
              <a:effectLst/>
              <a:latin typeface="SutonnyMJ" pitchFamily="2" charset="0"/>
              <a:cs typeface="SutonnyMJ" pitchFamily="2" charset="0"/>
            </a:rPr>
            <a:t> mv‡_ </a:t>
          </a:r>
          <a:r>
            <a:rPr lang="en-US" sz="4000" b="0" cap="none" spc="0" dirty="0" err="1" smtClean="0">
              <a:ln w="0"/>
              <a:solidFill>
                <a:schemeClr val="tx1"/>
              </a:solidFill>
              <a:effectLst/>
              <a:latin typeface="SutonnyMJ" pitchFamily="2" charset="0"/>
              <a:cs typeface="SutonnyMJ" pitchFamily="2" charset="0"/>
            </a:rPr>
            <a:t>Avmvev</a:t>
          </a:r>
          <a:r>
            <a:rPr lang="en-US" sz="4000" b="0" cap="none" spc="0" dirty="0" smtClean="0">
              <a:ln w="0"/>
              <a:solidFill>
                <a:schemeClr val="tx1"/>
              </a:solidFill>
              <a:effectLst/>
              <a:latin typeface="SutonnyMJ" pitchFamily="2" charset="0"/>
              <a:cs typeface="SutonnyMJ" pitchFamily="2" charset="0"/>
            </a:rPr>
            <a:t> nq| †</a:t>
          </a:r>
          <a:r>
            <a:rPr lang="en-US" sz="4000" b="0" cap="none" spc="0" dirty="0" err="1" smtClean="0">
              <a:ln w="0"/>
              <a:solidFill>
                <a:schemeClr val="tx1"/>
              </a:solidFill>
              <a:effectLst/>
              <a:latin typeface="SutonnyMJ" pitchFamily="2" charset="0"/>
              <a:cs typeface="SutonnyMJ" pitchFamily="2" charset="0"/>
            </a:rPr>
            <a:t>hgb</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Kb¨vi</a:t>
          </a:r>
          <a:r>
            <a:rPr lang="en-US" sz="4000" b="0" cap="none" spc="0" dirty="0" smtClean="0">
              <a:ln w="0"/>
              <a:solidFill>
                <a:schemeClr val="tx1"/>
              </a:solidFill>
              <a:effectLst/>
              <a:latin typeface="SutonnyMJ" pitchFamily="2" charset="0"/>
              <a:cs typeface="SutonnyMJ" pitchFamily="2" charset="0"/>
            </a:rPr>
            <a:t> mv‡_ †</a:t>
          </a:r>
          <a:r>
            <a:rPr lang="en-US" sz="4000" b="0" cap="none" spc="0" dirty="0" err="1" smtClean="0">
              <a:ln w="0"/>
              <a:solidFill>
                <a:schemeClr val="tx1"/>
              </a:solidFill>
              <a:effectLst/>
              <a:latin typeface="SutonnyMJ" pitchFamily="2" charset="0"/>
              <a:cs typeface="SutonnyMJ" pitchFamily="2" charset="0"/>
            </a:rPr>
            <a:t>evb</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hv</a:t>
          </a:r>
          <a:r>
            <a:rPr lang="en-US" sz="4000" b="0" cap="none" spc="0" dirty="0" smtClean="0">
              <a:ln w="0"/>
              <a:solidFill>
                <a:schemeClr val="tx1"/>
              </a:solidFill>
              <a:effectLst/>
              <a:latin typeface="SutonnyMJ" pitchFamily="2" charset="0"/>
              <a:cs typeface="SutonnyMJ" pitchFamily="2" charset="0"/>
            </a:rPr>
            <a:t> c~‡e© </a:t>
          </a:r>
          <a:r>
            <a:rPr lang="en-US" sz="4000" b="0" cap="none" spc="0" dirty="0" err="1" smtClean="0">
              <a:ln w="0"/>
              <a:solidFill>
                <a:schemeClr val="tx1"/>
              </a:solidFill>
              <a:effectLst/>
              <a:latin typeface="SutonnyMJ" pitchFamily="2" charset="0"/>
              <a:cs typeface="SutonnyMJ" pitchFamily="2" charset="0"/>
            </a:rPr>
            <a:t>Av‡jvPbv</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Kiv</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n‡q‡Q</a:t>
          </a:r>
          <a:r>
            <a:rPr lang="en-US" sz="4000" b="0" cap="none" spc="0" dirty="0" smtClean="0">
              <a:ln w="0"/>
              <a:solidFill>
                <a:schemeClr val="tx1"/>
              </a:solidFill>
              <a:effectLst/>
              <a:latin typeface="SutonnyMJ" pitchFamily="2" charset="0"/>
              <a:cs typeface="SutonnyMJ" pitchFamily="2" charset="0"/>
            </a:rPr>
            <a:t>|</a:t>
          </a:r>
          <a:endParaRPr lang="en-US" sz="4000" b="0" cap="none" spc="0" dirty="0">
            <a:ln w="0"/>
            <a:solidFill>
              <a:schemeClr val="tx1"/>
            </a:solidFill>
            <a:effectLst/>
            <a:latin typeface="SutonnyMJ" pitchFamily="2" charset="0"/>
            <a:cs typeface="SutonnyMJ" pitchFamily="2" charset="0"/>
          </a:endParaRPr>
        </a:p>
      </dgm:t>
    </dgm:pt>
    <dgm:pt modelId="{F5B62EA6-297D-452B-90D9-CA9E55FFDB28}" type="parTrans" cxnId="{6811C119-B32B-420D-9561-AC92278139BE}">
      <dgm:prSet/>
      <dgm:spPr/>
      <dgm:t>
        <a:bodyPr/>
        <a:lstStyle/>
        <a:p>
          <a:endParaRPr lang="en-US"/>
        </a:p>
      </dgm:t>
    </dgm:pt>
    <dgm:pt modelId="{AD319691-0940-475B-B736-E59A988E39B4}" type="sibTrans" cxnId="{6811C119-B32B-420D-9561-AC92278139BE}">
      <dgm:prSet/>
      <dgm:spPr/>
      <dgm:t>
        <a:bodyPr/>
        <a:lstStyle/>
        <a:p>
          <a:endParaRPr lang="en-US"/>
        </a:p>
      </dgm:t>
    </dgm:pt>
    <dgm:pt modelId="{21902E34-4666-41B2-AB12-00CC6F5DF24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আসাবায়ে</a:t>
          </a:r>
          <a:r>
            <a:rPr lang="en-US" sz="3200" b="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নসবীয়</a:t>
          </a:r>
          <a:r>
            <a:rPr lang="en-US" sz="3200" b="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এর</a:t>
          </a:r>
          <a:r>
            <a:rPr lang="en-US" sz="3200" b="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অন্যান্য</a:t>
          </a:r>
          <a:r>
            <a:rPr lang="en-US" sz="3200" b="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প্রকার</a:t>
          </a:r>
          <a:endParaRPr lang="en-US" sz="3200" b="0" cap="none" spc="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dgm:t>
    </dgm:pt>
    <dgm:pt modelId="{6E4DC278-9C52-4866-9C43-3738EC271607}" type="sibTrans" cxnId="{9FD2D1A0-9FDA-4C50-8C0E-D495D72EE18A}">
      <dgm:prSet/>
      <dgm:spPr/>
      <dgm:t>
        <a:bodyPr/>
        <a:lstStyle/>
        <a:p>
          <a:endParaRPr lang="en-US"/>
        </a:p>
      </dgm:t>
    </dgm:pt>
    <dgm:pt modelId="{1BDDBE14-AD9A-48D5-A239-A436448C6166}" type="parTrans" cxnId="{9FD2D1A0-9FDA-4C50-8C0E-D495D72EE18A}">
      <dgm:prSet/>
      <dgm:spPr/>
      <dgm:t>
        <a:bodyPr/>
        <a:lstStyle/>
        <a:p>
          <a:endParaRPr lang="en-US"/>
        </a:p>
      </dgm:t>
    </dgm:pt>
    <dgm:pt modelId="{2AB3C8F2-71D3-4CCC-B807-BFC102BA555F}" type="pres">
      <dgm:prSet presAssocID="{F2D3A770-E6C8-45C0-89C5-3813C33F54CA}" presName="composite" presStyleCnt="0">
        <dgm:presLayoutVars>
          <dgm:chMax val="1"/>
          <dgm:dir/>
          <dgm:resizeHandles val="exact"/>
        </dgm:presLayoutVars>
      </dgm:prSet>
      <dgm:spPr/>
      <dgm:t>
        <a:bodyPr/>
        <a:lstStyle/>
        <a:p>
          <a:endParaRPr lang="en-US"/>
        </a:p>
      </dgm:t>
    </dgm:pt>
    <dgm:pt modelId="{F06A8175-A7AD-44B3-B2DE-05087164295E}" type="pres">
      <dgm:prSet presAssocID="{21902E34-4666-41B2-AB12-00CC6F5DF244}" presName="roof" presStyleLbl="dkBgShp" presStyleIdx="0" presStyleCnt="2" custScaleX="54785" custScaleY="28157" custLinFactNeighborX="1929" custLinFactNeighborY="-28059"/>
      <dgm:spPr/>
      <dgm:t>
        <a:bodyPr/>
        <a:lstStyle/>
        <a:p>
          <a:endParaRPr lang="en-US"/>
        </a:p>
      </dgm:t>
    </dgm:pt>
    <dgm:pt modelId="{6C860476-75F0-4D1E-AD5B-134BCF563115}" type="pres">
      <dgm:prSet presAssocID="{21902E34-4666-41B2-AB12-00CC6F5DF244}" presName="pillars" presStyleCnt="0"/>
      <dgm:spPr/>
    </dgm:pt>
    <dgm:pt modelId="{7E3D45F5-A8A4-43A8-973C-F3E48DB296E2}" type="pres">
      <dgm:prSet presAssocID="{21902E34-4666-41B2-AB12-00CC6F5DF244}" presName="pillar1" presStyleLbl="node1" presStyleIdx="0" presStyleCnt="2" custScaleX="49461" custScaleY="139257" custLinFactNeighborX="-5083" custLinFactNeighborY="4932">
        <dgm:presLayoutVars>
          <dgm:bulletEnabled val="1"/>
        </dgm:presLayoutVars>
      </dgm:prSet>
      <dgm:spPr/>
      <dgm:t>
        <a:bodyPr/>
        <a:lstStyle/>
        <a:p>
          <a:endParaRPr lang="en-US"/>
        </a:p>
      </dgm:t>
    </dgm:pt>
    <dgm:pt modelId="{C49974FD-0190-4807-9630-8646AE7024F5}" type="pres">
      <dgm:prSet presAssocID="{B7331C0C-7024-4685-99F6-EAC0D2EE60F4}" presName="pillarX" presStyleLbl="node1" presStyleIdx="1" presStyleCnt="2" custScaleX="48583" custScaleY="132544" custLinFactNeighborX="-336" custLinFactNeighborY="2394">
        <dgm:presLayoutVars>
          <dgm:bulletEnabled val="1"/>
        </dgm:presLayoutVars>
      </dgm:prSet>
      <dgm:spPr/>
      <dgm:t>
        <a:bodyPr/>
        <a:lstStyle/>
        <a:p>
          <a:endParaRPr lang="en-US"/>
        </a:p>
      </dgm:t>
    </dgm:pt>
    <dgm:pt modelId="{84FACD19-58D5-4C3B-9790-BA9281515709}" type="pres">
      <dgm:prSet presAssocID="{21902E34-4666-41B2-AB12-00CC6F5DF244}" presName="base" presStyleLbl="dkBgShp" presStyleIdx="1" presStyleCnt="2" custScaleX="89967" custScaleY="9925" custLinFactY="21311" custLinFactNeighborX="1784" custLinFactNeighborY="100000"/>
      <dgm:spPr>
        <a:prstGeom prst="roundRect">
          <a:avLst/>
        </a:prstGeom>
      </dgm:spPr>
      <dgm:t>
        <a:bodyPr/>
        <a:lstStyle/>
        <a:p>
          <a:endParaRPr lang="en-US"/>
        </a:p>
      </dgm:t>
    </dgm:pt>
  </dgm:ptLst>
  <dgm:cxnLst>
    <dgm:cxn modelId="{9FD2D1A0-9FDA-4C50-8C0E-D495D72EE18A}" srcId="{F2D3A770-E6C8-45C0-89C5-3813C33F54CA}" destId="{21902E34-4666-41B2-AB12-00CC6F5DF244}" srcOrd="0" destOrd="0" parTransId="{1BDDBE14-AD9A-48D5-A239-A436448C6166}" sibTransId="{6E4DC278-9C52-4866-9C43-3738EC271607}"/>
    <dgm:cxn modelId="{BB4486FF-2455-4CBA-B4F1-64496250DCD5}" type="presOf" srcId="{E7C3D3A9-222E-41DD-A59C-50894E8D71F6}" destId="{7E3D45F5-A8A4-43A8-973C-F3E48DB296E2}" srcOrd="0" destOrd="0" presId="urn:microsoft.com/office/officeart/2005/8/layout/hList3"/>
    <dgm:cxn modelId="{B17D9FE3-BD58-4AAE-A4B4-CE5845D1FE32}" type="presOf" srcId="{F2D3A770-E6C8-45C0-89C5-3813C33F54CA}" destId="{2AB3C8F2-71D3-4CCC-B807-BFC102BA555F}" srcOrd="0" destOrd="0" presId="urn:microsoft.com/office/officeart/2005/8/layout/hList3"/>
    <dgm:cxn modelId="{1BEF4F78-D30F-4B64-9300-70FE9A82A45E}" srcId="{21902E34-4666-41B2-AB12-00CC6F5DF244}" destId="{E7C3D3A9-222E-41DD-A59C-50894E8D71F6}" srcOrd="0" destOrd="0" parTransId="{B12CE4D5-EAB9-4F3C-96FD-0ED623B92CEF}" sibTransId="{9EB65B3B-7153-46BE-85D4-2B6F312EC149}"/>
    <dgm:cxn modelId="{6811C119-B32B-420D-9561-AC92278139BE}" srcId="{21902E34-4666-41B2-AB12-00CC6F5DF244}" destId="{B7331C0C-7024-4685-99F6-EAC0D2EE60F4}" srcOrd="1" destOrd="0" parTransId="{F5B62EA6-297D-452B-90D9-CA9E55FFDB28}" sibTransId="{AD319691-0940-475B-B736-E59A988E39B4}"/>
    <dgm:cxn modelId="{C80A7183-D2E9-4904-87D8-39A896258BAB}" type="presOf" srcId="{B7331C0C-7024-4685-99F6-EAC0D2EE60F4}" destId="{C49974FD-0190-4807-9630-8646AE7024F5}" srcOrd="0" destOrd="0" presId="urn:microsoft.com/office/officeart/2005/8/layout/hList3"/>
    <dgm:cxn modelId="{AB6532A8-54E3-4866-B347-101DD5FBCC21}" type="presOf" srcId="{21902E34-4666-41B2-AB12-00CC6F5DF244}" destId="{F06A8175-A7AD-44B3-B2DE-05087164295E}" srcOrd="0" destOrd="0" presId="urn:microsoft.com/office/officeart/2005/8/layout/hList3"/>
    <dgm:cxn modelId="{F89753A9-C7C6-41E5-9D45-4651517D08D8}" type="presParOf" srcId="{2AB3C8F2-71D3-4CCC-B807-BFC102BA555F}" destId="{F06A8175-A7AD-44B3-B2DE-05087164295E}" srcOrd="0" destOrd="0" presId="urn:microsoft.com/office/officeart/2005/8/layout/hList3"/>
    <dgm:cxn modelId="{20F27435-34F5-45F9-BB3B-7211A14ECCD9}" type="presParOf" srcId="{2AB3C8F2-71D3-4CCC-B807-BFC102BA555F}" destId="{6C860476-75F0-4D1E-AD5B-134BCF563115}" srcOrd="1" destOrd="0" presId="urn:microsoft.com/office/officeart/2005/8/layout/hList3"/>
    <dgm:cxn modelId="{312C3D0A-0F85-4EF1-A0F0-C0FC52752AD3}" type="presParOf" srcId="{6C860476-75F0-4D1E-AD5B-134BCF563115}" destId="{7E3D45F5-A8A4-43A8-973C-F3E48DB296E2}" srcOrd="0" destOrd="0" presId="urn:microsoft.com/office/officeart/2005/8/layout/hList3"/>
    <dgm:cxn modelId="{D697FA83-C4BB-49A3-8A8D-FB36CF152C4E}" type="presParOf" srcId="{6C860476-75F0-4D1E-AD5B-134BCF563115}" destId="{C49974FD-0190-4807-9630-8646AE7024F5}" srcOrd="1" destOrd="0" presId="urn:microsoft.com/office/officeart/2005/8/layout/hList3"/>
    <dgm:cxn modelId="{D0586FE9-948D-4D7A-B1DD-9995DAAAF6FA}" type="presParOf" srcId="{2AB3C8F2-71D3-4CCC-B807-BFC102BA555F}" destId="{84FACD19-58D5-4C3B-9790-BA928151570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D3A770-E6C8-45C0-89C5-3813C33F54C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E7C3D3A9-222E-41DD-A59C-50894E8D71F6}">
      <dgm:prSet phldrT="[Text]" custT="1">
        <dgm:style>
          <a:lnRef idx="1">
            <a:schemeClr val="accent2"/>
          </a:lnRef>
          <a:fillRef idx="2">
            <a:schemeClr val="accent2"/>
          </a:fillRef>
          <a:effectRef idx="1">
            <a:schemeClr val="accent2"/>
          </a:effectRef>
          <a:fontRef idx="minor">
            <a:schemeClr val="dk1"/>
          </a:fontRef>
        </dgm:style>
      </dgm:prSet>
      <dgm:spPr>
        <a:blipFill>
          <a:blip xmlns:r="http://schemas.openxmlformats.org/officeDocument/2006/relationships" r:embed="rId1"/>
          <a:stretch>
            <a:fillRect l="-5198" t="-3607" r="-3557" b="-4975"/>
          </a:stretch>
        </a:blipFill>
      </dgm:spPr>
      <dgm:t>
        <a:bodyPr/>
        <a:lstStyle/>
        <a:p>
          <a:r>
            <a:rPr lang="en-US">
              <a:noFill/>
            </a:rPr>
            <a:t> </a:t>
          </a:r>
        </a:p>
      </dgm:t>
    </dgm:pt>
    <dgm:pt modelId="{B12CE4D5-EAB9-4F3C-96FD-0ED623B92CEF}" type="parTrans" cxnId="{1BEF4F78-D30F-4B64-9300-70FE9A82A45E}">
      <dgm:prSet/>
      <dgm:spPr/>
      <dgm:t>
        <a:bodyPr/>
        <a:lstStyle/>
        <a:p>
          <a:endParaRPr lang="en-US"/>
        </a:p>
      </dgm:t>
    </dgm:pt>
    <dgm:pt modelId="{9EB65B3B-7153-46BE-85D4-2B6F312EC149}" type="sibTrans" cxnId="{1BEF4F78-D30F-4B64-9300-70FE9A82A45E}">
      <dgm:prSet/>
      <dgm:spPr/>
      <dgm:t>
        <a:bodyPr/>
        <a:lstStyle/>
        <a:p>
          <a:endParaRPr lang="en-US"/>
        </a:p>
      </dgm:t>
    </dgm:pt>
    <dgm:pt modelId="{B7331C0C-7024-4685-99F6-EAC0D2EE60F4}">
      <dgm:prSet phldrT="[Text]" custT="1">
        <dgm:style>
          <a:lnRef idx="1">
            <a:schemeClr val="accent5"/>
          </a:lnRef>
          <a:fillRef idx="2">
            <a:schemeClr val="accent5"/>
          </a:fillRef>
          <a:effectRef idx="1">
            <a:schemeClr val="accent5"/>
          </a:effectRef>
          <a:fontRef idx="minor">
            <a:schemeClr val="dk1"/>
          </a:fontRef>
        </dgm:style>
      </dgm:prSet>
      <dgm:spPr>
        <a:noFill/>
      </dgm:spPr>
      <dgm:t>
        <a:bodyPr/>
        <a:lstStyle/>
        <a:p>
          <a:pPr algn="just"/>
          <a:r>
            <a:rPr lang="ar-SA" sz="4000" b="1"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عصبة مع غيره</a:t>
          </a:r>
          <a:r>
            <a:rPr lang="en-US" sz="4000" b="0" cap="none" spc="0" dirty="0" smtClean="0">
              <a:ln w="0"/>
              <a:solidFill>
                <a:schemeClr val="tx1"/>
              </a:solidFill>
              <a:effectLst>
                <a:outerShdw blurRad="38100" dist="19050" dir="2700000" algn="tl" rotWithShape="0">
                  <a:schemeClr val="dk1">
                    <a:alpha val="40000"/>
                  </a:schemeClr>
                </a:outerShdw>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A‡b¨i</a:t>
          </a:r>
          <a:r>
            <a:rPr lang="en-US" sz="4000" b="0" cap="none" spc="0" dirty="0" smtClean="0">
              <a:ln w="0"/>
              <a:solidFill>
                <a:schemeClr val="tx1"/>
              </a:solidFill>
              <a:effectLst/>
              <a:latin typeface="SutonnyMJ" pitchFamily="2" charset="0"/>
              <a:cs typeface="SutonnyMJ" pitchFamily="2" charset="0"/>
            </a:rPr>
            <a:t> mv‡_ </a:t>
          </a:r>
          <a:r>
            <a:rPr lang="en-US" sz="4000" b="0" cap="none" spc="0" dirty="0" err="1" smtClean="0">
              <a:ln w="0"/>
              <a:solidFill>
                <a:schemeClr val="tx1"/>
              </a:solidFill>
              <a:effectLst/>
              <a:latin typeface="SutonnyMJ" pitchFamily="2" charset="0"/>
              <a:cs typeface="SutonnyMJ" pitchFamily="2" charset="0"/>
            </a:rPr>
            <a:t>Avmvev</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A‡b¨i</a:t>
          </a:r>
          <a:r>
            <a:rPr lang="en-US" sz="4000" b="0" cap="none" spc="0" dirty="0" smtClean="0">
              <a:ln w="0"/>
              <a:solidFill>
                <a:schemeClr val="tx1"/>
              </a:solidFill>
              <a:effectLst/>
              <a:latin typeface="SutonnyMJ" pitchFamily="2" charset="0"/>
              <a:cs typeface="SutonnyMJ" pitchFamily="2" charset="0"/>
            </a:rPr>
            <a:t> mv‡_ </a:t>
          </a:r>
          <a:r>
            <a:rPr lang="en-US" sz="4000" b="0" cap="none" spc="0" dirty="0" err="1" smtClean="0">
              <a:ln w="0"/>
              <a:solidFill>
                <a:schemeClr val="tx1"/>
              </a:solidFill>
              <a:effectLst/>
              <a:latin typeface="SutonnyMJ" pitchFamily="2" charset="0"/>
              <a:cs typeface="SutonnyMJ" pitchFamily="2" charset="0"/>
            </a:rPr>
            <a:t>Avmvev</a:t>
          </a:r>
          <a:r>
            <a:rPr lang="en-US" sz="4000" b="0" cap="none" spc="0" dirty="0" smtClean="0">
              <a:ln w="0"/>
              <a:solidFill>
                <a:schemeClr val="tx1"/>
              </a:solidFill>
              <a:effectLst/>
              <a:latin typeface="SutonnyMJ" pitchFamily="2" charset="0"/>
              <a:cs typeface="SutonnyMJ" pitchFamily="2" charset="0"/>
            </a:rPr>
            <a:t> H </a:t>
          </a:r>
          <a:r>
            <a:rPr lang="en-US" sz="4000" b="0" cap="none" spc="0" dirty="0" err="1" smtClean="0">
              <a:ln w="0"/>
              <a:solidFill>
                <a:schemeClr val="tx1"/>
              </a:solidFill>
              <a:effectLst/>
              <a:latin typeface="SutonnyMJ" pitchFamily="2" charset="0"/>
              <a:cs typeface="SutonnyMJ" pitchFamily="2" charset="0"/>
            </a:rPr>
            <a:t>mKj</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gwnjv‡K</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ejv</a:t>
          </a:r>
          <a:r>
            <a:rPr lang="en-US" sz="4000" b="0" cap="none" spc="0" dirty="0" smtClean="0">
              <a:ln w="0"/>
              <a:solidFill>
                <a:schemeClr val="tx1"/>
              </a:solidFill>
              <a:effectLst/>
              <a:latin typeface="SutonnyMJ" pitchFamily="2" charset="0"/>
              <a:cs typeface="SutonnyMJ" pitchFamily="2" charset="0"/>
            </a:rPr>
            <a:t> nq, </a:t>
          </a:r>
          <a:r>
            <a:rPr lang="en-US" sz="4000" b="0" cap="none" spc="0" dirty="0" err="1" smtClean="0">
              <a:ln w="0"/>
              <a:solidFill>
                <a:schemeClr val="tx1"/>
              </a:solidFill>
              <a:effectLst/>
              <a:latin typeface="SutonnyMJ" pitchFamily="2" charset="0"/>
              <a:cs typeface="SutonnyMJ" pitchFamily="2" charset="0"/>
            </a:rPr>
            <a:t>hviv</a:t>
          </a:r>
          <a:r>
            <a:rPr lang="en-US" sz="4000" b="0" cap="none" spc="0" dirty="0" smtClean="0">
              <a:ln w="0"/>
              <a:solidFill>
                <a:schemeClr val="tx1"/>
              </a:solidFill>
              <a:effectLst/>
              <a:latin typeface="SutonnyMJ" pitchFamily="2" charset="0"/>
              <a:cs typeface="SutonnyMJ" pitchFamily="2" charset="0"/>
            </a:rPr>
            <a:t> Ab¨ </a:t>
          </a:r>
          <a:r>
            <a:rPr lang="en-US" sz="4000" b="0" cap="none" spc="0" dirty="0" err="1" smtClean="0">
              <a:ln w="0"/>
              <a:solidFill>
                <a:schemeClr val="tx1"/>
              </a:solidFill>
              <a:effectLst/>
              <a:latin typeface="SutonnyMJ" pitchFamily="2" charset="0"/>
              <a:cs typeface="SutonnyMJ" pitchFamily="2" charset="0"/>
            </a:rPr>
            <a:t>gwnjvi</a:t>
          </a:r>
          <a:r>
            <a:rPr lang="en-US" sz="4000" b="0" cap="none" spc="0" dirty="0" smtClean="0">
              <a:ln w="0"/>
              <a:solidFill>
                <a:schemeClr val="tx1"/>
              </a:solidFill>
              <a:effectLst/>
              <a:latin typeface="SutonnyMJ" pitchFamily="2" charset="0"/>
              <a:cs typeface="SutonnyMJ" pitchFamily="2" charset="0"/>
            </a:rPr>
            <a:t> mv‡_ </a:t>
          </a:r>
          <a:r>
            <a:rPr lang="en-US" sz="4000" b="0" cap="none" spc="0" dirty="0" err="1" smtClean="0">
              <a:ln w="0"/>
              <a:solidFill>
                <a:schemeClr val="tx1"/>
              </a:solidFill>
              <a:effectLst/>
              <a:latin typeface="SutonnyMJ" pitchFamily="2" charset="0"/>
              <a:cs typeface="SutonnyMJ" pitchFamily="2" charset="0"/>
            </a:rPr>
            <a:t>Avmvev</a:t>
          </a:r>
          <a:r>
            <a:rPr lang="en-US" sz="4000" b="0" cap="none" spc="0" dirty="0" smtClean="0">
              <a:ln w="0"/>
              <a:solidFill>
                <a:schemeClr val="tx1"/>
              </a:solidFill>
              <a:effectLst/>
              <a:latin typeface="SutonnyMJ" pitchFamily="2" charset="0"/>
              <a:cs typeface="SutonnyMJ" pitchFamily="2" charset="0"/>
            </a:rPr>
            <a:t> nq| †</a:t>
          </a:r>
          <a:r>
            <a:rPr lang="en-US" sz="4000" b="0" cap="none" spc="0" dirty="0" err="1" smtClean="0">
              <a:ln w="0"/>
              <a:solidFill>
                <a:schemeClr val="tx1"/>
              </a:solidFill>
              <a:effectLst/>
              <a:latin typeface="SutonnyMJ" pitchFamily="2" charset="0"/>
              <a:cs typeface="SutonnyMJ" pitchFamily="2" charset="0"/>
            </a:rPr>
            <a:t>hgb</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Kb¨vi</a:t>
          </a:r>
          <a:r>
            <a:rPr lang="en-US" sz="4000" b="0" cap="none" spc="0" dirty="0" smtClean="0">
              <a:ln w="0"/>
              <a:solidFill>
                <a:schemeClr val="tx1"/>
              </a:solidFill>
              <a:effectLst/>
              <a:latin typeface="SutonnyMJ" pitchFamily="2" charset="0"/>
              <a:cs typeface="SutonnyMJ" pitchFamily="2" charset="0"/>
            </a:rPr>
            <a:t> mv‡_ †</a:t>
          </a:r>
          <a:r>
            <a:rPr lang="en-US" sz="4000" b="0" cap="none" spc="0" dirty="0" err="1" smtClean="0">
              <a:ln w="0"/>
              <a:solidFill>
                <a:schemeClr val="tx1"/>
              </a:solidFill>
              <a:effectLst/>
              <a:latin typeface="SutonnyMJ" pitchFamily="2" charset="0"/>
              <a:cs typeface="SutonnyMJ" pitchFamily="2" charset="0"/>
            </a:rPr>
            <a:t>evb</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hv</a:t>
          </a:r>
          <a:r>
            <a:rPr lang="en-US" sz="4000" b="0" cap="none" spc="0" dirty="0" smtClean="0">
              <a:ln w="0"/>
              <a:solidFill>
                <a:schemeClr val="tx1"/>
              </a:solidFill>
              <a:effectLst/>
              <a:latin typeface="SutonnyMJ" pitchFamily="2" charset="0"/>
              <a:cs typeface="SutonnyMJ" pitchFamily="2" charset="0"/>
            </a:rPr>
            <a:t> c~‡e© </a:t>
          </a:r>
          <a:r>
            <a:rPr lang="en-US" sz="4000" b="0" cap="none" spc="0" dirty="0" err="1" smtClean="0">
              <a:ln w="0"/>
              <a:solidFill>
                <a:schemeClr val="tx1"/>
              </a:solidFill>
              <a:effectLst/>
              <a:latin typeface="SutonnyMJ" pitchFamily="2" charset="0"/>
              <a:cs typeface="SutonnyMJ" pitchFamily="2" charset="0"/>
            </a:rPr>
            <a:t>Av‡jvPbv</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Kiv</a:t>
          </a:r>
          <a:r>
            <a:rPr lang="en-US" sz="4000" b="0" cap="none" spc="0" dirty="0" smtClean="0">
              <a:ln w="0"/>
              <a:solidFill>
                <a:schemeClr val="tx1"/>
              </a:solidFill>
              <a:effectLst/>
              <a:latin typeface="SutonnyMJ" pitchFamily="2" charset="0"/>
              <a:cs typeface="SutonnyMJ" pitchFamily="2" charset="0"/>
            </a:rPr>
            <a:t> </a:t>
          </a:r>
          <a:r>
            <a:rPr lang="en-US" sz="4000" b="0" cap="none" spc="0" dirty="0" err="1" smtClean="0">
              <a:ln w="0"/>
              <a:solidFill>
                <a:schemeClr val="tx1"/>
              </a:solidFill>
              <a:effectLst/>
              <a:latin typeface="SutonnyMJ" pitchFamily="2" charset="0"/>
              <a:cs typeface="SutonnyMJ" pitchFamily="2" charset="0"/>
            </a:rPr>
            <a:t>n‡q‡Q</a:t>
          </a:r>
          <a:r>
            <a:rPr lang="en-US" sz="4000" b="0" cap="none" spc="0" dirty="0" smtClean="0">
              <a:ln w="0"/>
              <a:solidFill>
                <a:schemeClr val="tx1"/>
              </a:solidFill>
              <a:effectLst/>
              <a:latin typeface="SutonnyMJ" pitchFamily="2" charset="0"/>
              <a:cs typeface="SutonnyMJ" pitchFamily="2" charset="0"/>
            </a:rPr>
            <a:t>|</a:t>
          </a:r>
          <a:endParaRPr lang="en-US" sz="4000" b="0" cap="none" spc="0" dirty="0">
            <a:ln w="0"/>
            <a:solidFill>
              <a:schemeClr val="tx1"/>
            </a:solidFill>
            <a:effectLst/>
            <a:latin typeface="SutonnyMJ" pitchFamily="2" charset="0"/>
            <a:cs typeface="SutonnyMJ" pitchFamily="2" charset="0"/>
          </a:endParaRPr>
        </a:p>
      </dgm:t>
    </dgm:pt>
    <dgm:pt modelId="{F5B62EA6-297D-452B-90D9-CA9E55FFDB28}" type="parTrans" cxnId="{6811C119-B32B-420D-9561-AC92278139BE}">
      <dgm:prSet/>
      <dgm:spPr/>
      <dgm:t>
        <a:bodyPr/>
        <a:lstStyle/>
        <a:p>
          <a:endParaRPr lang="en-US"/>
        </a:p>
      </dgm:t>
    </dgm:pt>
    <dgm:pt modelId="{AD319691-0940-475B-B736-E59A988E39B4}" type="sibTrans" cxnId="{6811C119-B32B-420D-9561-AC92278139BE}">
      <dgm:prSet/>
      <dgm:spPr/>
      <dgm:t>
        <a:bodyPr/>
        <a:lstStyle/>
        <a:p>
          <a:endParaRPr lang="en-US"/>
        </a:p>
      </dgm:t>
    </dgm:pt>
    <dgm:pt modelId="{21902E34-4666-41B2-AB12-00CC6F5DF24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আসাবায়ে</a:t>
          </a:r>
          <a:r>
            <a:rPr lang="en-US" sz="3200" b="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নসবীয়</a:t>
          </a:r>
          <a:r>
            <a:rPr lang="en-US" sz="3200" b="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এর</a:t>
          </a:r>
          <a:r>
            <a:rPr lang="en-US" sz="3200" b="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অন্যান্য</a:t>
          </a:r>
          <a:r>
            <a:rPr lang="en-US" sz="3200" b="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প্রকার</a:t>
          </a:r>
          <a:endParaRPr lang="en-US" sz="3200" b="0" cap="none" spc="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dgm:t>
    </dgm:pt>
    <dgm:pt modelId="{6E4DC278-9C52-4866-9C43-3738EC271607}" type="sibTrans" cxnId="{9FD2D1A0-9FDA-4C50-8C0E-D495D72EE18A}">
      <dgm:prSet/>
      <dgm:spPr/>
      <dgm:t>
        <a:bodyPr/>
        <a:lstStyle/>
        <a:p>
          <a:endParaRPr lang="en-US"/>
        </a:p>
      </dgm:t>
    </dgm:pt>
    <dgm:pt modelId="{1BDDBE14-AD9A-48D5-A239-A436448C6166}" type="parTrans" cxnId="{9FD2D1A0-9FDA-4C50-8C0E-D495D72EE18A}">
      <dgm:prSet/>
      <dgm:spPr/>
      <dgm:t>
        <a:bodyPr/>
        <a:lstStyle/>
        <a:p>
          <a:endParaRPr lang="en-US"/>
        </a:p>
      </dgm:t>
    </dgm:pt>
    <dgm:pt modelId="{2AB3C8F2-71D3-4CCC-B807-BFC102BA555F}" type="pres">
      <dgm:prSet presAssocID="{F2D3A770-E6C8-45C0-89C5-3813C33F54CA}" presName="composite" presStyleCnt="0">
        <dgm:presLayoutVars>
          <dgm:chMax val="1"/>
          <dgm:dir/>
          <dgm:resizeHandles val="exact"/>
        </dgm:presLayoutVars>
      </dgm:prSet>
      <dgm:spPr/>
      <dgm:t>
        <a:bodyPr/>
        <a:lstStyle/>
        <a:p>
          <a:endParaRPr lang="en-US"/>
        </a:p>
      </dgm:t>
    </dgm:pt>
    <dgm:pt modelId="{F06A8175-A7AD-44B3-B2DE-05087164295E}" type="pres">
      <dgm:prSet presAssocID="{21902E34-4666-41B2-AB12-00CC6F5DF244}" presName="roof" presStyleLbl="dkBgShp" presStyleIdx="0" presStyleCnt="2" custScaleX="54785" custScaleY="28157" custLinFactNeighborX="1929" custLinFactNeighborY="-28059"/>
      <dgm:spPr/>
      <dgm:t>
        <a:bodyPr/>
        <a:lstStyle/>
        <a:p>
          <a:endParaRPr lang="en-US"/>
        </a:p>
      </dgm:t>
    </dgm:pt>
    <dgm:pt modelId="{6C860476-75F0-4D1E-AD5B-134BCF563115}" type="pres">
      <dgm:prSet presAssocID="{21902E34-4666-41B2-AB12-00CC6F5DF244}" presName="pillars" presStyleCnt="0"/>
      <dgm:spPr/>
    </dgm:pt>
    <dgm:pt modelId="{7E3D45F5-A8A4-43A8-973C-F3E48DB296E2}" type="pres">
      <dgm:prSet presAssocID="{21902E34-4666-41B2-AB12-00CC6F5DF244}" presName="pillar1" presStyleLbl="node1" presStyleIdx="0" presStyleCnt="2" custScaleX="49461" custScaleY="139257" custLinFactNeighborX="-5083" custLinFactNeighborY="4932">
        <dgm:presLayoutVars>
          <dgm:bulletEnabled val="1"/>
        </dgm:presLayoutVars>
      </dgm:prSet>
      <dgm:spPr/>
      <dgm:t>
        <a:bodyPr/>
        <a:lstStyle/>
        <a:p>
          <a:endParaRPr lang="en-US"/>
        </a:p>
      </dgm:t>
    </dgm:pt>
    <dgm:pt modelId="{C49974FD-0190-4807-9630-8646AE7024F5}" type="pres">
      <dgm:prSet presAssocID="{B7331C0C-7024-4685-99F6-EAC0D2EE60F4}" presName="pillarX" presStyleLbl="node1" presStyleIdx="1" presStyleCnt="2" custScaleX="48583" custScaleY="132544" custLinFactNeighborX="-336" custLinFactNeighborY="2394">
        <dgm:presLayoutVars>
          <dgm:bulletEnabled val="1"/>
        </dgm:presLayoutVars>
      </dgm:prSet>
      <dgm:spPr/>
      <dgm:t>
        <a:bodyPr/>
        <a:lstStyle/>
        <a:p>
          <a:endParaRPr lang="en-US"/>
        </a:p>
      </dgm:t>
    </dgm:pt>
    <dgm:pt modelId="{84FACD19-58D5-4C3B-9790-BA9281515709}" type="pres">
      <dgm:prSet presAssocID="{21902E34-4666-41B2-AB12-00CC6F5DF244}" presName="base" presStyleLbl="dkBgShp" presStyleIdx="1" presStyleCnt="2" custScaleX="89967" custScaleY="9925" custLinFactY="21311" custLinFactNeighborX="1784" custLinFactNeighborY="100000"/>
      <dgm:spPr>
        <a:prstGeom prst="roundRect">
          <a:avLst/>
        </a:prstGeom>
      </dgm:spPr>
      <dgm:t>
        <a:bodyPr/>
        <a:lstStyle/>
        <a:p>
          <a:endParaRPr lang="en-US"/>
        </a:p>
      </dgm:t>
    </dgm:pt>
  </dgm:ptLst>
  <dgm:cxnLst>
    <dgm:cxn modelId="{B17D9FE3-BD58-4AAE-A4B4-CE5845D1FE32}" type="presOf" srcId="{F2D3A770-E6C8-45C0-89C5-3813C33F54CA}" destId="{2AB3C8F2-71D3-4CCC-B807-BFC102BA555F}" srcOrd="0" destOrd="0" presId="urn:microsoft.com/office/officeart/2005/8/layout/hList3"/>
    <dgm:cxn modelId="{AB6532A8-54E3-4866-B347-101DD5FBCC21}" type="presOf" srcId="{21902E34-4666-41B2-AB12-00CC6F5DF244}" destId="{F06A8175-A7AD-44B3-B2DE-05087164295E}" srcOrd="0" destOrd="0" presId="urn:microsoft.com/office/officeart/2005/8/layout/hList3"/>
    <dgm:cxn modelId="{C80A7183-D2E9-4904-87D8-39A896258BAB}" type="presOf" srcId="{B7331C0C-7024-4685-99F6-EAC0D2EE60F4}" destId="{C49974FD-0190-4807-9630-8646AE7024F5}" srcOrd="0" destOrd="0" presId="urn:microsoft.com/office/officeart/2005/8/layout/hList3"/>
    <dgm:cxn modelId="{1BEF4F78-D30F-4B64-9300-70FE9A82A45E}" srcId="{21902E34-4666-41B2-AB12-00CC6F5DF244}" destId="{E7C3D3A9-222E-41DD-A59C-50894E8D71F6}" srcOrd="0" destOrd="0" parTransId="{B12CE4D5-EAB9-4F3C-96FD-0ED623B92CEF}" sibTransId="{9EB65B3B-7153-46BE-85D4-2B6F312EC149}"/>
    <dgm:cxn modelId="{6811C119-B32B-420D-9561-AC92278139BE}" srcId="{21902E34-4666-41B2-AB12-00CC6F5DF244}" destId="{B7331C0C-7024-4685-99F6-EAC0D2EE60F4}" srcOrd="1" destOrd="0" parTransId="{F5B62EA6-297D-452B-90D9-CA9E55FFDB28}" sibTransId="{AD319691-0940-475B-B736-E59A988E39B4}"/>
    <dgm:cxn modelId="{BB4486FF-2455-4CBA-B4F1-64496250DCD5}" type="presOf" srcId="{E7C3D3A9-222E-41DD-A59C-50894E8D71F6}" destId="{7E3D45F5-A8A4-43A8-973C-F3E48DB296E2}" srcOrd="0" destOrd="0" presId="urn:microsoft.com/office/officeart/2005/8/layout/hList3"/>
    <dgm:cxn modelId="{9FD2D1A0-9FDA-4C50-8C0E-D495D72EE18A}" srcId="{F2D3A770-E6C8-45C0-89C5-3813C33F54CA}" destId="{21902E34-4666-41B2-AB12-00CC6F5DF244}" srcOrd="0" destOrd="0" parTransId="{1BDDBE14-AD9A-48D5-A239-A436448C6166}" sibTransId="{6E4DC278-9C52-4866-9C43-3738EC271607}"/>
    <dgm:cxn modelId="{F89753A9-C7C6-41E5-9D45-4651517D08D8}" type="presParOf" srcId="{2AB3C8F2-71D3-4CCC-B807-BFC102BA555F}" destId="{F06A8175-A7AD-44B3-B2DE-05087164295E}" srcOrd="0" destOrd="0" presId="urn:microsoft.com/office/officeart/2005/8/layout/hList3"/>
    <dgm:cxn modelId="{20F27435-34F5-45F9-BB3B-7211A14ECCD9}" type="presParOf" srcId="{2AB3C8F2-71D3-4CCC-B807-BFC102BA555F}" destId="{6C860476-75F0-4D1E-AD5B-134BCF563115}" srcOrd="1" destOrd="0" presId="urn:microsoft.com/office/officeart/2005/8/layout/hList3"/>
    <dgm:cxn modelId="{312C3D0A-0F85-4EF1-A0F0-C0FC52752AD3}" type="presParOf" srcId="{6C860476-75F0-4D1E-AD5B-134BCF563115}" destId="{7E3D45F5-A8A4-43A8-973C-F3E48DB296E2}" srcOrd="0" destOrd="0" presId="urn:microsoft.com/office/officeart/2005/8/layout/hList3"/>
    <dgm:cxn modelId="{D697FA83-C4BB-49A3-8A8D-FB36CF152C4E}" type="presParOf" srcId="{6C860476-75F0-4D1E-AD5B-134BCF563115}" destId="{C49974FD-0190-4807-9630-8646AE7024F5}" srcOrd="1" destOrd="0" presId="urn:microsoft.com/office/officeart/2005/8/layout/hList3"/>
    <dgm:cxn modelId="{D0586FE9-948D-4D7A-B1DD-9995DAAAF6FA}" type="presParOf" srcId="{2AB3C8F2-71D3-4CCC-B807-BFC102BA555F}" destId="{84FACD19-58D5-4C3B-9790-BA928151570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2B94A-B1F7-4E97-824C-6C4C7696C599}">
      <dsp:nvSpPr>
        <dsp:cNvPr id="0" name=""/>
        <dsp:cNvSpPr/>
      </dsp:nvSpPr>
      <dsp:spPr>
        <a:xfrm>
          <a:off x="1146250" y="1628163"/>
          <a:ext cx="2365996" cy="2017695"/>
        </a:xfrm>
        <a:prstGeom prst="hexagon">
          <a:avLst>
            <a:gd name="adj" fmla="val 28570"/>
            <a:gd name="vf" fmla="val 115470"/>
          </a:avLst>
        </a:prstGeom>
        <a:solidFill>
          <a:schemeClr val="accent6">
            <a:tint val="70000"/>
            <a:lumMod val="104000"/>
          </a:schemeClr>
        </a:solidFill>
        <a:ln w="9525" cap="rnd" cmpd="sng" algn="ctr">
          <a:solidFill>
            <a:schemeClr val="accent6">
              <a:shade val="90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latin typeface="NikoshBAN" panose="02000000000000000000" pitchFamily="2" charset="0"/>
              <a:cs typeface="NikoshBAN" panose="02000000000000000000" pitchFamily="2" charset="0"/>
            </a:rPr>
            <a:t> </a:t>
          </a:r>
          <a:r>
            <a:rPr lang="ar-SA" sz="4400" kern="1200" dirty="0" smtClean="0">
              <a:latin typeface="KFGQPC Uthman Taha Naskh" panose="02000000000000000000" pitchFamily="2" charset="-78"/>
              <a:cs typeface="KFGQPC Uthman Taha Naskh" panose="02000000000000000000" pitchFamily="2" charset="-78"/>
            </a:rPr>
            <a:t>أَلْعَصَبَةُ </a:t>
          </a:r>
          <a:r>
            <a:rPr lang="en-US" sz="4400" kern="1200" dirty="0" err="1" smtClean="0">
              <a:latin typeface="NikoshBAN" panose="02000000000000000000" pitchFamily="2" charset="0"/>
              <a:cs typeface="NikoshBAN" panose="02000000000000000000" pitchFamily="2" charset="0"/>
            </a:rPr>
            <a:t>আসাবা</a:t>
          </a:r>
          <a:endParaRPr lang="en-US" sz="4400" kern="1200" dirty="0">
            <a:latin typeface="NikoshBAN" panose="02000000000000000000" pitchFamily="2" charset="0"/>
            <a:cs typeface="NikoshBAN" panose="02000000000000000000" pitchFamily="2" charset="0"/>
          </a:endParaRPr>
        </a:p>
      </dsp:txBody>
      <dsp:txXfrm>
        <a:off x="1535568" y="1960169"/>
        <a:ext cx="1587360" cy="1353683"/>
      </dsp:txXfrm>
    </dsp:sp>
    <dsp:sp modelId="{BAEBC95D-1926-4715-A8A4-A44E94B71AAB}">
      <dsp:nvSpPr>
        <dsp:cNvPr id="0" name=""/>
        <dsp:cNvSpPr/>
      </dsp:nvSpPr>
      <dsp:spPr>
        <a:xfrm>
          <a:off x="4257175" y="1825039"/>
          <a:ext cx="1284152" cy="110643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DD7BA5-636E-4306-A924-ACF7AE336922}">
      <dsp:nvSpPr>
        <dsp:cNvPr id="0" name=""/>
        <dsp:cNvSpPr/>
      </dsp:nvSpPr>
      <dsp:spPr>
        <a:xfrm>
          <a:off x="2996552" y="207042"/>
          <a:ext cx="4210938" cy="2412730"/>
        </a:xfrm>
        <a:prstGeom prst="hexagon">
          <a:avLst>
            <a:gd name="adj" fmla="val 28570"/>
            <a:gd name="vf" fmla="val 115470"/>
          </a:avLst>
        </a:prstGeom>
        <a:gradFill rotWithShape="1">
          <a:gsLst>
            <a:gs pos="0">
              <a:schemeClr val="accent6">
                <a:tint val="96000"/>
                <a:lumMod val="104000"/>
              </a:schemeClr>
            </a:gs>
            <a:gs pos="100000">
              <a:schemeClr val="accent6">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ar-SA" sz="4800" kern="1200" dirty="0" smtClean="0">
              <a:solidFill>
                <a:schemeClr val="tx1"/>
              </a:solidFill>
              <a:latin typeface="KFGQPC Uthman Taha Naskh" panose="02000000000000000000" pitchFamily="2" charset="-78"/>
              <a:cs typeface="KFGQPC Uthman Taha Naskh" panose="02000000000000000000" pitchFamily="2" charset="-78"/>
            </a:rPr>
            <a:t>أَلْعَصَبَةُ النَّسَبِيَّةُ</a:t>
          </a:r>
          <a:endParaRPr lang="en-US" sz="4800" kern="1200" dirty="0" smtClean="0">
            <a:solidFill>
              <a:schemeClr val="tx1"/>
            </a:solidFill>
            <a:latin typeface="KFGQPC Uthman Taha Naskh" panose="02000000000000000000" pitchFamily="2" charset="-78"/>
            <a:cs typeface="KFGQPC Uthman Taha Naskh" panose="02000000000000000000" pitchFamily="2" charset="-78"/>
          </a:endParaRPr>
        </a:p>
        <a:p>
          <a:pPr lvl="0" algn="ctr" defTabSz="2133600">
            <a:lnSpc>
              <a:spcPct val="90000"/>
            </a:lnSpc>
            <a:spcBef>
              <a:spcPct val="0"/>
            </a:spcBef>
            <a:spcAft>
              <a:spcPct val="35000"/>
            </a:spcAft>
          </a:pPr>
          <a:r>
            <a:rPr lang="en-US" sz="4800" kern="1200" dirty="0" err="1" smtClean="0">
              <a:solidFill>
                <a:schemeClr val="tx1"/>
              </a:solidFill>
              <a:latin typeface="NikoshBAN" panose="02000000000000000000" pitchFamily="2" charset="0"/>
              <a:cs typeface="NikoshBAN" panose="02000000000000000000" pitchFamily="2" charset="0"/>
            </a:rPr>
            <a:t>বংশীয়</a:t>
          </a:r>
          <a:r>
            <a:rPr lang="en-US" sz="4800" kern="1200" dirty="0" smtClean="0">
              <a:solidFill>
                <a:schemeClr val="tx1"/>
              </a:solidFill>
              <a:latin typeface="NikoshBAN" panose="02000000000000000000" pitchFamily="2" charset="0"/>
              <a:cs typeface="NikoshBAN" panose="02000000000000000000" pitchFamily="2" charset="0"/>
            </a:rPr>
            <a:t> </a:t>
          </a:r>
          <a:r>
            <a:rPr lang="en-US" sz="4800" kern="1200" dirty="0" err="1" smtClean="0">
              <a:solidFill>
                <a:schemeClr val="tx1"/>
              </a:solidFill>
              <a:latin typeface="NikoshBAN" panose="02000000000000000000" pitchFamily="2" charset="0"/>
              <a:cs typeface="NikoshBAN" panose="02000000000000000000" pitchFamily="2" charset="0"/>
            </a:rPr>
            <a:t>আসাবা</a:t>
          </a:r>
          <a:endParaRPr lang="en-US" sz="4800" kern="1200" dirty="0">
            <a:solidFill>
              <a:schemeClr val="tx1"/>
            </a:solidFill>
            <a:latin typeface="NikoshBAN" panose="02000000000000000000" pitchFamily="2" charset="0"/>
            <a:cs typeface="NikoshBAN" panose="02000000000000000000" pitchFamily="2" charset="0"/>
          </a:endParaRPr>
        </a:p>
      </dsp:txBody>
      <dsp:txXfrm>
        <a:off x="3577236" y="539755"/>
        <a:ext cx="3049570" cy="1747304"/>
      </dsp:txXfrm>
    </dsp:sp>
    <dsp:sp modelId="{50589FA6-A28D-42ED-A54C-85B2C6E47A87}">
      <dsp:nvSpPr>
        <dsp:cNvPr id="0" name=""/>
        <dsp:cNvSpPr/>
      </dsp:nvSpPr>
      <dsp:spPr>
        <a:xfrm>
          <a:off x="2820279" y="2793498"/>
          <a:ext cx="4406771" cy="2525043"/>
        </a:xfrm>
        <a:prstGeom prst="hexagon">
          <a:avLst>
            <a:gd name="adj" fmla="val 28570"/>
            <a:gd name="vf" fmla="val 115470"/>
          </a:avLst>
        </a:prstGeom>
        <a:gradFill rotWithShape="1">
          <a:gsLst>
            <a:gs pos="0">
              <a:schemeClr val="accent5">
                <a:tint val="96000"/>
                <a:lumMod val="104000"/>
              </a:schemeClr>
            </a:gs>
            <a:gs pos="100000">
              <a:schemeClr val="accent5">
                <a:shade val="98000"/>
                <a:lumMod val="94000"/>
              </a:schemeClr>
            </a:gs>
          </a:gsLst>
          <a:lin ang="5400000" scaled="0"/>
        </a:gradFill>
        <a:ln>
          <a:noFill/>
        </a:ln>
        <a:effectLst>
          <a:outerShdw blurRad="50800" dist="38100" dir="5400000" rotWithShape="0">
            <a:srgbClr val="000000">
              <a:alpha val="60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ar-SA" sz="4800" kern="1200" dirty="0" smtClean="0">
              <a:solidFill>
                <a:schemeClr val="tx1"/>
              </a:solidFill>
              <a:latin typeface="KFGQPC Uthman Taha Naskh" panose="02000000000000000000" pitchFamily="2" charset="-78"/>
              <a:cs typeface="KFGQPC Uthman Taha Naskh" panose="02000000000000000000" pitchFamily="2" charset="-78"/>
            </a:rPr>
            <a:t>أَلْعَصَبَةُ السَّبَبِيَّةِ</a:t>
          </a:r>
          <a:endParaRPr lang="en-US" sz="4800" kern="1200" dirty="0" smtClean="0">
            <a:solidFill>
              <a:schemeClr val="tx1"/>
            </a:solidFill>
            <a:latin typeface="KFGQPC Uthman Taha Naskh" panose="02000000000000000000" pitchFamily="2" charset="-78"/>
            <a:cs typeface="KFGQPC Uthman Taha Naskh" panose="02000000000000000000" pitchFamily="2" charset="-78"/>
          </a:endParaRPr>
        </a:p>
        <a:p>
          <a:pPr lvl="0" algn="ctr" defTabSz="2133600">
            <a:lnSpc>
              <a:spcPct val="90000"/>
            </a:lnSpc>
            <a:spcBef>
              <a:spcPct val="0"/>
            </a:spcBef>
            <a:spcAft>
              <a:spcPct val="35000"/>
            </a:spcAft>
          </a:pPr>
          <a:r>
            <a:rPr lang="en-US" sz="4800" kern="1200" dirty="0" err="1" smtClean="0">
              <a:solidFill>
                <a:schemeClr val="tx1"/>
              </a:solidFill>
              <a:latin typeface="NikoshBAN" panose="02000000000000000000" pitchFamily="2" charset="0"/>
              <a:cs typeface="NikoshBAN" panose="02000000000000000000" pitchFamily="2" charset="0"/>
            </a:rPr>
            <a:t>কারণিক</a:t>
          </a:r>
          <a:r>
            <a:rPr lang="en-US" sz="4800" kern="1200" dirty="0" smtClean="0">
              <a:solidFill>
                <a:schemeClr val="tx1"/>
              </a:solidFill>
              <a:latin typeface="NikoshBAN" panose="02000000000000000000" pitchFamily="2" charset="0"/>
              <a:cs typeface="NikoshBAN" panose="02000000000000000000" pitchFamily="2" charset="0"/>
            </a:rPr>
            <a:t> </a:t>
          </a:r>
          <a:r>
            <a:rPr lang="en-US" sz="4800" kern="1200" dirty="0" err="1" smtClean="0">
              <a:solidFill>
                <a:schemeClr val="tx1"/>
              </a:solidFill>
              <a:latin typeface="NikoshBAN" panose="02000000000000000000" pitchFamily="2" charset="0"/>
              <a:cs typeface="NikoshBAN" panose="02000000000000000000" pitchFamily="2" charset="0"/>
            </a:rPr>
            <a:t>আসাবা</a:t>
          </a:r>
          <a:endParaRPr lang="en-US" sz="4800" kern="1200" dirty="0">
            <a:solidFill>
              <a:schemeClr val="tx1"/>
            </a:solidFill>
            <a:latin typeface="NikoshBAN" panose="02000000000000000000" pitchFamily="2" charset="0"/>
            <a:cs typeface="NikoshBAN" panose="02000000000000000000" pitchFamily="2" charset="0"/>
          </a:endParaRPr>
        </a:p>
      </dsp:txBody>
      <dsp:txXfrm>
        <a:off x="3427978" y="3141705"/>
        <a:ext cx="3191373" cy="1828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511F4-3ACA-4A54-B4DF-BFB2C6416226}">
      <dsp:nvSpPr>
        <dsp:cNvPr id="0" name=""/>
        <dsp:cNvSpPr/>
      </dsp:nvSpPr>
      <dsp:spPr>
        <a:xfrm>
          <a:off x="2582204" y="1679979"/>
          <a:ext cx="3952707" cy="2426111"/>
        </a:xfrm>
        <a:prstGeom prst="ellipse">
          <a:avLst/>
        </a:prstGeom>
        <a:solidFill>
          <a:schemeClr val="accent6">
            <a:tint val="70000"/>
            <a:lumMod val="104000"/>
          </a:schemeClr>
        </a:solidFill>
        <a:ln w="9525" cap="rnd" cmpd="sng" algn="ctr">
          <a:solidFill>
            <a:schemeClr val="accent6">
              <a:shade val="90000"/>
            </a:schemeClr>
          </a:solidFill>
          <a:prstDash val="solid"/>
        </a:ln>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ar-SA" sz="4000" kern="1200" dirty="0" smtClean="0">
              <a:latin typeface="KFGQPC Uthman Taha Naskh" panose="02000000000000000000" pitchFamily="2" charset="-78"/>
              <a:cs typeface="KFGQPC Uthman Taha Naskh" panose="02000000000000000000" pitchFamily="2" charset="-78"/>
            </a:rPr>
            <a:t>العَصَبَةُ النَّسَبِيَّةُ</a:t>
          </a:r>
          <a:r>
            <a:rPr lang="en-US" sz="4000" kern="1200" dirty="0" smtClean="0">
              <a:latin typeface="KFGQPC Uthman Taha Naskh" panose="02000000000000000000" pitchFamily="2" charset="-78"/>
              <a:cs typeface="KFGQPC Uthman Taha Naskh" panose="02000000000000000000" pitchFamily="2" charset="-78"/>
            </a:rPr>
            <a:t> </a:t>
          </a:r>
          <a:r>
            <a:rPr lang="en-US" sz="4000" kern="1200" dirty="0" err="1" smtClean="0">
              <a:latin typeface="NikoshBAN" panose="02000000000000000000" pitchFamily="2" charset="0"/>
              <a:cs typeface="NikoshBAN" panose="02000000000000000000" pitchFamily="2" charset="0"/>
            </a:rPr>
            <a:t>বংশিয়</a:t>
          </a:r>
          <a:r>
            <a:rPr lang="en-US" sz="4000" kern="1200" dirty="0" smtClean="0">
              <a:latin typeface="NikoshBAN" panose="02000000000000000000" pitchFamily="2" charset="0"/>
              <a:cs typeface="NikoshBAN" panose="02000000000000000000" pitchFamily="2" charset="0"/>
            </a:rPr>
            <a:t> </a:t>
          </a:r>
          <a:r>
            <a:rPr lang="en-US" sz="4000" kern="1200" dirty="0" err="1" smtClean="0">
              <a:latin typeface="NikoshBAN" panose="02000000000000000000" pitchFamily="2" charset="0"/>
              <a:cs typeface="NikoshBAN" panose="02000000000000000000" pitchFamily="2" charset="0"/>
            </a:rPr>
            <a:t>আসাবা</a:t>
          </a:r>
          <a:r>
            <a:rPr lang="en-US" sz="4000" kern="1200" dirty="0" smtClean="0">
              <a:latin typeface="NikoshBAN" panose="02000000000000000000" pitchFamily="2" charset="0"/>
              <a:cs typeface="NikoshBAN" panose="02000000000000000000" pitchFamily="2" charset="0"/>
            </a:rPr>
            <a:t> </a:t>
          </a:r>
          <a:r>
            <a:rPr lang="en-US" sz="4000" kern="1200" dirty="0" smtClean="0">
              <a:solidFill>
                <a:srgbClr val="FF0000"/>
              </a:solidFill>
              <a:latin typeface="NikoshBAN" panose="02000000000000000000" pitchFamily="2" charset="0"/>
              <a:cs typeface="NikoshBAN" panose="02000000000000000000" pitchFamily="2" charset="0"/>
            </a:rPr>
            <a:t>৩</a:t>
          </a:r>
          <a:r>
            <a:rPr lang="en-US" sz="4000" kern="1200" dirty="0" smtClean="0">
              <a:latin typeface="NikoshBAN" panose="02000000000000000000" pitchFamily="2" charset="0"/>
              <a:cs typeface="NikoshBAN" panose="02000000000000000000" pitchFamily="2" charset="0"/>
            </a:rPr>
            <a:t> </a:t>
          </a:r>
          <a:r>
            <a:rPr lang="en-US" sz="4000" kern="1200" dirty="0" err="1" smtClean="0">
              <a:latin typeface="NikoshBAN" panose="02000000000000000000" pitchFamily="2" charset="0"/>
              <a:cs typeface="NikoshBAN" panose="02000000000000000000" pitchFamily="2" charset="0"/>
            </a:rPr>
            <a:t>প্রকার</a:t>
          </a:r>
          <a:endParaRPr lang="en-US" sz="4000" kern="1200" dirty="0">
            <a:latin typeface="NikoshBAN" panose="02000000000000000000" pitchFamily="2" charset="0"/>
            <a:cs typeface="NikoshBAN" panose="02000000000000000000" pitchFamily="2" charset="0"/>
          </a:endParaRPr>
        </a:p>
      </dsp:txBody>
      <dsp:txXfrm>
        <a:off x="3161065" y="2035275"/>
        <a:ext cx="2794985" cy="1715519"/>
      </dsp:txXfrm>
    </dsp:sp>
    <dsp:sp modelId="{5CA62241-0CEB-4B6D-8688-545E33CDD7D5}">
      <dsp:nvSpPr>
        <dsp:cNvPr id="0" name=""/>
        <dsp:cNvSpPr/>
      </dsp:nvSpPr>
      <dsp:spPr>
        <a:xfrm rot="5399982">
          <a:off x="4522178" y="1696557"/>
          <a:ext cx="72746" cy="39590"/>
        </a:xfrm>
        <a:custGeom>
          <a:avLst/>
          <a:gdLst/>
          <a:ahLst/>
          <a:cxnLst/>
          <a:rect l="0" t="0" r="0" b="0"/>
          <a:pathLst>
            <a:path>
              <a:moveTo>
                <a:pt x="0" y="19795"/>
              </a:moveTo>
              <a:lnTo>
                <a:pt x="72746" y="1979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56733" y="1714534"/>
        <a:ext cx="3637" cy="3637"/>
      </dsp:txXfrm>
    </dsp:sp>
    <dsp:sp modelId="{56DA58C9-4280-4617-B964-0FE10D1EDA15}">
      <dsp:nvSpPr>
        <dsp:cNvPr id="0" name=""/>
        <dsp:cNvSpPr/>
      </dsp:nvSpPr>
      <dsp:spPr>
        <a:xfrm>
          <a:off x="2809149" y="-6"/>
          <a:ext cx="3498796" cy="1752732"/>
        </a:xfrm>
        <a:prstGeom prst="ellipse">
          <a:avLst/>
        </a:prstGeom>
        <a:solidFill>
          <a:schemeClr val="accent5">
            <a:tint val="70000"/>
            <a:lumMod val="104000"/>
          </a:schemeClr>
        </a:solidFill>
        <a:ln w="9525" cap="rnd" cmpd="sng" algn="ctr">
          <a:solidFill>
            <a:schemeClr val="accent5">
              <a:shade val="90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0" kern="1200" cap="none" spc="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4000" b="0" kern="1200" cap="none" spc="0" dirty="0" smtClean="0">
              <a:ln w="0"/>
              <a:effectLst>
                <a:outerShdw blurRad="38100" dist="19050" dir="2700000" algn="tl" rotWithShape="0">
                  <a:schemeClr val="dk1">
                    <a:alpha val="40000"/>
                  </a:schemeClr>
                </a:outerShdw>
              </a:effectLst>
              <a:latin typeface="KFGQPC Uthman Taha Naskh" panose="02000000000000000000" pitchFamily="2" charset="-78"/>
              <a:cs typeface="KFGQPC Uthman Taha Naskh" panose="02000000000000000000" pitchFamily="2" charset="-78"/>
            </a:rPr>
            <a:t>عَصَبَةٌ بِنَفْسِهِ</a:t>
          </a:r>
          <a:r>
            <a:rPr lang="en-US" sz="4000" b="0" kern="1200" cap="none" spc="0" dirty="0" smtClean="0">
              <a:ln w="0"/>
              <a:effectLst>
                <a:outerShdw blurRad="38100" dist="19050" dir="2700000" algn="tl" rotWithShape="0">
                  <a:schemeClr val="dk1">
                    <a:alpha val="40000"/>
                  </a:schemeClr>
                </a:outerShdw>
              </a:effectLst>
              <a:latin typeface="NikoshBAN" panose="02000000000000000000" pitchFamily="2" charset="0"/>
              <a:cs typeface="KFGQPC Uthman Taha Naskh" panose="02000000000000000000" pitchFamily="2" charset="-78"/>
            </a:rPr>
            <a:t> </a:t>
          </a:r>
          <a:r>
            <a:rPr lang="en-US" sz="4000" b="0" kern="1200" cap="none" spc="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সরাসরি</a:t>
          </a:r>
          <a:r>
            <a:rPr lang="en-US" sz="4000" b="0" kern="1200" cap="none" spc="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b="0" kern="1200" cap="none" spc="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endParaRPr lang="en-US" sz="4000" b="0" kern="1200" cap="none" spc="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dsp:txBody>
      <dsp:txXfrm>
        <a:off x="3321536" y="256676"/>
        <a:ext cx="2474022" cy="1239368"/>
      </dsp:txXfrm>
    </dsp:sp>
    <dsp:sp modelId="{0B1DCD24-5904-4607-811F-5983DD2B1631}">
      <dsp:nvSpPr>
        <dsp:cNvPr id="0" name=""/>
        <dsp:cNvSpPr/>
      </dsp:nvSpPr>
      <dsp:spPr>
        <a:xfrm rot="2103816">
          <a:off x="5854243" y="3803276"/>
          <a:ext cx="58821" cy="39590"/>
        </a:xfrm>
        <a:custGeom>
          <a:avLst/>
          <a:gdLst/>
          <a:ahLst/>
          <a:cxnLst/>
          <a:rect l="0" t="0" r="0" b="0"/>
          <a:pathLst>
            <a:path>
              <a:moveTo>
                <a:pt x="0" y="19795"/>
              </a:moveTo>
              <a:lnTo>
                <a:pt x="58821" y="1979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82183" y="3821601"/>
        <a:ext cx="2941" cy="2941"/>
      </dsp:txXfrm>
    </dsp:sp>
    <dsp:sp modelId="{9288CCC6-7AEC-40F0-922C-2E84CFA31498}">
      <dsp:nvSpPr>
        <dsp:cNvPr id="0" name=""/>
        <dsp:cNvSpPr/>
      </dsp:nvSpPr>
      <dsp:spPr>
        <a:xfrm>
          <a:off x="5302313" y="3541133"/>
          <a:ext cx="3666874" cy="2321476"/>
        </a:xfrm>
        <a:prstGeom prst="ellipse">
          <a:avLst/>
        </a:prstGeom>
        <a:solidFill>
          <a:schemeClr val="accent2">
            <a:tint val="70000"/>
            <a:lumMod val="104000"/>
          </a:schemeClr>
        </a:solidFill>
        <a:ln w="9525" cap="rnd" cmpd="sng" algn="ctr">
          <a:solidFill>
            <a:schemeClr val="accent2">
              <a:shade val="90000"/>
            </a:schemeClr>
          </a:solidFill>
          <a:prstDash val="solid"/>
        </a:ln>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latin typeface="NikoshBAN" panose="02000000000000000000" pitchFamily="2" charset="0"/>
              <a:cs typeface="NikoshBAN" panose="02000000000000000000" pitchFamily="2" charset="0"/>
            </a:rPr>
            <a:t> </a:t>
          </a:r>
          <a:r>
            <a:rPr lang="ar-SA" sz="3600" kern="1200" dirty="0" smtClean="0">
              <a:latin typeface="KFGQPC Uthman Taha Naskh" panose="02000000000000000000" pitchFamily="2" charset="-78"/>
              <a:cs typeface="KFGQPC Uthman Taha Naskh" panose="02000000000000000000" pitchFamily="2" charset="-78"/>
            </a:rPr>
            <a:t>عَصَبَةٌ بِغَيْرِهِ</a:t>
          </a:r>
          <a:r>
            <a:rPr lang="en-US" sz="3600" kern="1200" dirty="0" smtClean="0">
              <a:latin typeface="KFGQPC Uthman Taha Naskh" panose="02000000000000000000" pitchFamily="2" charset="-78"/>
              <a:cs typeface="KFGQPC Uthman Taha Naskh" panose="02000000000000000000" pitchFamily="2" charset="-78"/>
            </a:rPr>
            <a:t> </a:t>
          </a:r>
          <a:r>
            <a:rPr lang="en-US" sz="3600" kern="1200" dirty="0" err="1" smtClean="0">
              <a:latin typeface="NikoshBAN" panose="02000000000000000000" pitchFamily="2" charset="0"/>
              <a:cs typeface="NikoshBAN" panose="02000000000000000000" pitchFamily="2" charset="0"/>
            </a:rPr>
            <a:t>অন্যের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সাথে</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মিলিত</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হয়ে</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আসবা</a:t>
          </a:r>
          <a:endParaRPr lang="en-US" sz="3600" kern="1200" dirty="0">
            <a:latin typeface="NikoshBAN" panose="02000000000000000000" pitchFamily="2" charset="0"/>
            <a:cs typeface="NikoshBAN" panose="02000000000000000000" pitchFamily="2" charset="0"/>
          </a:endParaRPr>
        </a:p>
      </dsp:txBody>
      <dsp:txXfrm>
        <a:off x="5839314" y="3881105"/>
        <a:ext cx="2592872" cy="1641532"/>
      </dsp:txXfrm>
    </dsp:sp>
    <dsp:sp modelId="{B8157E65-3CDC-41BD-982C-2BBC139CE8CC}">
      <dsp:nvSpPr>
        <dsp:cNvPr id="0" name=""/>
        <dsp:cNvSpPr/>
      </dsp:nvSpPr>
      <dsp:spPr>
        <a:xfrm rot="19202856">
          <a:off x="3385177" y="3837225"/>
          <a:ext cx="45214" cy="39590"/>
        </a:xfrm>
        <a:custGeom>
          <a:avLst/>
          <a:gdLst/>
          <a:ahLst/>
          <a:cxnLst/>
          <a:rect l="0" t="0" r="0" b="0"/>
          <a:pathLst>
            <a:path>
              <a:moveTo>
                <a:pt x="0" y="19795"/>
              </a:moveTo>
              <a:lnTo>
                <a:pt x="45214" y="1979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06654" y="3855890"/>
        <a:ext cx="2260" cy="2260"/>
      </dsp:txXfrm>
    </dsp:sp>
    <dsp:sp modelId="{ED9BBC08-D3BF-4980-9EF9-55DE6ED2BA34}">
      <dsp:nvSpPr>
        <dsp:cNvPr id="0" name=""/>
        <dsp:cNvSpPr/>
      </dsp:nvSpPr>
      <dsp:spPr>
        <a:xfrm>
          <a:off x="581382" y="3612770"/>
          <a:ext cx="3543715" cy="2255251"/>
        </a:xfrm>
        <a:prstGeom prst="ellipse">
          <a:avLst/>
        </a:prstGeom>
        <a:solidFill>
          <a:schemeClr val="accent1">
            <a:tint val="70000"/>
            <a:lumMod val="104000"/>
          </a:schemeClr>
        </a:solidFill>
        <a:ln w="9525" cap="rnd" cmpd="sng" algn="ctr">
          <a:solidFill>
            <a:schemeClr val="accent1">
              <a:shade val="90000"/>
            </a:schemeClr>
          </a:solidFill>
          <a:prstDash val="solid"/>
        </a:ln>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latin typeface="NikoshBAN" panose="02000000000000000000" pitchFamily="2" charset="0"/>
              <a:cs typeface="NikoshBAN" panose="02000000000000000000" pitchFamily="2" charset="0"/>
            </a:rPr>
            <a:t> </a:t>
          </a:r>
          <a:r>
            <a:rPr lang="ar-SA" sz="3600" kern="1200" dirty="0" smtClean="0">
              <a:latin typeface="KFGQPC Uthman Taha Naskh" panose="02000000000000000000" pitchFamily="2" charset="-78"/>
              <a:cs typeface="KFGQPC Uthman Taha Naskh" panose="02000000000000000000" pitchFamily="2" charset="-78"/>
            </a:rPr>
            <a:t>عَصَبَةٌ مَعَ غَيْرِهِ</a:t>
          </a:r>
          <a:r>
            <a:rPr lang="en-US" sz="3600" kern="1200" dirty="0" smtClean="0">
              <a:latin typeface="KFGQPC Uthman Taha Naskh" panose="02000000000000000000" pitchFamily="2" charset="-78"/>
              <a:cs typeface="KFGQPC Uthman Taha Naskh" panose="02000000000000000000" pitchFamily="2" charset="-78"/>
            </a:rPr>
            <a:t> </a:t>
          </a:r>
          <a:r>
            <a:rPr lang="en-US" sz="3600" kern="1200" dirty="0" err="1" smtClean="0">
              <a:latin typeface="NikoshBAN" panose="02000000000000000000" pitchFamily="2" charset="0"/>
              <a:cs typeface="NikoshBAN" panose="02000000000000000000" pitchFamily="2" charset="0"/>
            </a:rPr>
            <a:t>অন্যের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মাধ্যমে</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আসাবা</a:t>
          </a:r>
          <a:endParaRPr lang="en-US" sz="3600" kern="1200" dirty="0">
            <a:latin typeface="NikoshBAN" panose="02000000000000000000" pitchFamily="2" charset="0"/>
            <a:cs typeface="NikoshBAN" panose="02000000000000000000" pitchFamily="2" charset="0"/>
          </a:endParaRPr>
        </a:p>
      </dsp:txBody>
      <dsp:txXfrm>
        <a:off x="1100347" y="3943044"/>
        <a:ext cx="2505785" cy="1594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CE1F2-5359-4373-950F-9A0473DC23C5}">
      <dsp:nvSpPr>
        <dsp:cNvPr id="0" name=""/>
        <dsp:cNvSpPr/>
      </dsp:nvSpPr>
      <dsp:spPr>
        <a:xfrm>
          <a:off x="2880950" y="-97870"/>
          <a:ext cx="2619037" cy="1558264"/>
        </a:xfrm>
        <a:prstGeom prst="roundRect">
          <a:avLst/>
        </a:prstGeom>
        <a:noFill/>
        <a:ln w="9525" cap="rnd" cmpd="sng" algn="ctr">
          <a:solidFill>
            <a:schemeClr val="accent6">
              <a:shade val="90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37160" tIns="137160" rIns="137160" bIns="137160" numCol="1" spcCol="1270" anchor="ctr" anchorCtr="0">
          <a:noAutofit/>
        </a:bodyPr>
        <a:lstStyle/>
        <a:p>
          <a:pPr lvl="0" algn="just" defTabSz="1600200">
            <a:lnSpc>
              <a:spcPct val="90000"/>
            </a:lnSpc>
            <a:spcBef>
              <a:spcPct val="0"/>
            </a:spcBef>
            <a:spcAft>
              <a:spcPct val="35000"/>
            </a:spcAft>
          </a:pPr>
          <a:r>
            <a:rPr lang="en-US" sz="3600" kern="1200" dirty="0" smtClean="0">
              <a:latin typeface="NikoshBAN" panose="02000000000000000000" pitchFamily="2" charset="0"/>
              <a:cs typeface="NikoshBAN" panose="02000000000000000000" pitchFamily="2" charset="0"/>
            </a:rPr>
            <a:t> </a:t>
          </a:r>
          <a:r>
            <a:rPr lang="ar-SA" sz="3600" kern="1200" dirty="0" smtClean="0">
              <a:latin typeface="KFGQPC Uthman Taha Naskh" panose="02000000000000000000" pitchFamily="2" charset="-78"/>
              <a:cs typeface="KFGQPC Uthman Taha Naskh" panose="02000000000000000000" pitchFamily="2" charset="-78"/>
            </a:rPr>
            <a:t>جُزْءُ الْمَيِّتِ </a:t>
          </a:r>
          <a:endParaRPr lang="en-US" sz="3600" kern="1200" dirty="0" smtClean="0">
            <a:latin typeface="KFGQPC Uthman Taha Naskh" panose="02000000000000000000" pitchFamily="2" charset="-78"/>
            <a:cs typeface="KFGQPC Uthman Taha Naskh" panose="02000000000000000000" pitchFamily="2" charset="-78"/>
          </a:endParaRPr>
        </a:p>
        <a:p>
          <a:pPr lvl="0" algn="just" defTabSz="1600200">
            <a:lnSpc>
              <a:spcPct val="90000"/>
            </a:lnSpc>
            <a:spcBef>
              <a:spcPct val="0"/>
            </a:spcBef>
            <a:spcAft>
              <a:spcPct val="35000"/>
            </a:spcAft>
          </a:pPr>
          <a:r>
            <a:rPr lang="en-US" sz="3200" kern="1200" dirty="0" err="1" smtClean="0">
              <a:latin typeface="NikoshBAN" panose="02000000000000000000" pitchFamily="2" charset="0"/>
              <a:cs typeface="NikoshBAN" panose="02000000000000000000" pitchFamily="2" charset="0"/>
            </a:rPr>
            <a:t>মৃত</a:t>
          </a:r>
          <a:r>
            <a:rPr lang="en-US" sz="3200" kern="1200" dirty="0" smtClean="0">
              <a:latin typeface="NikoshBAN" panose="02000000000000000000" pitchFamily="2" charset="0"/>
              <a:cs typeface="NikoshBAN" panose="02000000000000000000" pitchFamily="2" charset="0"/>
            </a:rPr>
            <a:t> </a:t>
          </a:r>
          <a:r>
            <a:rPr lang="en-US" sz="3200" kern="1200" dirty="0" err="1" smtClean="0">
              <a:latin typeface="NikoshBAN" panose="02000000000000000000" pitchFamily="2" charset="0"/>
              <a:cs typeface="NikoshBAN" panose="02000000000000000000" pitchFamily="2" charset="0"/>
            </a:rPr>
            <a:t>ব্যক্তির</a:t>
          </a:r>
          <a:r>
            <a:rPr lang="en-US" sz="3200" kern="1200" dirty="0" smtClean="0">
              <a:latin typeface="NikoshBAN" panose="02000000000000000000" pitchFamily="2" charset="0"/>
              <a:cs typeface="NikoshBAN" panose="02000000000000000000" pitchFamily="2" charset="0"/>
            </a:rPr>
            <a:t> </a:t>
          </a:r>
          <a:r>
            <a:rPr lang="en-US" sz="3200" kern="1200" dirty="0" err="1" smtClean="0">
              <a:latin typeface="NikoshBAN" panose="02000000000000000000" pitchFamily="2" charset="0"/>
              <a:cs typeface="NikoshBAN" panose="02000000000000000000" pitchFamily="2" charset="0"/>
            </a:rPr>
            <a:t>অংশ</a:t>
          </a:r>
          <a:r>
            <a:rPr lang="en-US" sz="3200" kern="1200" dirty="0" smtClean="0">
              <a:latin typeface="NikoshBAN" panose="02000000000000000000" pitchFamily="2" charset="0"/>
              <a:cs typeface="NikoshBAN" panose="02000000000000000000" pitchFamily="2" charset="0"/>
            </a:rPr>
            <a:t> </a:t>
          </a:r>
          <a:endParaRPr lang="en-US" sz="3200" kern="1200" dirty="0">
            <a:latin typeface="NikoshBAN" panose="02000000000000000000" pitchFamily="2" charset="0"/>
            <a:cs typeface="NikoshBAN" panose="02000000000000000000" pitchFamily="2" charset="0"/>
          </a:endParaRPr>
        </a:p>
      </dsp:txBody>
      <dsp:txXfrm>
        <a:off x="2957018" y="-21802"/>
        <a:ext cx="2466901" cy="1406128"/>
      </dsp:txXfrm>
    </dsp:sp>
    <dsp:sp modelId="{F3B0512C-D67B-410A-B8B8-FCB90BDBE2EE}">
      <dsp:nvSpPr>
        <dsp:cNvPr id="0" name=""/>
        <dsp:cNvSpPr/>
      </dsp:nvSpPr>
      <dsp:spPr>
        <a:xfrm>
          <a:off x="2166791" y="784037"/>
          <a:ext cx="4158547" cy="4158547"/>
        </a:xfrm>
        <a:custGeom>
          <a:avLst/>
          <a:gdLst/>
          <a:ahLst/>
          <a:cxnLst/>
          <a:rect l="0" t="0" r="0" b="0"/>
          <a:pathLst>
            <a:path>
              <a:moveTo>
                <a:pt x="3340237" y="425989"/>
              </a:moveTo>
              <a:arcTo wR="2079273" hR="2079273" stAng="18439972" swAng="144386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9EE8DF-DEBE-44F4-87EE-5BDF2C9C510A}">
      <dsp:nvSpPr>
        <dsp:cNvPr id="0" name=""/>
        <dsp:cNvSpPr/>
      </dsp:nvSpPr>
      <dsp:spPr>
        <a:xfrm>
          <a:off x="4881656" y="1875664"/>
          <a:ext cx="2761570" cy="1504192"/>
        </a:xfrm>
        <a:prstGeom prst="roundRect">
          <a:avLst/>
        </a:prstGeom>
        <a:noFill/>
        <a:ln w="9525" cap="rnd" cmpd="sng" algn="ctr">
          <a:solidFill>
            <a:schemeClr val="accent4">
              <a:shade val="90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kern="1200" dirty="0" smtClean="0">
              <a:latin typeface="NikoshBAN" panose="02000000000000000000" pitchFamily="2" charset="0"/>
              <a:cs typeface="NikoshBAN" panose="02000000000000000000" pitchFamily="2" charset="0"/>
            </a:rPr>
            <a:t> </a:t>
          </a:r>
          <a:r>
            <a:rPr lang="ar-SA" sz="4000" kern="1200" dirty="0" smtClean="0">
              <a:latin typeface="KFGQPC Uthman Taha Naskh" panose="02000000000000000000" pitchFamily="2" charset="-78"/>
              <a:cs typeface="KFGQPC Uthman Taha Naskh" panose="02000000000000000000" pitchFamily="2" charset="-78"/>
            </a:rPr>
            <a:t>أَصَلُ الْمَيِّتِ </a:t>
          </a:r>
          <a:r>
            <a:rPr lang="en-US" sz="4000" kern="1200" dirty="0" smtClean="0">
              <a:latin typeface="KFGQPC Uthman Taha Naskh" panose="02000000000000000000" pitchFamily="2" charset="-78"/>
              <a:cs typeface="KFGQPC Uthman Taha Naskh" panose="02000000000000000000" pitchFamily="2" charset="-78"/>
            </a:rPr>
            <a:t> </a:t>
          </a:r>
          <a:r>
            <a:rPr lang="en-US" sz="3600" kern="1200" dirty="0" err="1" smtClean="0">
              <a:latin typeface="NikoshBAN" panose="02000000000000000000" pitchFamily="2" charset="0"/>
              <a:cs typeface="NikoshBAN" panose="02000000000000000000" pitchFamily="2" charset="0"/>
            </a:rPr>
            <a:t>মৃত</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ব্যক্তির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মূল</a:t>
          </a:r>
          <a:endParaRPr lang="en-US" sz="3600" kern="1200" dirty="0">
            <a:latin typeface="NikoshBAN" panose="02000000000000000000" pitchFamily="2" charset="0"/>
            <a:cs typeface="NikoshBAN" panose="02000000000000000000" pitchFamily="2" charset="0"/>
          </a:endParaRPr>
        </a:p>
      </dsp:txBody>
      <dsp:txXfrm>
        <a:off x="4955085" y="1949093"/>
        <a:ext cx="2614712" cy="1357334"/>
      </dsp:txXfrm>
    </dsp:sp>
    <dsp:sp modelId="{707F11DC-CCB1-4D9B-AE66-BCFDFF7F05FB}">
      <dsp:nvSpPr>
        <dsp:cNvPr id="0" name=""/>
        <dsp:cNvSpPr/>
      </dsp:nvSpPr>
      <dsp:spPr>
        <a:xfrm>
          <a:off x="2329829" y="203381"/>
          <a:ext cx="4158547" cy="4158547"/>
        </a:xfrm>
        <a:custGeom>
          <a:avLst/>
          <a:gdLst/>
          <a:ahLst/>
          <a:cxnLst/>
          <a:rect l="0" t="0" r="0" b="0"/>
          <a:pathLst>
            <a:path>
              <a:moveTo>
                <a:pt x="3841036" y="3183614"/>
              </a:moveTo>
              <a:arcTo wR="2079273" hR="2079273" stAng="1924865" swAng="137316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82A692-728A-4990-92A9-6D46D5311EBB}">
      <dsp:nvSpPr>
        <dsp:cNvPr id="0" name=""/>
        <dsp:cNvSpPr/>
      </dsp:nvSpPr>
      <dsp:spPr>
        <a:xfrm>
          <a:off x="2720518" y="3990030"/>
          <a:ext cx="3201459" cy="1363232"/>
        </a:xfrm>
        <a:prstGeom prst="roundRect">
          <a:avLst/>
        </a:prstGeom>
        <a:noFill/>
        <a:ln w="15875" cap="rnd"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SA" sz="3600" kern="1200" dirty="0" smtClean="0">
              <a:latin typeface="NikoshBAN" panose="02000000000000000000" pitchFamily="2" charset="0"/>
              <a:cs typeface="NikoshBAN" panose="02000000000000000000" pitchFamily="2" charset="0"/>
            </a:rPr>
            <a:t> </a:t>
          </a:r>
          <a:r>
            <a:rPr lang="ar-SA" sz="3600" kern="1200" dirty="0" smtClean="0">
              <a:latin typeface="KFGQPC Uthman Taha Naskh" panose="02000000000000000000" pitchFamily="2" charset="-78"/>
              <a:cs typeface="KFGQPC Uthman Taha Naskh" panose="02000000000000000000" pitchFamily="2" charset="-78"/>
            </a:rPr>
            <a:t>جُزْءُ اَبِ الْمَيِّتِ </a:t>
          </a:r>
          <a:r>
            <a:rPr lang="en-US" sz="3600" kern="1200" dirty="0" err="1" smtClean="0">
              <a:latin typeface="NikoshBAN" panose="02000000000000000000" pitchFamily="2" charset="0"/>
              <a:cs typeface="NikoshBAN" panose="02000000000000000000" pitchFamily="2" charset="0"/>
            </a:rPr>
            <a:t>মৃত</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ব্যক্তির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পিতার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অংশ</a:t>
          </a:r>
          <a:endParaRPr lang="en-US" sz="3600" kern="1200" dirty="0">
            <a:latin typeface="NikoshBAN" panose="02000000000000000000" pitchFamily="2" charset="0"/>
            <a:cs typeface="NikoshBAN" panose="02000000000000000000" pitchFamily="2" charset="0"/>
          </a:endParaRPr>
        </a:p>
      </dsp:txBody>
      <dsp:txXfrm>
        <a:off x="2787066" y="4056578"/>
        <a:ext cx="3068363" cy="1230136"/>
      </dsp:txXfrm>
    </dsp:sp>
    <dsp:sp modelId="{8CA6A956-8CCF-43AB-9809-24A9730B48AA}">
      <dsp:nvSpPr>
        <dsp:cNvPr id="0" name=""/>
        <dsp:cNvSpPr/>
      </dsp:nvSpPr>
      <dsp:spPr>
        <a:xfrm>
          <a:off x="1830620" y="294206"/>
          <a:ext cx="4158547" cy="4158547"/>
        </a:xfrm>
        <a:custGeom>
          <a:avLst/>
          <a:gdLst/>
          <a:ahLst/>
          <a:cxnLst/>
          <a:rect l="0" t="0" r="0" b="0"/>
          <a:pathLst>
            <a:path>
              <a:moveTo>
                <a:pt x="884030" y="3780676"/>
              </a:moveTo>
              <a:arcTo wR="2079273" hR="2079273" stAng="7505293" swAng="1166452"/>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8DCD7DE-B6D6-462D-BCF0-81D945AE609C}">
      <dsp:nvSpPr>
        <dsp:cNvPr id="0" name=""/>
        <dsp:cNvSpPr/>
      </dsp:nvSpPr>
      <dsp:spPr>
        <a:xfrm>
          <a:off x="580207" y="2120382"/>
          <a:ext cx="2935173" cy="1453838"/>
        </a:xfrm>
        <a:prstGeom prst="roundRect">
          <a:avLst/>
        </a:prstGeom>
        <a:noFill/>
        <a:ln w="9525" cap="rnd" cmpd="sng" algn="ctr">
          <a:solidFill>
            <a:schemeClr val="accent2">
              <a:shade val="90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SA" sz="4000" b="0" kern="1200" cap="none" spc="0" dirty="0" smtClean="0">
              <a:ln w="0"/>
              <a:solidFill>
                <a:schemeClr val="tx1"/>
              </a:solidFill>
              <a:effectLst>
                <a:outerShdw blurRad="38100" dist="19050" dir="2700000" algn="tl" rotWithShape="0">
                  <a:schemeClr val="dk1">
                    <a:alpha val="40000"/>
                  </a:schemeClr>
                </a:outerShdw>
              </a:effectLst>
              <a:latin typeface="KFGQPC Uthman Taha Naskh" panose="02000000000000000000" pitchFamily="2" charset="-78"/>
              <a:cs typeface="KFGQPC Uthman Taha Naskh" panose="02000000000000000000" pitchFamily="2" charset="-78"/>
            </a:rPr>
            <a:t>جُزْءُ جَدِّ الْمَيِّتِ </a:t>
          </a:r>
          <a:r>
            <a:rPr lang="en-US" sz="40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KFGQPC Uthman Taha Naskh" panose="02000000000000000000" pitchFamily="2" charset="-78"/>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মৃত</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ব্যক্তির</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দাদার</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অংশ</a:t>
          </a:r>
          <a:endParaRPr lang="en-US" sz="3600" b="0" kern="120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dsp:txBody>
      <dsp:txXfrm>
        <a:off x="651178" y="2191353"/>
        <a:ext cx="2793231" cy="1311896"/>
      </dsp:txXfrm>
    </dsp:sp>
    <dsp:sp modelId="{C2FCA401-B692-4F76-8FA2-03515EDD521C}">
      <dsp:nvSpPr>
        <dsp:cNvPr id="0" name=""/>
        <dsp:cNvSpPr/>
      </dsp:nvSpPr>
      <dsp:spPr>
        <a:xfrm>
          <a:off x="2049113" y="672534"/>
          <a:ext cx="4158547" cy="4158547"/>
        </a:xfrm>
        <a:custGeom>
          <a:avLst/>
          <a:gdLst/>
          <a:ahLst/>
          <a:cxnLst/>
          <a:rect l="0" t="0" r="0" b="0"/>
          <a:pathLst>
            <a:path>
              <a:moveTo>
                <a:pt x="102075" y="1435795"/>
              </a:moveTo>
              <a:arcTo wR="2079273" hR="2079273" stAng="11881647" swAng="2085486"/>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A8175-A7AD-44B3-B2DE-05087164295E}">
      <dsp:nvSpPr>
        <dsp:cNvPr id="0" name=""/>
        <dsp:cNvSpPr/>
      </dsp:nvSpPr>
      <dsp:spPr>
        <a:xfrm>
          <a:off x="2204443" y="0"/>
          <a:ext cx="4922072" cy="470279"/>
        </a:xfrm>
        <a:prstGeom prst="rect">
          <a:avLst/>
        </a:prstGeom>
        <a:solidFill>
          <a:schemeClr val="accent2">
            <a:tint val="70000"/>
            <a:lumMod val="104000"/>
          </a:schemeClr>
        </a:solidFill>
        <a:ln w="9525" cap="rnd" cmpd="sng" algn="ctr">
          <a:solidFill>
            <a:schemeClr val="accent2">
              <a:shade val="90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0" kern="120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আসাবায়ে</a:t>
          </a:r>
          <a:r>
            <a:rPr lang="en-US" sz="3200" b="0" kern="120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kern="120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নসবীয়</a:t>
          </a:r>
          <a:r>
            <a:rPr lang="en-US" sz="3200" b="0" kern="120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kern="120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এর</a:t>
          </a:r>
          <a:r>
            <a:rPr lang="en-US" sz="3200" b="0" kern="120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kern="120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অন্যান্য</a:t>
          </a:r>
          <a:r>
            <a:rPr lang="en-US" sz="3200" b="0" kern="1200" cap="none" spc="0" dirty="0"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3200" b="0" kern="1200" cap="none" spc="0" dirty="0" err="1" smtClean="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প্রকার</a:t>
          </a:r>
          <a:endParaRPr lang="en-US" sz="3200" b="0" kern="1200" cap="none" spc="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dsp:txBody>
      <dsp:txXfrm>
        <a:off x="2204443" y="0"/>
        <a:ext cx="4922072" cy="470279"/>
      </dsp:txXfrm>
    </dsp:sp>
    <dsp:sp modelId="{7E3D45F5-A8A4-43A8-973C-F3E48DB296E2}">
      <dsp:nvSpPr>
        <dsp:cNvPr id="0" name=""/>
        <dsp:cNvSpPr/>
      </dsp:nvSpPr>
      <dsp:spPr>
        <a:xfrm>
          <a:off x="0" y="683007"/>
          <a:ext cx="4443745" cy="4884345"/>
        </a:xfrm>
        <a:prstGeom prst="rect">
          <a:avLst/>
        </a:prstGeom>
        <a:noFill/>
        <a:ln w="9525" cap="rnd" cmpd="sng" algn="ctr">
          <a:solidFill>
            <a:schemeClr val="accent2">
              <a:shade val="90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7160" tIns="137160" rIns="137160" bIns="137160" numCol="1" spcCol="1270" anchor="ctr" anchorCtr="0">
          <a:noAutofit/>
        </a:bodyPr>
        <a:lstStyle/>
        <a:p>
          <a:pPr lvl="0" algn="just" defTabSz="1600200">
            <a:lnSpc>
              <a:spcPct val="90000"/>
            </a:lnSpc>
            <a:spcBef>
              <a:spcPct val="0"/>
            </a:spcBef>
            <a:spcAft>
              <a:spcPct val="35000"/>
            </a:spcAft>
          </a:pPr>
          <a:r>
            <a:rPr lang="ar-SA" sz="3600" b="1" kern="1200"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عصبة بغيره</a:t>
          </a:r>
          <a:r>
            <a:rPr lang="en-US" sz="3600" b="1" kern="1200"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অন্যের</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মধ্যস্থতায়</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বলতে</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ঐ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চারজন</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মহিলাকে</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বোঝায়</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যাদের</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জন্য</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পবিত্র</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কুরআনে</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14:m xmlns:a14="http://schemas.microsoft.com/office/drawing/2010/main">
            <m:oMath xmlns:m="http://schemas.openxmlformats.org/officeDocument/2006/math">
              <m:f>
                <m:fPr>
                  <m:ctrlPr>
                    <a:rPr lang="en-US" sz="3600" b="0" i="1" kern="1200"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ctrlPr>
                </m:fPr>
                <m:num>
                  <m:r>
                    <a:rPr lang="en-US" sz="3600" b="0" i="1" kern="1200"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t>১</m:t>
                  </m:r>
                </m:num>
                <m:den>
                  <m:r>
                    <a:rPr lang="en-US" sz="3600" b="0" i="1" kern="1200"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t>২</m:t>
                  </m:r>
                </m:den>
              </m:f>
            </m:oMath>
          </a14:m>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অর্ধাংশ</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14:m xmlns:a14="http://schemas.microsoft.com/office/drawing/2010/main">
            <m:oMath xmlns:m="http://schemas.openxmlformats.org/officeDocument/2006/math">
              <m:f>
                <m:fPr>
                  <m:ctrlPr>
                    <a:rPr lang="en-US" sz="3600" b="0" i="1" kern="1200"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ctrlPr>
                </m:fPr>
                <m:num>
                  <m:r>
                    <a:rPr lang="en-US" sz="3600" b="0" i="1" kern="1200"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t>২</m:t>
                  </m:r>
                </m:num>
                <m:den>
                  <m:r>
                    <a:rPr lang="en-US" sz="3600" b="0" i="1" kern="1200" cap="none" spc="0" smtClean="0">
                      <a:ln w="0"/>
                      <a:solidFill>
                        <a:schemeClr val="tx1"/>
                      </a:solidFill>
                      <a:effectLst>
                        <a:outerShdw blurRad="38100" dist="19050" dir="2700000" algn="tl" rotWithShape="0">
                          <a:schemeClr val="dk1">
                            <a:alpha val="40000"/>
                          </a:schemeClr>
                        </a:outerShdw>
                      </a:effectLst>
                      <a:latin typeface="Cambria Math" panose="02040503050406030204" pitchFamily="18" charset="0"/>
                      <a:cs typeface="NikoshBAN" panose="02000000000000000000" pitchFamily="2" charset="0"/>
                    </a:rPr>
                    <m:t>৩</m:t>
                  </m:r>
                </m:den>
              </m:f>
            </m:oMath>
          </a14:m>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দুই-তৃতীয়াংশ</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নির্ধারতি</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আছে</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তারা</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তাদের</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ভাই</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থেকেই</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সাথে</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একত্রিত</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হলে</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হয়ে</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0" kern="120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যায়</a:t>
          </a:r>
          <a:r>
            <a:rPr lang="en-US" sz="3600" b="0" kern="120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sz="3600" b="0" kern="120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dsp:txBody>
      <dsp:txXfrm>
        <a:off x="0" y="683007"/>
        <a:ext cx="4443745" cy="4884345"/>
      </dsp:txXfrm>
    </dsp:sp>
    <dsp:sp modelId="{C49974FD-0190-4807-9630-8646AE7024F5}">
      <dsp:nvSpPr>
        <dsp:cNvPr id="0" name=""/>
        <dsp:cNvSpPr/>
      </dsp:nvSpPr>
      <dsp:spPr>
        <a:xfrm>
          <a:off x="4501425" y="734092"/>
          <a:ext cx="4364863" cy="4648891"/>
        </a:xfrm>
        <a:prstGeom prst="rect">
          <a:avLst/>
        </a:prstGeom>
        <a:noFill/>
        <a:ln w="9525" cap="rnd" cmpd="sng" algn="ctr">
          <a:solidFill>
            <a:schemeClr val="accent5">
              <a:shade val="90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52400" tIns="152400" rIns="152400" bIns="152400" numCol="1" spcCol="1270" anchor="ctr" anchorCtr="0">
          <a:noAutofit/>
        </a:bodyPr>
        <a:lstStyle/>
        <a:p>
          <a:pPr lvl="0" algn="just" defTabSz="1778000">
            <a:lnSpc>
              <a:spcPct val="90000"/>
            </a:lnSpc>
            <a:spcBef>
              <a:spcPct val="0"/>
            </a:spcBef>
            <a:spcAft>
              <a:spcPct val="35000"/>
            </a:spcAft>
          </a:pPr>
          <a:r>
            <a:rPr lang="ar-SA" sz="4000" b="1" kern="1200" cap="none" spc="0" dirty="0" smtClean="0">
              <a:ln w="0"/>
              <a:solidFill>
                <a:schemeClr val="tx1"/>
              </a:solidFill>
              <a:effectLst>
                <a:outerShdw blurRad="38100" dist="19050" dir="2700000" algn="tl" rotWithShape="0">
                  <a:schemeClr val="dk1">
                    <a:alpha val="40000"/>
                  </a:schemeClr>
                </a:outerShdw>
              </a:effectLst>
              <a:latin typeface="Traditional Arabic" panose="02020603050405020304" pitchFamily="18" charset="-78"/>
              <a:cs typeface="Traditional Arabic" panose="02020603050405020304" pitchFamily="18" charset="-78"/>
            </a:rPr>
            <a:t>عصبة مع غيره</a:t>
          </a:r>
          <a:r>
            <a:rPr lang="en-US" sz="4000" b="0" kern="1200" cap="none" spc="0" dirty="0" smtClean="0">
              <a:ln w="0"/>
              <a:solidFill>
                <a:schemeClr val="tx1"/>
              </a:solidFill>
              <a:effectLst>
                <a:outerShdw blurRad="38100" dist="19050" dir="2700000" algn="tl" rotWithShape="0">
                  <a:schemeClr val="dk1">
                    <a:alpha val="40000"/>
                  </a:schemeClr>
                </a:outerShdw>
              </a:effectLst>
              <a:latin typeface="SutonnyMJ" pitchFamily="2" charset="0"/>
              <a:cs typeface="SutonnyMJ" pitchFamily="2" charset="0"/>
            </a:rPr>
            <a:t> </a:t>
          </a:r>
          <a:r>
            <a:rPr lang="en-US" sz="4000" b="0" kern="1200" cap="none" spc="0" dirty="0" err="1" smtClean="0">
              <a:ln w="0"/>
              <a:solidFill>
                <a:schemeClr val="tx1"/>
              </a:solidFill>
              <a:effectLst/>
              <a:latin typeface="SutonnyMJ" pitchFamily="2" charset="0"/>
              <a:cs typeface="SutonnyMJ" pitchFamily="2" charset="0"/>
            </a:rPr>
            <a:t>A‡b¨i</a:t>
          </a:r>
          <a:r>
            <a:rPr lang="en-US" sz="4000" b="0" kern="1200" cap="none" spc="0" dirty="0" smtClean="0">
              <a:ln w="0"/>
              <a:solidFill>
                <a:schemeClr val="tx1"/>
              </a:solidFill>
              <a:effectLst/>
              <a:latin typeface="SutonnyMJ" pitchFamily="2" charset="0"/>
              <a:cs typeface="SutonnyMJ" pitchFamily="2" charset="0"/>
            </a:rPr>
            <a:t> mv‡_ </a:t>
          </a:r>
          <a:r>
            <a:rPr lang="en-US" sz="4000" b="0" kern="1200" cap="none" spc="0" dirty="0" err="1" smtClean="0">
              <a:ln w="0"/>
              <a:solidFill>
                <a:schemeClr val="tx1"/>
              </a:solidFill>
              <a:effectLst/>
              <a:latin typeface="SutonnyMJ" pitchFamily="2" charset="0"/>
              <a:cs typeface="SutonnyMJ" pitchFamily="2" charset="0"/>
            </a:rPr>
            <a:t>Avmvev</a:t>
          </a:r>
          <a:r>
            <a:rPr lang="en-US" sz="4000" b="0" kern="1200" cap="none" spc="0" dirty="0" smtClean="0">
              <a:ln w="0"/>
              <a:solidFill>
                <a:schemeClr val="tx1"/>
              </a:solidFill>
              <a:effectLst/>
              <a:latin typeface="SutonnyMJ" pitchFamily="2" charset="0"/>
              <a:cs typeface="SutonnyMJ" pitchFamily="2" charset="0"/>
            </a:rPr>
            <a:t>| </a:t>
          </a:r>
          <a:r>
            <a:rPr lang="en-US" sz="4000" b="0" kern="1200" cap="none" spc="0" dirty="0" err="1" smtClean="0">
              <a:ln w="0"/>
              <a:solidFill>
                <a:schemeClr val="tx1"/>
              </a:solidFill>
              <a:effectLst/>
              <a:latin typeface="SutonnyMJ" pitchFamily="2" charset="0"/>
              <a:cs typeface="SutonnyMJ" pitchFamily="2" charset="0"/>
            </a:rPr>
            <a:t>A‡b¨i</a:t>
          </a:r>
          <a:r>
            <a:rPr lang="en-US" sz="4000" b="0" kern="1200" cap="none" spc="0" dirty="0" smtClean="0">
              <a:ln w="0"/>
              <a:solidFill>
                <a:schemeClr val="tx1"/>
              </a:solidFill>
              <a:effectLst/>
              <a:latin typeface="SutonnyMJ" pitchFamily="2" charset="0"/>
              <a:cs typeface="SutonnyMJ" pitchFamily="2" charset="0"/>
            </a:rPr>
            <a:t> mv‡_ </a:t>
          </a:r>
          <a:r>
            <a:rPr lang="en-US" sz="4000" b="0" kern="1200" cap="none" spc="0" dirty="0" err="1" smtClean="0">
              <a:ln w="0"/>
              <a:solidFill>
                <a:schemeClr val="tx1"/>
              </a:solidFill>
              <a:effectLst/>
              <a:latin typeface="SutonnyMJ" pitchFamily="2" charset="0"/>
              <a:cs typeface="SutonnyMJ" pitchFamily="2" charset="0"/>
            </a:rPr>
            <a:t>Avmvev</a:t>
          </a:r>
          <a:r>
            <a:rPr lang="en-US" sz="4000" b="0" kern="1200" cap="none" spc="0" dirty="0" smtClean="0">
              <a:ln w="0"/>
              <a:solidFill>
                <a:schemeClr val="tx1"/>
              </a:solidFill>
              <a:effectLst/>
              <a:latin typeface="SutonnyMJ" pitchFamily="2" charset="0"/>
              <a:cs typeface="SutonnyMJ" pitchFamily="2" charset="0"/>
            </a:rPr>
            <a:t> H </a:t>
          </a:r>
          <a:r>
            <a:rPr lang="en-US" sz="4000" b="0" kern="1200" cap="none" spc="0" dirty="0" err="1" smtClean="0">
              <a:ln w="0"/>
              <a:solidFill>
                <a:schemeClr val="tx1"/>
              </a:solidFill>
              <a:effectLst/>
              <a:latin typeface="SutonnyMJ" pitchFamily="2" charset="0"/>
              <a:cs typeface="SutonnyMJ" pitchFamily="2" charset="0"/>
            </a:rPr>
            <a:t>mKj</a:t>
          </a:r>
          <a:r>
            <a:rPr lang="en-US" sz="4000" b="0" kern="1200" cap="none" spc="0" dirty="0" smtClean="0">
              <a:ln w="0"/>
              <a:solidFill>
                <a:schemeClr val="tx1"/>
              </a:solidFill>
              <a:effectLst/>
              <a:latin typeface="SutonnyMJ" pitchFamily="2" charset="0"/>
              <a:cs typeface="SutonnyMJ" pitchFamily="2" charset="0"/>
            </a:rPr>
            <a:t> </a:t>
          </a:r>
          <a:r>
            <a:rPr lang="en-US" sz="4000" b="0" kern="1200" cap="none" spc="0" dirty="0" err="1" smtClean="0">
              <a:ln w="0"/>
              <a:solidFill>
                <a:schemeClr val="tx1"/>
              </a:solidFill>
              <a:effectLst/>
              <a:latin typeface="SutonnyMJ" pitchFamily="2" charset="0"/>
              <a:cs typeface="SutonnyMJ" pitchFamily="2" charset="0"/>
            </a:rPr>
            <a:t>gwnjv‡K</a:t>
          </a:r>
          <a:r>
            <a:rPr lang="en-US" sz="4000" b="0" kern="1200" cap="none" spc="0" dirty="0" smtClean="0">
              <a:ln w="0"/>
              <a:solidFill>
                <a:schemeClr val="tx1"/>
              </a:solidFill>
              <a:effectLst/>
              <a:latin typeface="SutonnyMJ" pitchFamily="2" charset="0"/>
              <a:cs typeface="SutonnyMJ" pitchFamily="2" charset="0"/>
            </a:rPr>
            <a:t> </a:t>
          </a:r>
          <a:r>
            <a:rPr lang="en-US" sz="4000" b="0" kern="1200" cap="none" spc="0" dirty="0" err="1" smtClean="0">
              <a:ln w="0"/>
              <a:solidFill>
                <a:schemeClr val="tx1"/>
              </a:solidFill>
              <a:effectLst/>
              <a:latin typeface="SutonnyMJ" pitchFamily="2" charset="0"/>
              <a:cs typeface="SutonnyMJ" pitchFamily="2" charset="0"/>
            </a:rPr>
            <a:t>ejv</a:t>
          </a:r>
          <a:r>
            <a:rPr lang="en-US" sz="4000" b="0" kern="1200" cap="none" spc="0" dirty="0" smtClean="0">
              <a:ln w="0"/>
              <a:solidFill>
                <a:schemeClr val="tx1"/>
              </a:solidFill>
              <a:effectLst/>
              <a:latin typeface="SutonnyMJ" pitchFamily="2" charset="0"/>
              <a:cs typeface="SutonnyMJ" pitchFamily="2" charset="0"/>
            </a:rPr>
            <a:t> nq, </a:t>
          </a:r>
          <a:r>
            <a:rPr lang="en-US" sz="4000" b="0" kern="1200" cap="none" spc="0" dirty="0" err="1" smtClean="0">
              <a:ln w="0"/>
              <a:solidFill>
                <a:schemeClr val="tx1"/>
              </a:solidFill>
              <a:effectLst/>
              <a:latin typeface="SutonnyMJ" pitchFamily="2" charset="0"/>
              <a:cs typeface="SutonnyMJ" pitchFamily="2" charset="0"/>
            </a:rPr>
            <a:t>hviv</a:t>
          </a:r>
          <a:r>
            <a:rPr lang="en-US" sz="4000" b="0" kern="1200" cap="none" spc="0" dirty="0" smtClean="0">
              <a:ln w="0"/>
              <a:solidFill>
                <a:schemeClr val="tx1"/>
              </a:solidFill>
              <a:effectLst/>
              <a:latin typeface="SutonnyMJ" pitchFamily="2" charset="0"/>
              <a:cs typeface="SutonnyMJ" pitchFamily="2" charset="0"/>
            </a:rPr>
            <a:t> Ab¨ </a:t>
          </a:r>
          <a:r>
            <a:rPr lang="en-US" sz="4000" b="0" kern="1200" cap="none" spc="0" dirty="0" err="1" smtClean="0">
              <a:ln w="0"/>
              <a:solidFill>
                <a:schemeClr val="tx1"/>
              </a:solidFill>
              <a:effectLst/>
              <a:latin typeface="SutonnyMJ" pitchFamily="2" charset="0"/>
              <a:cs typeface="SutonnyMJ" pitchFamily="2" charset="0"/>
            </a:rPr>
            <a:t>gwnjvi</a:t>
          </a:r>
          <a:r>
            <a:rPr lang="en-US" sz="4000" b="0" kern="1200" cap="none" spc="0" dirty="0" smtClean="0">
              <a:ln w="0"/>
              <a:solidFill>
                <a:schemeClr val="tx1"/>
              </a:solidFill>
              <a:effectLst/>
              <a:latin typeface="SutonnyMJ" pitchFamily="2" charset="0"/>
              <a:cs typeface="SutonnyMJ" pitchFamily="2" charset="0"/>
            </a:rPr>
            <a:t> mv‡_ </a:t>
          </a:r>
          <a:r>
            <a:rPr lang="en-US" sz="4000" b="0" kern="1200" cap="none" spc="0" dirty="0" err="1" smtClean="0">
              <a:ln w="0"/>
              <a:solidFill>
                <a:schemeClr val="tx1"/>
              </a:solidFill>
              <a:effectLst/>
              <a:latin typeface="SutonnyMJ" pitchFamily="2" charset="0"/>
              <a:cs typeface="SutonnyMJ" pitchFamily="2" charset="0"/>
            </a:rPr>
            <a:t>Avmvev</a:t>
          </a:r>
          <a:r>
            <a:rPr lang="en-US" sz="4000" b="0" kern="1200" cap="none" spc="0" dirty="0" smtClean="0">
              <a:ln w="0"/>
              <a:solidFill>
                <a:schemeClr val="tx1"/>
              </a:solidFill>
              <a:effectLst/>
              <a:latin typeface="SutonnyMJ" pitchFamily="2" charset="0"/>
              <a:cs typeface="SutonnyMJ" pitchFamily="2" charset="0"/>
            </a:rPr>
            <a:t> nq| †</a:t>
          </a:r>
          <a:r>
            <a:rPr lang="en-US" sz="4000" b="0" kern="1200" cap="none" spc="0" dirty="0" err="1" smtClean="0">
              <a:ln w="0"/>
              <a:solidFill>
                <a:schemeClr val="tx1"/>
              </a:solidFill>
              <a:effectLst/>
              <a:latin typeface="SutonnyMJ" pitchFamily="2" charset="0"/>
              <a:cs typeface="SutonnyMJ" pitchFamily="2" charset="0"/>
            </a:rPr>
            <a:t>hgb</a:t>
          </a:r>
          <a:r>
            <a:rPr lang="en-US" sz="4000" b="0" kern="1200" cap="none" spc="0" dirty="0" smtClean="0">
              <a:ln w="0"/>
              <a:solidFill>
                <a:schemeClr val="tx1"/>
              </a:solidFill>
              <a:effectLst/>
              <a:latin typeface="SutonnyMJ" pitchFamily="2" charset="0"/>
              <a:cs typeface="SutonnyMJ" pitchFamily="2" charset="0"/>
            </a:rPr>
            <a:t> </a:t>
          </a:r>
          <a:r>
            <a:rPr lang="en-US" sz="4000" b="0" kern="1200" cap="none" spc="0" dirty="0" err="1" smtClean="0">
              <a:ln w="0"/>
              <a:solidFill>
                <a:schemeClr val="tx1"/>
              </a:solidFill>
              <a:effectLst/>
              <a:latin typeface="SutonnyMJ" pitchFamily="2" charset="0"/>
              <a:cs typeface="SutonnyMJ" pitchFamily="2" charset="0"/>
            </a:rPr>
            <a:t>Kb¨vi</a:t>
          </a:r>
          <a:r>
            <a:rPr lang="en-US" sz="4000" b="0" kern="1200" cap="none" spc="0" dirty="0" smtClean="0">
              <a:ln w="0"/>
              <a:solidFill>
                <a:schemeClr val="tx1"/>
              </a:solidFill>
              <a:effectLst/>
              <a:latin typeface="SutonnyMJ" pitchFamily="2" charset="0"/>
              <a:cs typeface="SutonnyMJ" pitchFamily="2" charset="0"/>
            </a:rPr>
            <a:t> mv‡_ †</a:t>
          </a:r>
          <a:r>
            <a:rPr lang="en-US" sz="4000" b="0" kern="1200" cap="none" spc="0" dirty="0" err="1" smtClean="0">
              <a:ln w="0"/>
              <a:solidFill>
                <a:schemeClr val="tx1"/>
              </a:solidFill>
              <a:effectLst/>
              <a:latin typeface="SutonnyMJ" pitchFamily="2" charset="0"/>
              <a:cs typeface="SutonnyMJ" pitchFamily="2" charset="0"/>
            </a:rPr>
            <a:t>evb</a:t>
          </a:r>
          <a:r>
            <a:rPr lang="en-US" sz="4000" b="0" kern="1200" cap="none" spc="0" dirty="0" smtClean="0">
              <a:ln w="0"/>
              <a:solidFill>
                <a:schemeClr val="tx1"/>
              </a:solidFill>
              <a:effectLst/>
              <a:latin typeface="SutonnyMJ" pitchFamily="2" charset="0"/>
              <a:cs typeface="SutonnyMJ" pitchFamily="2" charset="0"/>
            </a:rPr>
            <a:t>| </a:t>
          </a:r>
          <a:r>
            <a:rPr lang="en-US" sz="4000" b="0" kern="1200" cap="none" spc="0" dirty="0" err="1" smtClean="0">
              <a:ln w="0"/>
              <a:solidFill>
                <a:schemeClr val="tx1"/>
              </a:solidFill>
              <a:effectLst/>
              <a:latin typeface="SutonnyMJ" pitchFamily="2" charset="0"/>
              <a:cs typeface="SutonnyMJ" pitchFamily="2" charset="0"/>
            </a:rPr>
            <a:t>hv</a:t>
          </a:r>
          <a:r>
            <a:rPr lang="en-US" sz="4000" b="0" kern="1200" cap="none" spc="0" dirty="0" smtClean="0">
              <a:ln w="0"/>
              <a:solidFill>
                <a:schemeClr val="tx1"/>
              </a:solidFill>
              <a:effectLst/>
              <a:latin typeface="SutonnyMJ" pitchFamily="2" charset="0"/>
              <a:cs typeface="SutonnyMJ" pitchFamily="2" charset="0"/>
            </a:rPr>
            <a:t> c~‡e© </a:t>
          </a:r>
          <a:r>
            <a:rPr lang="en-US" sz="4000" b="0" kern="1200" cap="none" spc="0" dirty="0" err="1" smtClean="0">
              <a:ln w="0"/>
              <a:solidFill>
                <a:schemeClr val="tx1"/>
              </a:solidFill>
              <a:effectLst/>
              <a:latin typeface="SutonnyMJ" pitchFamily="2" charset="0"/>
              <a:cs typeface="SutonnyMJ" pitchFamily="2" charset="0"/>
            </a:rPr>
            <a:t>Av‡jvPbv</a:t>
          </a:r>
          <a:r>
            <a:rPr lang="en-US" sz="4000" b="0" kern="1200" cap="none" spc="0" dirty="0" smtClean="0">
              <a:ln w="0"/>
              <a:solidFill>
                <a:schemeClr val="tx1"/>
              </a:solidFill>
              <a:effectLst/>
              <a:latin typeface="SutonnyMJ" pitchFamily="2" charset="0"/>
              <a:cs typeface="SutonnyMJ" pitchFamily="2" charset="0"/>
            </a:rPr>
            <a:t> </a:t>
          </a:r>
          <a:r>
            <a:rPr lang="en-US" sz="4000" b="0" kern="1200" cap="none" spc="0" dirty="0" err="1" smtClean="0">
              <a:ln w="0"/>
              <a:solidFill>
                <a:schemeClr val="tx1"/>
              </a:solidFill>
              <a:effectLst/>
              <a:latin typeface="SutonnyMJ" pitchFamily="2" charset="0"/>
              <a:cs typeface="SutonnyMJ" pitchFamily="2" charset="0"/>
            </a:rPr>
            <a:t>Kiv</a:t>
          </a:r>
          <a:r>
            <a:rPr lang="en-US" sz="4000" b="0" kern="1200" cap="none" spc="0" dirty="0" smtClean="0">
              <a:ln w="0"/>
              <a:solidFill>
                <a:schemeClr val="tx1"/>
              </a:solidFill>
              <a:effectLst/>
              <a:latin typeface="SutonnyMJ" pitchFamily="2" charset="0"/>
              <a:cs typeface="SutonnyMJ" pitchFamily="2" charset="0"/>
            </a:rPr>
            <a:t> </a:t>
          </a:r>
          <a:r>
            <a:rPr lang="en-US" sz="4000" b="0" kern="1200" cap="none" spc="0" dirty="0" err="1" smtClean="0">
              <a:ln w="0"/>
              <a:solidFill>
                <a:schemeClr val="tx1"/>
              </a:solidFill>
              <a:effectLst/>
              <a:latin typeface="SutonnyMJ" pitchFamily="2" charset="0"/>
              <a:cs typeface="SutonnyMJ" pitchFamily="2" charset="0"/>
            </a:rPr>
            <a:t>n‡q‡Q</a:t>
          </a:r>
          <a:r>
            <a:rPr lang="en-US" sz="4000" b="0" kern="1200" cap="none" spc="0" dirty="0" smtClean="0">
              <a:ln w="0"/>
              <a:solidFill>
                <a:schemeClr val="tx1"/>
              </a:solidFill>
              <a:effectLst/>
              <a:latin typeface="SutonnyMJ" pitchFamily="2" charset="0"/>
              <a:cs typeface="SutonnyMJ" pitchFamily="2" charset="0"/>
            </a:rPr>
            <a:t>|</a:t>
          </a:r>
          <a:endParaRPr lang="en-US" sz="4000" b="0" kern="1200" cap="none" spc="0" dirty="0">
            <a:ln w="0"/>
            <a:solidFill>
              <a:schemeClr val="tx1"/>
            </a:solidFill>
            <a:effectLst/>
            <a:latin typeface="SutonnyMJ" pitchFamily="2" charset="0"/>
            <a:cs typeface="SutonnyMJ" pitchFamily="2" charset="0"/>
          </a:endParaRPr>
        </a:p>
      </dsp:txBody>
      <dsp:txXfrm>
        <a:off x="4501425" y="734092"/>
        <a:ext cx="4364863" cy="4648891"/>
      </dsp:txXfrm>
    </dsp:sp>
    <dsp:sp modelId="{84FACD19-58D5-4C3B-9790-BA9281515709}">
      <dsp:nvSpPr>
        <dsp:cNvPr id="0" name=""/>
        <dsp:cNvSpPr/>
      </dsp:nvSpPr>
      <dsp:spPr>
        <a:xfrm>
          <a:off x="610980" y="5376570"/>
          <a:ext cx="8082943" cy="38679"/>
        </a:xfrm>
        <a:prstGeom prst="round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C27B1A-3313-40FD-83C6-1289DE00567C}"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316970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C27B1A-3313-40FD-83C6-1289DE00567C}"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153505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C27B1A-3313-40FD-83C6-1289DE00567C}"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B09443B-3015-49DF-8921-011B5C0F1D97}"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6186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0C27B1A-3313-40FD-83C6-1289DE00567C}"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4015926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0C27B1A-3313-40FD-83C6-1289DE00567C}"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B09443B-3015-49DF-8921-011B5C0F1D97}"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4247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0C27B1A-3313-40FD-83C6-1289DE00567C}"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3087567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C27B1A-3313-40FD-83C6-1289DE00567C}"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2453894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C27B1A-3313-40FD-83C6-1289DE00567C}"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328932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C27B1A-3313-40FD-83C6-1289DE00567C}"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291318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C27B1A-3313-40FD-83C6-1289DE00567C}"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1297807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C27B1A-3313-40FD-83C6-1289DE00567C}"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97352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C27B1A-3313-40FD-83C6-1289DE00567C}"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251428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C27B1A-3313-40FD-83C6-1289DE00567C}"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4193525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27B1A-3313-40FD-83C6-1289DE00567C}"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110654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C27B1A-3313-40FD-83C6-1289DE00567C}"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36725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C27B1A-3313-40FD-83C6-1289DE00567C}"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B09443B-3015-49DF-8921-011B5C0F1D97}" type="slidenum">
              <a:rPr lang="en-US" smtClean="0"/>
              <a:t>‹#›</a:t>
            </a:fld>
            <a:endParaRPr lang="en-US"/>
          </a:p>
        </p:txBody>
      </p:sp>
    </p:spTree>
    <p:extLst>
      <p:ext uri="{BB962C8B-B14F-4D97-AF65-F5344CB8AC3E}">
        <p14:creationId xmlns:p14="http://schemas.microsoft.com/office/powerpoint/2010/main" val="165256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0C27B1A-3313-40FD-83C6-1289DE00567C}" type="datetimeFigureOut">
              <a:rPr lang="en-US" smtClean="0"/>
              <a:t>3/2/2021</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B09443B-3015-49DF-8921-011B5C0F1D97}" type="slidenum">
              <a:rPr lang="en-US" smtClean="0"/>
              <a:t>‹#›</a:t>
            </a:fld>
            <a:endParaRPr lang="en-US"/>
          </a:p>
        </p:txBody>
      </p:sp>
    </p:spTree>
    <p:extLst>
      <p:ext uri="{BB962C8B-B14F-4D97-AF65-F5344CB8AC3E}">
        <p14:creationId xmlns:p14="http://schemas.microsoft.com/office/powerpoint/2010/main" val="1735502715"/>
      </p:ext>
    </p:extLst>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 id="2147484143" r:id="rId12"/>
    <p:sldLayoutId id="2147484144" r:id="rId13"/>
    <p:sldLayoutId id="2147484145" r:id="rId14"/>
    <p:sldLayoutId id="2147484146" r:id="rId15"/>
    <p:sldLayoutId id="21474841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Rectangle 4"/>
          <p:cNvSpPr/>
          <p:nvPr/>
        </p:nvSpPr>
        <p:spPr>
          <a:xfrm>
            <a:off x="177421" y="218364"/>
            <a:ext cx="8775510" cy="6537278"/>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7" descr="Assalamualaikum.gif"/>
          <p:cNvPicPr>
            <a:picLocks noChangeAspect="1"/>
          </p:cNvPicPr>
          <p:nvPr/>
        </p:nvPicPr>
        <p:blipFill>
          <a:blip r:embed="rId2"/>
          <a:stretch>
            <a:fillRect/>
          </a:stretch>
        </p:blipFill>
        <p:spPr>
          <a:xfrm>
            <a:off x="177420" y="1724614"/>
            <a:ext cx="8661779" cy="5031028"/>
          </a:xfrm>
          <a:prstGeom prst="roundRect">
            <a:avLst>
              <a:gd name="adj" fmla="val 8594"/>
            </a:avLst>
          </a:prstGeom>
          <a:solidFill>
            <a:srgbClr val="FFFFFF">
              <a:shade val="85000"/>
            </a:srgbClr>
          </a:solidFill>
          <a:ln>
            <a:noFill/>
          </a:ln>
          <a:effectLst>
            <a:outerShdw blurRad="107950" dist="12700" dir="5400000" algn="ctr">
              <a:srgbClr val="000000"/>
            </a:outerShdw>
            <a:reflection blurRad="12700" stA="38000" endPos="28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419" y="218364"/>
            <a:ext cx="8775512" cy="1506250"/>
          </a:xfrm>
          <a:prstGeom prst="rect">
            <a:avLst/>
          </a:prstGeom>
        </p:spPr>
      </p:pic>
    </p:spTree>
    <p:extLst>
      <p:ext uri="{BB962C8B-B14F-4D97-AF65-F5344CB8AC3E}">
        <p14:creationId xmlns:p14="http://schemas.microsoft.com/office/powerpoint/2010/main" val="1763201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32"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out)">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81148996"/>
              </p:ext>
            </p:extLst>
          </p:nvPr>
        </p:nvGraphicFramePr>
        <p:xfrm>
          <a:off x="242047" y="1085305"/>
          <a:ext cx="8150685" cy="5423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315550" y="226886"/>
            <a:ext cx="5011598" cy="571145"/>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err="1">
                <a:solidFill>
                  <a:srgbClr val="002060"/>
                </a:solidFill>
                <a:latin typeface="NikoshBAN" panose="02000000000000000000" pitchFamily="2" charset="0"/>
                <a:cs typeface="NikoshBAN" panose="02000000000000000000" pitchFamily="2" charset="0"/>
              </a:rPr>
              <a:t>আসাবায়ে</a:t>
            </a:r>
            <a:r>
              <a:rPr lang="en-US" sz="3600" dirty="0">
                <a:solidFill>
                  <a:srgbClr val="002060"/>
                </a:solidFill>
                <a:latin typeface="NikoshBAN" panose="02000000000000000000" pitchFamily="2" charset="0"/>
                <a:cs typeface="NikoshBAN" panose="02000000000000000000" pitchFamily="2" charset="0"/>
              </a:rPr>
              <a:t> </a:t>
            </a:r>
            <a:r>
              <a:rPr lang="en-US" sz="3600" dirty="0" err="1" smtClean="0">
                <a:solidFill>
                  <a:srgbClr val="002060"/>
                </a:solidFill>
                <a:latin typeface="NikoshBAN" panose="02000000000000000000" pitchFamily="2" charset="0"/>
                <a:cs typeface="NikoshBAN" panose="02000000000000000000" pitchFamily="2" charset="0"/>
              </a:rPr>
              <a:t>বিনাফসিহি</a:t>
            </a:r>
            <a:r>
              <a:rPr lang="en-US" sz="3600" dirty="0" smtClean="0">
                <a:solidFill>
                  <a:srgbClr val="002060"/>
                </a:solidFill>
                <a:latin typeface="NikoshBAN" panose="02000000000000000000" pitchFamily="2" charset="0"/>
                <a:cs typeface="NikoshBAN" panose="02000000000000000000" pitchFamily="2" charset="0"/>
              </a:rPr>
              <a:t> </a:t>
            </a:r>
            <a:r>
              <a:rPr lang="en-US" sz="3600" dirty="0" err="1">
                <a:solidFill>
                  <a:srgbClr val="002060"/>
                </a:solidFill>
                <a:latin typeface="NikoshBAN" panose="02000000000000000000" pitchFamily="2" charset="0"/>
                <a:cs typeface="NikoshBAN" panose="02000000000000000000" pitchFamily="2" charset="0"/>
              </a:rPr>
              <a:t>এর</a:t>
            </a:r>
            <a:r>
              <a:rPr lang="en-US" sz="3600" dirty="0">
                <a:solidFill>
                  <a:srgbClr val="002060"/>
                </a:solidFill>
                <a:latin typeface="NikoshBAN" panose="02000000000000000000" pitchFamily="2" charset="0"/>
                <a:cs typeface="NikoshBAN" panose="02000000000000000000" pitchFamily="2" charset="0"/>
              </a:rPr>
              <a:t> </a:t>
            </a:r>
            <a:r>
              <a:rPr lang="en-US" sz="3600" dirty="0" err="1">
                <a:solidFill>
                  <a:srgbClr val="002060"/>
                </a:solidFill>
                <a:latin typeface="NikoshBAN" panose="02000000000000000000" pitchFamily="2" charset="0"/>
                <a:cs typeface="NikoshBAN" panose="02000000000000000000" pitchFamily="2" charset="0"/>
              </a:rPr>
              <a:t>প্রকার</a:t>
            </a:r>
            <a:endParaRPr lang="en-US" sz="3600" dirty="0">
              <a:solidFill>
                <a:srgbClr val="002060"/>
              </a:solidFill>
              <a:latin typeface="NikoshBAN" panose="02000000000000000000" pitchFamily="2" charset="0"/>
              <a:cs typeface="NikoshBAN" panose="02000000000000000000" pitchFamily="2" charset="0"/>
            </a:endParaRPr>
          </a:p>
        </p:txBody>
      </p:sp>
      <p:sp>
        <p:nvSpPr>
          <p:cNvPr id="8" name="Rounded Rectangle 7"/>
          <p:cNvSpPr/>
          <p:nvPr/>
        </p:nvSpPr>
        <p:spPr>
          <a:xfrm>
            <a:off x="2877793" y="893980"/>
            <a:ext cx="3467906" cy="1782727"/>
          </a:xfrm>
          <a:prstGeom prst="round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p:spPr>
        <p:style>
          <a:lnRef idx="2">
            <a:schemeClr val="accent2"/>
          </a:lnRef>
          <a:fillRef idx="1">
            <a:schemeClr val="lt1"/>
          </a:fillRef>
          <a:effectRef idx="0">
            <a:schemeClr val="accent2"/>
          </a:effectRef>
          <a:fontRef idx="minor">
            <a:schemeClr val="dk1"/>
          </a:fontRef>
        </p:style>
        <p:txBody>
          <a:bodyPr rtlCol="0" anchor="ctr"/>
          <a:lstStyle/>
          <a:p>
            <a:pPr algn="just"/>
            <a:r>
              <a:rPr lang="en-US" sz="2800" dirty="0" err="1">
                <a:ln w="0"/>
                <a:solidFill>
                  <a:schemeClr val="tx1"/>
                </a:solidFill>
                <a:latin typeface="NikoshBAN" panose="02000000000000000000" pitchFamily="2" charset="0"/>
                <a:cs typeface="NikoshBAN" panose="02000000000000000000" pitchFamily="2" charset="0"/>
              </a:rPr>
              <a:t>মৃত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ব্যক্তির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অংশ</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বলতে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মৃত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ব্যক্তির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পুত্র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নাতি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পুত্রের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পুত্র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এভাবে</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নিচের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দিকের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আসাবাগণকে</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বোঝায়</a:t>
            </a:r>
            <a:r>
              <a:rPr lang="en-US" sz="2800" dirty="0">
                <a:ln w="0"/>
                <a:solidFill>
                  <a:schemeClr val="tx1"/>
                </a:solidFill>
                <a:latin typeface="NikoshBAN" panose="02000000000000000000" pitchFamily="2" charset="0"/>
                <a:cs typeface="NikoshBAN" panose="02000000000000000000" pitchFamily="2" charset="0"/>
              </a:rPr>
              <a:t>।</a:t>
            </a:r>
          </a:p>
        </p:txBody>
      </p:sp>
      <p:sp>
        <p:nvSpPr>
          <p:cNvPr id="9" name="Rounded Rectangle 8"/>
          <p:cNvSpPr/>
          <p:nvPr/>
        </p:nvSpPr>
        <p:spPr>
          <a:xfrm>
            <a:off x="4784197" y="2963981"/>
            <a:ext cx="3608535" cy="175763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dirty="0" err="1">
                <a:ln w="0"/>
                <a:solidFill>
                  <a:schemeClr val="tx1"/>
                </a:solidFill>
                <a:latin typeface="NikoshBAN" panose="02000000000000000000" pitchFamily="2" charset="0"/>
                <a:cs typeface="NikoshBAN" panose="02000000000000000000" pitchFamily="2" charset="0"/>
              </a:rPr>
              <a:t>মৃত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ব্যক্তির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মূল</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বলতে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মৃত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ব্যক্তির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পিতা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দাদা</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এভাবে</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উপরের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দিকের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আসাবাগণকে</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বোঝায়</a:t>
            </a:r>
            <a:r>
              <a:rPr lang="en-US" sz="2800" dirty="0">
                <a:ln w="0"/>
                <a:solidFill>
                  <a:schemeClr val="tx1"/>
                </a:solidFill>
                <a:latin typeface="NikoshBAN" panose="02000000000000000000" pitchFamily="2" charset="0"/>
                <a:cs typeface="NikoshBAN" panose="02000000000000000000" pitchFamily="2" charset="0"/>
              </a:rPr>
              <a:t>।</a:t>
            </a:r>
          </a:p>
        </p:txBody>
      </p:sp>
      <p:sp>
        <p:nvSpPr>
          <p:cNvPr id="10" name="Rounded Rectangle 9"/>
          <p:cNvSpPr/>
          <p:nvPr/>
        </p:nvSpPr>
        <p:spPr>
          <a:xfrm>
            <a:off x="2877793" y="5046429"/>
            <a:ext cx="3470558" cy="1790164"/>
          </a:xfrm>
          <a:prstGeom prst="round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just"/>
            <a:r>
              <a:rPr lang="en-US" sz="2800" dirty="0" err="1">
                <a:ln w="0"/>
                <a:solidFill>
                  <a:schemeClr val="tx1"/>
                </a:solidFill>
                <a:latin typeface="NikoshBAN" panose="02000000000000000000" pitchFamily="2" charset="0"/>
                <a:cs typeface="NikoshBAN" panose="02000000000000000000" pitchFamily="2" charset="0"/>
              </a:rPr>
              <a:t>মৃত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ব্যক্তির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পিতার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অংশ</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বলতে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মৃত</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ব্যক্তির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ভাই</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ভাই-এর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পুত্র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এভাবে</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নিচের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দিকের</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আসাগণকে</a:t>
            </a:r>
            <a:r>
              <a:rPr lang="en-US" sz="2800" dirty="0">
                <a:ln w="0"/>
                <a:solidFill>
                  <a:schemeClr val="tx1"/>
                </a:solidFill>
                <a:latin typeface="NikoshBAN" panose="02000000000000000000" pitchFamily="2" charset="0"/>
                <a:cs typeface="NikoshBAN" panose="02000000000000000000" pitchFamily="2" charset="0"/>
              </a:rPr>
              <a:t> </a:t>
            </a:r>
            <a:r>
              <a:rPr lang="en-US" sz="2800" dirty="0" err="1">
                <a:ln w="0"/>
                <a:solidFill>
                  <a:schemeClr val="tx1"/>
                </a:solidFill>
                <a:latin typeface="NikoshBAN" panose="02000000000000000000" pitchFamily="2" charset="0"/>
                <a:cs typeface="NikoshBAN" panose="02000000000000000000" pitchFamily="2" charset="0"/>
              </a:rPr>
              <a:t>বোঝায়</a:t>
            </a:r>
            <a:r>
              <a:rPr lang="en-US" sz="2800" dirty="0">
                <a:ln w="0"/>
                <a:solidFill>
                  <a:schemeClr val="tx1"/>
                </a:solidFill>
                <a:latin typeface="NikoshBAN" panose="02000000000000000000" pitchFamily="2" charset="0"/>
                <a:cs typeface="NikoshBAN" panose="02000000000000000000" pitchFamily="2" charset="0"/>
              </a:rPr>
              <a:t>।</a:t>
            </a:r>
          </a:p>
        </p:txBody>
      </p:sp>
      <p:sp>
        <p:nvSpPr>
          <p:cNvPr id="2" name="Rounded Rectangle 1"/>
          <p:cNvSpPr/>
          <p:nvPr/>
        </p:nvSpPr>
        <p:spPr>
          <a:xfrm>
            <a:off x="477572" y="2925600"/>
            <a:ext cx="3675955" cy="192866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মৃত</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ব্যক্তির</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দাদার</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অংশ</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বলতে</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মৃত</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ব্যক্তির</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চাচা</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চাচার</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পুত্র</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এভাবে</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নিচের</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দিকের</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আসাবাগণকে</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বোাঝায়</a:t>
            </a:r>
            <a:r>
              <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sz="2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7639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4">
                                            <p:graphicEl>
                                              <a:dgm id="{BD7CE1F2-5359-4373-950F-9A0473DC23C5}"/>
                                            </p:graphicEl>
                                          </p:spTgt>
                                        </p:tgtEl>
                                        <p:attrNameLst>
                                          <p:attrName>style.visibility</p:attrName>
                                        </p:attrNameLst>
                                      </p:cBhvr>
                                      <p:to>
                                        <p:strVal val="visible"/>
                                      </p:to>
                                    </p:set>
                                    <p:anim calcmode="lin" valueType="num">
                                      <p:cBhvr additive="base">
                                        <p:cTn id="12" dur="2000" fill="hold"/>
                                        <p:tgtEl>
                                          <p:spTgt spid="4">
                                            <p:graphicEl>
                                              <a:dgm id="{BD7CE1F2-5359-4373-950F-9A0473DC23C5}"/>
                                            </p:graphic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4">
                                            <p:graphicEl>
                                              <a:dgm id="{BD7CE1F2-5359-4373-950F-9A0473DC23C5}"/>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4">
                                            <p:graphicEl>
                                              <a:dgm id="{BD7CE1F2-5359-4373-950F-9A0473DC23C5}"/>
                                            </p:graphicEl>
                                          </p:spTgt>
                                        </p:tgtEl>
                                        <p:attrNameLst>
                                          <p:attrName>ppt_c</p:attrName>
                                        </p:attrNameLst>
                                      </p:cBhvr>
                                      <p:to>
                                        <a:schemeClr val="accent1"/>
                                      </p:to>
                                    </p:animClr>
                                  </p:sub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4">
                                            <p:graphicEl>
                                              <a:dgm id="{F3B0512C-D67B-410A-B8B8-FCB90BDBE2EE}"/>
                                            </p:graphicEl>
                                          </p:spTgt>
                                        </p:tgtEl>
                                        <p:attrNameLst>
                                          <p:attrName>style.visibility</p:attrName>
                                        </p:attrNameLst>
                                      </p:cBhvr>
                                      <p:to>
                                        <p:strVal val="visible"/>
                                      </p:to>
                                    </p:set>
                                    <p:anim calcmode="lin" valueType="num">
                                      <p:cBhvr additive="base">
                                        <p:cTn id="18" dur="2000" fill="hold"/>
                                        <p:tgtEl>
                                          <p:spTgt spid="4">
                                            <p:graphicEl>
                                              <a:dgm id="{F3B0512C-D67B-410A-B8B8-FCB90BDBE2EE}"/>
                                            </p:graphic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4">
                                            <p:graphicEl>
                                              <a:dgm id="{F3B0512C-D67B-410A-B8B8-FCB90BDBE2EE}"/>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4">
                                            <p:graphicEl>
                                              <a:dgm id="{F3B0512C-D67B-410A-B8B8-FCB90BDBE2EE}"/>
                                            </p:graphicEl>
                                          </p:spTgt>
                                        </p:tgtEl>
                                        <p:attrNameLst>
                                          <p:attrName>ppt_c</p:attrName>
                                        </p:attrNameLst>
                                      </p:cBhvr>
                                      <p:to>
                                        <a:schemeClr val="accent1"/>
                                      </p:to>
                                    </p:animClr>
                                  </p:subTnLst>
                                </p:cTn>
                              </p:par>
                              <p:par>
                                <p:cTn id="20" presetID="2" presetClass="entr" presetSubtype="9" fill="hold" grpId="0" nodeType="withEffect">
                                  <p:stCondLst>
                                    <p:cond delay="0"/>
                                  </p:stCondLst>
                                  <p:childTnLst>
                                    <p:set>
                                      <p:cBhvr>
                                        <p:cTn id="21" dur="1" fill="hold">
                                          <p:stCondLst>
                                            <p:cond delay="0"/>
                                          </p:stCondLst>
                                        </p:cTn>
                                        <p:tgtEl>
                                          <p:spTgt spid="4">
                                            <p:graphicEl>
                                              <a:dgm id="{289EE8DF-DEBE-44F4-87EE-5BDF2C9C510A}"/>
                                            </p:graphicEl>
                                          </p:spTgt>
                                        </p:tgtEl>
                                        <p:attrNameLst>
                                          <p:attrName>style.visibility</p:attrName>
                                        </p:attrNameLst>
                                      </p:cBhvr>
                                      <p:to>
                                        <p:strVal val="visible"/>
                                      </p:to>
                                    </p:set>
                                    <p:anim calcmode="lin" valueType="num">
                                      <p:cBhvr additive="base">
                                        <p:cTn id="22" dur="2000" fill="hold"/>
                                        <p:tgtEl>
                                          <p:spTgt spid="4">
                                            <p:graphicEl>
                                              <a:dgm id="{289EE8DF-DEBE-44F4-87EE-5BDF2C9C510A}"/>
                                            </p:graphic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4">
                                            <p:graphicEl>
                                              <a:dgm id="{289EE8DF-DEBE-44F4-87EE-5BDF2C9C510A}"/>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4">
                                            <p:graphicEl>
                                              <a:dgm id="{289EE8DF-DEBE-44F4-87EE-5BDF2C9C510A}"/>
                                            </p:graphicEl>
                                          </p:spTgt>
                                        </p:tgtEl>
                                        <p:attrNameLst>
                                          <p:attrName>ppt_c</p:attrName>
                                        </p:attrNameLst>
                                      </p:cBhvr>
                                      <p:to>
                                        <a:schemeClr val="accent1"/>
                                      </p:to>
                                    </p:animClr>
                                  </p:sub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4">
                                            <p:graphicEl>
                                              <a:dgm id="{707F11DC-CCB1-4D9B-AE66-BCFDFF7F05FB}"/>
                                            </p:graphicEl>
                                          </p:spTgt>
                                        </p:tgtEl>
                                        <p:attrNameLst>
                                          <p:attrName>style.visibility</p:attrName>
                                        </p:attrNameLst>
                                      </p:cBhvr>
                                      <p:to>
                                        <p:strVal val="visible"/>
                                      </p:to>
                                    </p:set>
                                    <p:anim calcmode="lin" valueType="num">
                                      <p:cBhvr additive="base">
                                        <p:cTn id="28" dur="2000" fill="hold"/>
                                        <p:tgtEl>
                                          <p:spTgt spid="4">
                                            <p:graphicEl>
                                              <a:dgm id="{707F11DC-CCB1-4D9B-AE66-BCFDFF7F05FB}"/>
                                            </p:graphicEl>
                                          </p:spTgt>
                                        </p:tgtEl>
                                        <p:attrNameLst>
                                          <p:attrName>ppt_x</p:attrName>
                                        </p:attrNameLst>
                                      </p:cBhvr>
                                      <p:tavLst>
                                        <p:tav tm="0">
                                          <p:val>
                                            <p:strVal val="0-#ppt_w/2"/>
                                          </p:val>
                                        </p:tav>
                                        <p:tav tm="100000">
                                          <p:val>
                                            <p:strVal val="#ppt_x"/>
                                          </p:val>
                                        </p:tav>
                                      </p:tavLst>
                                    </p:anim>
                                    <p:anim calcmode="lin" valueType="num">
                                      <p:cBhvr additive="base">
                                        <p:cTn id="29" dur="2000" fill="hold"/>
                                        <p:tgtEl>
                                          <p:spTgt spid="4">
                                            <p:graphicEl>
                                              <a:dgm id="{707F11DC-CCB1-4D9B-AE66-BCFDFF7F05FB}"/>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4">
                                            <p:graphicEl>
                                              <a:dgm id="{707F11DC-CCB1-4D9B-AE66-BCFDFF7F05FB}"/>
                                            </p:graphicEl>
                                          </p:spTgt>
                                        </p:tgtEl>
                                        <p:attrNameLst>
                                          <p:attrName>ppt_c</p:attrName>
                                        </p:attrNameLst>
                                      </p:cBhvr>
                                      <p:to>
                                        <a:schemeClr val="accent1"/>
                                      </p:to>
                                    </p:animClr>
                                  </p:subTnLst>
                                </p:cTn>
                              </p:par>
                              <p:par>
                                <p:cTn id="30" presetID="2" presetClass="entr" presetSubtype="9" fill="hold" grpId="0" nodeType="withEffect">
                                  <p:stCondLst>
                                    <p:cond delay="0"/>
                                  </p:stCondLst>
                                  <p:childTnLst>
                                    <p:set>
                                      <p:cBhvr>
                                        <p:cTn id="31" dur="1" fill="hold">
                                          <p:stCondLst>
                                            <p:cond delay="0"/>
                                          </p:stCondLst>
                                        </p:cTn>
                                        <p:tgtEl>
                                          <p:spTgt spid="4">
                                            <p:graphicEl>
                                              <a:dgm id="{5382A692-728A-4990-92A9-6D46D5311EBB}"/>
                                            </p:graphicEl>
                                          </p:spTgt>
                                        </p:tgtEl>
                                        <p:attrNameLst>
                                          <p:attrName>style.visibility</p:attrName>
                                        </p:attrNameLst>
                                      </p:cBhvr>
                                      <p:to>
                                        <p:strVal val="visible"/>
                                      </p:to>
                                    </p:set>
                                    <p:anim calcmode="lin" valueType="num">
                                      <p:cBhvr additive="base">
                                        <p:cTn id="32" dur="2000" fill="hold"/>
                                        <p:tgtEl>
                                          <p:spTgt spid="4">
                                            <p:graphicEl>
                                              <a:dgm id="{5382A692-728A-4990-92A9-6D46D5311EBB}"/>
                                            </p:graphic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4">
                                            <p:graphicEl>
                                              <a:dgm id="{5382A692-728A-4990-92A9-6D46D5311EBB}"/>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4">
                                            <p:graphicEl>
                                              <a:dgm id="{5382A692-728A-4990-92A9-6D46D5311EBB}"/>
                                            </p:graphicEl>
                                          </p:spTgt>
                                        </p:tgtEl>
                                        <p:attrNameLst>
                                          <p:attrName>ppt_c</p:attrName>
                                        </p:attrNameLst>
                                      </p:cBhvr>
                                      <p:to>
                                        <a:schemeClr val="accent1"/>
                                      </p:to>
                                    </p:animClr>
                                  </p:subTnLst>
                                </p:cTn>
                              </p:par>
                            </p:childTnLst>
                          </p:cTn>
                        </p:par>
                      </p:childTnLst>
                    </p:cTn>
                  </p:par>
                  <p:par>
                    <p:cTn id="34" fill="hold">
                      <p:stCondLst>
                        <p:cond delay="indefinite"/>
                      </p:stCondLst>
                      <p:childTnLst>
                        <p:par>
                          <p:cTn id="35" fill="hold">
                            <p:stCondLst>
                              <p:cond delay="0"/>
                            </p:stCondLst>
                            <p:childTnLst>
                              <p:par>
                                <p:cTn id="36" presetID="2" presetClass="entr" presetSubtype="9" fill="hold" grpId="0" nodeType="clickEffect">
                                  <p:stCondLst>
                                    <p:cond delay="0"/>
                                  </p:stCondLst>
                                  <p:childTnLst>
                                    <p:set>
                                      <p:cBhvr>
                                        <p:cTn id="37" dur="1" fill="hold">
                                          <p:stCondLst>
                                            <p:cond delay="0"/>
                                          </p:stCondLst>
                                        </p:cTn>
                                        <p:tgtEl>
                                          <p:spTgt spid="4">
                                            <p:graphicEl>
                                              <a:dgm id="{8CA6A956-8CCF-43AB-9809-24A9730B48AA}"/>
                                            </p:graphicEl>
                                          </p:spTgt>
                                        </p:tgtEl>
                                        <p:attrNameLst>
                                          <p:attrName>style.visibility</p:attrName>
                                        </p:attrNameLst>
                                      </p:cBhvr>
                                      <p:to>
                                        <p:strVal val="visible"/>
                                      </p:to>
                                    </p:set>
                                    <p:anim calcmode="lin" valueType="num">
                                      <p:cBhvr additive="base">
                                        <p:cTn id="38" dur="2000" fill="hold"/>
                                        <p:tgtEl>
                                          <p:spTgt spid="4">
                                            <p:graphicEl>
                                              <a:dgm id="{8CA6A956-8CCF-43AB-9809-24A9730B48AA}"/>
                                            </p:graphic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4">
                                            <p:graphicEl>
                                              <a:dgm id="{8CA6A956-8CCF-43AB-9809-24A9730B48AA}"/>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4">
                                            <p:graphicEl>
                                              <a:dgm id="{8CA6A956-8CCF-43AB-9809-24A9730B48AA}"/>
                                            </p:graphicEl>
                                          </p:spTgt>
                                        </p:tgtEl>
                                        <p:attrNameLst>
                                          <p:attrName>ppt_c</p:attrName>
                                        </p:attrNameLst>
                                      </p:cBhvr>
                                      <p:to>
                                        <a:schemeClr val="accent1"/>
                                      </p:to>
                                    </p:animClr>
                                  </p:subTnLst>
                                </p:cTn>
                              </p:par>
                              <p:par>
                                <p:cTn id="40" presetID="2" presetClass="entr" presetSubtype="9" fill="hold" grpId="0" nodeType="withEffect">
                                  <p:stCondLst>
                                    <p:cond delay="0"/>
                                  </p:stCondLst>
                                  <p:childTnLst>
                                    <p:set>
                                      <p:cBhvr>
                                        <p:cTn id="41" dur="1" fill="hold">
                                          <p:stCondLst>
                                            <p:cond delay="0"/>
                                          </p:stCondLst>
                                        </p:cTn>
                                        <p:tgtEl>
                                          <p:spTgt spid="4">
                                            <p:graphicEl>
                                              <a:dgm id="{F8DCD7DE-B6D6-462D-BCF0-81D945AE609C}"/>
                                            </p:graphicEl>
                                          </p:spTgt>
                                        </p:tgtEl>
                                        <p:attrNameLst>
                                          <p:attrName>style.visibility</p:attrName>
                                        </p:attrNameLst>
                                      </p:cBhvr>
                                      <p:to>
                                        <p:strVal val="visible"/>
                                      </p:to>
                                    </p:set>
                                    <p:anim calcmode="lin" valueType="num">
                                      <p:cBhvr additive="base">
                                        <p:cTn id="42" dur="2000" fill="hold"/>
                                        <p:tgtEl>
                                          <p:spTgt spid="4">
                                            <p:graphicEl>
                                              <a:dgm id="{F8DCD7DE-B6D6-462D-BCF0-81D945AE609C}"/>
                                            </p:graphic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4">
                                            <p:graphicEl>
                                              <a:dgm id="{F8DCD7DE-B6D6-462D-BCF0-81D945AE609C}"/>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4">
                                            <p:graphicEl>
                                              <a:dgm id="{F8DCD7DE-B6D6-462D-BCF0-81D945AE609C}"/>
                                            </p:graphicEl>
                                          </p:spTgt>
                                        </p:tgtEl>
                                        <p:attrNameLst>
                                          <p:attrName>ppt_c</p:attrName>
                                        </p:attrNameLst>
                                      </p:cBhvr>
                                      <p:to>
                                        <a:schemeClr val="accent1"/>
                                      </p:to>
                                    </p:animClr>
                                  </p:subTnLst>
                                </p:cTn>
                              </p:par>
                              <p:par>
                                <p:cTn id="44" presetID="2" presetClass="entr" presetSubtype="9" fill="hold" grpId="0" nodeType="withEffect">
                                  <p:stCondLst>
                                    <p:cond delay="0"/>
                                  </p:stCondLst>
                                  <p:childTnLst>
                                    <p:set>
                                      <p:cBhvr>
                                        <p:cTn id="45" dur="1" fill="hold">
                                          <p:stCondLst>
                                            <p:cond delay="0"/>
                                          </p:stCondLst>
                                        </p:cTn>
                                        <p:tgtEl>
                                          <p:spTgt spid="4">
                                            <p:graphicEl>
                                              <a:dgm id="{C2FCA401-B692-4F76-8FA2-03515EDD521C}"/>
                                            </p:graphicEl>
                                          </p:spTgt>
                                        </p:tgtEl>
                                        <p:attrNameLst>
                                          <p:attrName>style.visibility</p:attrName>
                                        </p:attrNameLst>
                                      </p:cBhvr>
                                      <p:to>
                                        <p:strVal val="visible"/>
                                      </p:to>
                                    </p:set>
                                    <p:anim calcmode="lin" valueType="num">
                                      <p:cBhvr additive="base">
                                        <p:cTn id="46" dur="2000" fill="hold"/>
                                        <p:tgtEl>
                                          <p:spTgt spid="4">
                                            <p:graphicEl>
                                              <a:dgm id="{C2FCA401-B692-4F76-8FA2-03515EDD521C}"/>
                                            </p:graphicEl>
                                          </p:spTgt>
                                        </p:tgtEl>
                                        <p:attrNameLst>
                                          <p:attrName>ppt_x</p:attrName>
                                        </p:attrNameLst>
                                      </p:cBhvr>
                                      <p:tavLst>
                                        <p:tav tm="0">
                                          <p:val>
                                            <p:strVal val="0-#ppt_w/2"/>
                                          </p:val>
                                        </p:tav>
                                        <p:tav tm="100000">
                                          <p:val>
                                            <p:strVal val="#ppt_x"/>
                                          </p:val>
                                        </p:tav>
                                      </p:tavLst>
                                    </p:anim>
                                    <p:anim calcmode="lin" valueType="num">
                                      <p:cBhvr additive="base">
                                        <p:cTn id="47" dur="2000" fill="hold"/>
                                        <p:tgtEl>
                                          <p:spTgt spid="4">
                                            <p:graphicEl>
                                              <a:dgm id="{C2FCA401-B692-4F76-8FA2-03515EDD521C}"/>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4">
                                            <p:graphicEl>
                                              <a:dgm id="{C2FCA401-B692-4F76-8FA2-03515EDD521C}"/>
                                            </p:graphicEl>
                                          </p:spTgt>
                                        </p:tgtEl>
                                        <p:attrNameLst>
                                          <p:attrName>ppt_c</p:attrName>
                                        </p:attrNameLst>
                                      </p:cBhvr>
                                      <p:to>
                                        <a:schemeClr val="accent1"/>
                                      </p:to>
                                    </p:animClr>
                                  </p:sub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circle(in)">
                                      <p:cBhvr>
                                        <p:cTn id="52" dur="20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circle(in)">
                                      <p:cBhvr>
                                        <p:cTn id="57" dur="20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down)">
                                      <p:cBhvr>
                                        <p:cTn id="62" dur="500"/>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circle(in)">
                                      <p:cBhvr>
                                        <p:cTn id="6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6" grpId="0" animBg="1"/>
      <p:bldP spid="8" grpId="0" animBg="1"/>
      <p:bldP spid="9" grpId="0" animBg="1"/>
      <p:bldP spid="10"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772" y="232024"/>
            <a:ext cx="8650514" cy="6459062"/>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just"/>
            <a:r>
              <a:rPr lang="en-US"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KFGQPC Uthman Taha Naskh" panose="02000000000000000000" pitchFamily="2" charset="-78"/>
              </a:rPr>
              <a:t>الاقرب فالاقرب</a:t>
            </a:r>
            <a:r>
              <a:rPr lang="en-US" sz="3200" dirty="0" smtClean="0">
                <a:ln w="0"/>
                <a:solidFill>
                  <a:srgbClr val="FF0000"/>
                </a:solidFill>
                <a:latin typeface="NikoshBAN" panose="02000000000000000000" pitchFamily="2" charset="0"/>
                <a:cs typeface="NikoshBAN" panose="02000000000000000000" pitchFamily="2" charset="0"/>
              </a:rPr>
              <a:t> </a:t>
            </a:r>
            <a:r>
              <a:rPr lang="en-US" sz="2800" dirty="0" err="1" smtClean="0">
                <a:ln w="0"/>
                <a:solidFill>
                  <a:schemeClr val="tx1"/>
                </a:solidFill>
                <a:latin typeface="NikoshBAN" panose="02000000000000000000" pitchFamily="2" charset="0"/>
                <a:cs typeface="NikoshBAN" panose="02000000000000000000" pitchFamily="2" charset="0"/>
              </a:rPr>
              <a:t>প্রথমত</a:t>
            </a:r>
            <a:r>
              <a:rPr lang="as-IN" sz="2800" dirty="0" smtClean="0">
                <a:ln w="0"/>
                <a:solidFill>
                  <a:schemeClr val="tx1"/>
                </a:solidFill>
                <a:latin typeface="NikoshBAN" panose="02000000000000000000" pitchFamily="2" charset="0"/>
                <a:cs typeface="NikoshBAN" panose="02000000000000000000" pitchFamily="2" charset="0"/>
              </a:rPr>
              <a:t> </a:t>
            </a:r>
            <a:r>
              <a:rPr lang="as-IN" sz="2800" dirty="0">
                <a:ln w="0"/>
                <a:solidFill>
                  <a:schemeClr val="tx1"/>
                </a:solidFill>
                <a:latin typeface="NikoshBAN" panose="02000000000000000000" pitchFamily="2" charset="0"/>
                <a:cs typeface="NikoshBAN" panose="02000000000000000000" pitchFamily="2" charset="0"/>
              </a:rPr>
              <a:t>মৃত ব্যক্তির নিকটতম ব্যক্তি অগ্রগন্য। এর অবর্তমানে তৎপরবর্তী নিকটতম ব্যক্তি অগ্রগন্য। অর্থাৎ </a:t>
            </a:r>
            <a:r>
              <a:rPr lang="as-IN" sz="2800" dirty="0" smtClean="0">
                <a:ln w="0"/>
                <a:solidFill>
                  <a:schemeClr val="tx1"/>
                </a:solidFill>
                <a:latin typeface="NikoshBAN" panose="02000000000000000000" pitchFamily="2" charset="0"/>
                <a:cs typeface="NikoshBAN" panose="02000000000000000000" pitchFamily="2" charset="0"/>
              </a:rPr>
              <a:t>প্র</a:t>
            </a:r>
            <a:r>
              <a:rPr lang="en-US" sz="2800" dirty="0" err="1" smtClean="0">
                <a:ln w="0"/>
                <a:solidFill>
                  <a:schemeClr val="tx1"/>
                </a:solidFill>
                <a:latin typeface="NikoshBAN" panose="02000000000000000000" pitchFamily="2" charset="0"/>
                <a:cs typeface="NikoshBAN" panose="02000000000000000000" pitchFamily="2" charset="0"/>
              </a:rPr>
              <a:t>থম</a:t>
            </a:r>
            <a:r>
              <a:rPr lang="as-IN" sz="2800" dirty="0" smtClean="0">
                <a:ln w="0"/>
                <a:solidFill>
                  <a:schemeClr val="tx1"/>
                </a:solidFill>
                <a:latin typeface="NikoshBAN" panose="02000000000000000000" pitchFamily="2" charset="0"/>
                <a:cs typeface="NikoshBAN" panose="02000000000000000000" pitchFamily="2" charset="0"/>
              </a:rPr>
              <a:t> </a:t>
            </a:r>
            <a:r>
              <a:rPr lang="as-IN" sz="2800" dirty="0">
                <a:ln w="0"/>
                <a:solidFill>
                  <a:schemeClr val="tx1"/>
                </a:solidFill>
                <a:latin typeface="NikoshBAN" panose="02000000000000000000" pitchFamily="2" charset="0"/>
                <a:cs typeface="NikoshBAN" panose="02000000000000000000" pitchFamily="2" charset="0"/>
              </a:rPr>
              <a:t>স্তরের আসাবাগণ পাবে। প্রথম স্তরের আসাবা না থাকলে দ্বিতীয় স্তরের আসাবাগণ পাবে। প্রথম ও দ্বিতীয় স্তরের আসাবাগণ না থাকলে তৃতীয় স্তরের আসাবাগণ পাবে। প্রথম, দ্বিতীয় ও তৃতীয় স্তরের আসাবা না থাকলে চতুর্থ স্তরের আসাবাগণ পাবে।</a:t>
            </a:r>
          </a:p>
          <a:p>
            <a:pPr algn="just"/>
            <a:r>
              <a:rPr lang="as-IN" sz="2800" dirty="0">
                <a:ln w="0"/>
                <a:solidFill>
                  <a:schemeClr val="tx1"/>
                </a:solidFill>
                <a:latin typeface="NikoshBAN" panose="02000000000000000000" pitchFamily="2" charset="0"/>
                <a:cs typeface="NikoshBAN" panose="02000000000000000000" pitchFamily="2" charset="0"/>
              </a:rPr>
              <a:t>*আর মৃত ব্যক্তির দুই দিকের আত্মীয়তার সম্পর্কশীল ব্যক্তি, মৃত ব্যক্তির এক দিকের আত্মীয়তার সম্পর্কশীল ব্যক্তির চাইতে অধিকতর হকদার; পুরুষ হোক বা মহিলা হোক। কেননা রাসূল </a:t>
            </a:r>
            <a:r>
              <a:rPr lang="as-IN" sz="2800" dirty="0" smtClean="0">
                <a:ln w="0"/>
                <a:solidFill>
                  <a:schemeClr val="tx1"/>
                </a:solidFill>
                <a:latin typeface="NikoshBAN" panose="02000000000000000000" pitchFamily="2" charset="0"/>
                <a:cs typeface="NikoshBAN" panose="02000000000000000000" pitchFamily="2" charset="0"/>
              </a:rPr>
              <a:t>(</a:t>
            </a:r>
            <a:r>
              <a:rPr lang="en-US" sz="2800" dirty="0" err="1" smtClean="0">
                <a:ln w="0"/>
                <a:solidFill>
                  <a:schemeClr val="tx1"/>
                </a:solidFill>
                <a:latin typeface="NikoshBAN" panose="02000000000000000000" pitchFamily="2" charset="0"/>
                <a:cs typeface="NikoshBAN" panose="02000000000000000000" pitchFamily="2" charset="0"/>
              </a:rPr>
              <a:t>সাল্লাল্লাহু</a:t>
            </a:r>
            <a:r>
              <a:rPr lang="en-US" sz="2800" dirty="0" smtClean="0">
                <a:ln w="0"/>
                <a:solidFill>
                  <a:schemeClr val="tx1"/>
                </a:solidFill>
                <a:latin typeface="NikoshBAN" panose="02000000000000000000" pitchFamily="2" charset="0"/>
                <a:cs typeface="NikoshBAN" panose="02000000000000000000" pitchFamily="2" charset="0"/>
              </a:rPr>
              <a:t> </a:t>
            </a:r>
            <a:r>
              <a:rPr lang="en-US" sz="2800" dirty="0" err="1" smtClean="0">
                <a:ln w="0"/>
                <a:solidFill>
                  <a:schemeClr val="tx1"/>
                </a:solidFill>
                <a:latin typeface="NikoshBAN" panose="02000000000000000000" pitchFamily="2" charset="0"/>
                <a:cs typeface="NikoshBAN" panose="02000000000000000000" pitchFamily="2" charset="0"/>
              </a:rPr>
              <a:t>আলাইহি</a:t>
            </a:r>
            <a:r>
              <a:rPr lang="en-US" sz="2800" dirty="0">
                <a:ln w="0"/>
                <a:solidFill>
                  <a:schemeClr val="tx1"/>
                </a:solidFill>
                <a:latin typeface="NikoshBAN" panose="02000000000000000000" pitchFamily="2" charset="0"/>
                <a:cs typeface="NikoshBAN" panose="02000000000000000000" pitchFamily="2" charset="0"/>
              </a:rPr>
              <a:t> </a:t>
            </a:r>
            <a:r>
              <a:rPr lang="en-US" sz="2800" dirty="0" err="1" smtClean="0">
                <a:ln w="0"/>
                <a:solidFill>
                  <a:schemeClr val="tx1"/>
                </a:solidFill>
                <a:latin typeface="NikoshBAN" panose="02000000000000000000" pitchFamily="2" charset="0"/>
                <a:cs typeface="NikoshBAN" panose="02000000000000000000" pitchFamily="2" charset="0"/>
              </a:rPr>
              <a:t>ওয়া</a:t>
            </a:r>
            <a:r>
              <a:rPr lang="en-US" sz="2800" dirty="0" smtClean="0">
                <a:ln w="0"/>
                <a:solidFill>
                  <a:schemeClr val="tx1"/>
                </a:solidFill>
                <a:latin typeface="NikoshBAN" panose="02000000000000000000" pitchFamily="2" charset="0"/>
                <a:cs typeface="NikoshBAN" panose="02000000000000000000" pitchFamily="2" charset="0"/>
              </a:rPr>
              <a:t> </a:t>
            </a:r>
            <a:r>
              <a:rPr lang="en-US" sz="2800" dirty="0" err="1" smtClean="0">
                <a:ln w="0"/>
                <a:solidFill>
                  <a:schemeClr val="tx1"/>
                </a:solidFill>
                <a:latin typeface="NikoshBAN" panose="02000000000000000000" pitchFamily="2" charset="0"/>
                <a:cs typeface="NikoshBAN" panose="02000000000000000000" pitchFamily="2" charset="0"/>
              </a:rPr>
              <a:t>সাল্লাম</a:t>
            </a:r>
            <a:r>
              <a:rPr lang="as-IN" sz="2800" dirty="0" smtClean="0">
                <a:ln w="0"/>
                <a:solidFill>
                  <a:schemeClr val="tx1"/>
                </a:solidFill>
                <a:latin typeface="NikoshBAN" panose="02000000000000000000" pitchFamily="2" charset="0"/>
                <a:cs typeface="NikoshBAN" panose="02000000000000000000" pitchFamily="2" charset="0"/>
              </a:rPr>
              <a:t>) </a:t>
            </a:r>
            <a:r>
              <a:rPr lang="as-IN" sz="2800" dirty="0">
                <a:ln w="0"/>
                <a:solidFill>
                  <a:schemeClr val="tx1"/>
                </a:solidFill>
                <a:latin typeface="NikoshBAN" panose="02000000000000000000" pitchFamily="2" charset="0"/>
                <a:cs typeface="NikoshBAN" panose="02000000000000000000" pitchFamily="2" charset="0"/>
              </a:rPr>
              <a:t>এরশাদ করেছেন নিশ্চয়ই সহোদর ভাই- বোনেরা ওয়ারিশ হবে, বৈমাত্রেয় (সৎ) ভাই-বোনেরা ওয়ারিশ হবেনা। </a:t>
            </a:r>
            <a:r>
              <a:rPr lang="as-IN" sz="2800" dirty="0" smtClean="0">
                <a:ln w="0"/>
                <a:solidFill>
                  <a:schemeClr val="tx1"/>
                </a:solidFill>
                <a:latin typeface="NikoshBAN" panose="02000000000000000000" pitchFamily="2" charset="0"/>
                <a:cs typeface="NikoshBAN" panose="02000000000000000000" pitchFamily="2" charset="0"/>
              </a:rPr>
              <a:t>যেমন</a:t>
            </a:r>
            <a:r>
              <a:rPr lang="en-US" sz="2800" dirty="0" smtClean="0">
                <a:ln w="0"/>
                <a:solidFill>
                  <a:schemeClr val="tx1"/>
                </a:solidFill>
                <a:latin typeface="NikoshBAN" panose="02000000000000000000" pitchFamily="2" charset="0"/>
                <a:cs typeface="NikoshBAN" panose="02000000000000000000" pitchFamily="2" charset="0"/>
              </a:rPr>
              <a:t>ঃ</a:t>
            </a:r>
            <a:r>
              <a:rPr lang="as-IN" sz="2800" dirty="0" smtClean="0">
                <a:ln w="0"/>
                <a:solidFill>
                  <a:schemeClr val="tx1"/>
                </a:solidFill>
                <a:latin typeface="NikoshBAN" panose="02000000000000000000" pitchFamily="2" charset="0"/>
                <a:cs typeface="NikoshBAN" panose="02000000000000000000" pitchFamily="2" charset="0"/>
              </a:rPr>
              <a:t>- </a:t>
            </a:r>
            <a:r>
              <a:rPr lang="as-IN" sz="2800" dirty="0">
                <a:ln w="0"/>
                <a:solidFill>
                  <a:schemeClr val="tx1"/>
                </a:solidFill>
                <a:latin typeface="NikoshBAN" panose="02000000000000000000" pitchFamily="2" charset="0"/>
                <a:cs typeface="NikoshBAN" panose="02000000000000000000" pitchFamily="2" charset="0"/>
              </a:rPr>
              <a:t>সহোদর ভাই, অথবা সহোদর বোন যখন মৃতব্যক্তির কন্যা অথবা নাতনীর সাথে মিলে আসাবা হয়, তখন তার বৈমাত্রেয় (সৎ) ভাই অথবা বোন থেকে অধিকত হকদার। অনুরুপভাবে, সহোদর ভাতিজা বৈমাত্রেয় ভাতিজার হতে অধিকত হকদার। এভাবে আত্মীয়তার নৈকট্যের দিক দিয়ে বিধান প্রযোজ্য হবে। আর মৃত ব্যক্তির চাচাদের ক্ষেত্রে একই হুকুম প্রযোজ্য হবে</a:t>
            </a:r>
            <a:r>
              <a:rPr lang="as-IN" sz="2800" dirty="0" smtClean="0">
                <a:ln w="0"/>
                <a:solidFill>
                  <a:schemeClr val="tx1"/>
                </a:solidFill>
                <a:latin typeface="NikoshBAN" panose="02000000000000000000" pitchFamily="2" charset="0"/>
                <a:cs typeface="NikoshBAN" panose="02000000000000000000" pitchFamily="2" charset="0"/>
              </a:rPr>
              <a:t>।</a:t>
            </a:r>
            <a:endParaRPr lang="as-IN" sz="2800" dirty="0">
              <a:ln w="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86142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1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1500"/>
                                  </p:stCondLst>
                                  <p:iterate type="wd">
                                    <p:tmPct val="10000"/>
                                  </p:iterate>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1500"/>
                                  </p:stCondLst>
                                  <p:iterate type="wd">
                                    <p:tmPct val="10000"/>
                                  </p:iterate>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 name="Diagram 1"/>
              <p:cNvGraphicFramePr/>
              <p:nvPr>
                <p:extLst>
                  <p:ext uri="{D42A27DB-BD31-4B8C-83A1-F6EECF244321}">
                    <p14:modId xmlns:p14="http://schemas.microsoft.com/office/powerpoint/2010/main" val="348681461"/>
                  </p:ext>
                </p:extLst>
              </p:nvPr>
            </p:nvGraphicFramePr>
            <p:xfrm>
              <a:off x="159657" y="514133"/>
              <a:ext cx="8984343" cy="5567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2" name="Diagram 1"/>
              <p:cNvGraphicFramePr/>
              <p:nvPr>
                <p:extLst>
                  <p:ext uri="{D42A27DB-BD31-4B8C-83A1-F6EECF244321}">
                    <p14:modId xmlns:p14="http://schemas.microsoft.com/office/powerpoint/2010/main" val="348681461"/>
                  </p:ext>
                </p:extLst>
              </p:nvPr>
            </p:nvGraphicFramePr>
            <p:xfrm>
              <a:off x="159657" y="514133"/>
              <a:ext cx="8984343" cy="556735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Tree>
    <p:extLst>
      <p:ext uri="{BB962C8B-B14F-4D97-AF65-F5344CB8AC3E}">
        <p14:creationId xmlns:p14="http://schemas.microsoft.com/office/powerpoint/2010/main" val="36266666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graphicEl>
                                              <a:dgm id="{84FACD19-58D5-4C3B-9790-BA9281515709}"/>
                                            </p:graphicEl>
                                          </p:spTgt>
                                        </p:tgtEl>
                                        <p:attrNameLst>
                                          <p:attrName>style.visibility</p:attrName>
                                        </p:attrNameLst>
                                      </p:cBhvr>
                                      <p:to>
                                        <p:strVal val="visible"/>
                                      </p:to>
                                    </p:set>
                                    <p:anim calcmode="lin" valueType="num">
                                      <p:cBhvr additive="base">
                                        <p:cTn id="7" dur="2000" fill="hold"/>
                                        <p:tgtEl>
                                          <p:spTgt spid="2">
                                            <p:graphicEl>
                                              <a:dgm id="{84FACD19-58D5-4C3B-9790-BA9281515709}"/>
                                            </p:graphic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
                                            <p:graphicEl>
                                              <a:dgm id="{84FACD19-58D5-4C3B-9790-BA9281515709}"/>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
                                            <p:graphicEl>
                                              <a:dgm id="{84FACD19-58D5-4C3B-9790-BA9281515709}"/>
                                            </p:graphicEl>
                                          </p:spTgt>
                                        </p:tgtEl>
                                        <p:attrNameLst>
                                          <p:attrName>ppt_c</p:attrName>
                                        </p:attrNameLst>
                                      </p:cBhvr>
                                      <p:to>
                                        <a:schemeClr val="hlink"/>
                                      </p:to>
                                    </p:animClr>
                                  </p:subTnLst>
                                </p:cTn>
                              </p:par>
                              <p:par>
                                <p:cTn id="9" presetID="2" presetClass="entr" presetSubtype="3" fill="hold" grpId="0" nodeType="withEffect">
                                  <p:stCondLst>
                                    <p:cond delay="0"/>
                                  </p:stCondLst>
                                  <p:childTnLst>
                                    <p:set>
                                      <p:cBhvr>
                                        <p:cTn id="10" dur="1" fill="hold">
                                          <p:stCondLst>
                                            <p:cond delay="0"/>
                                          </p:stCondLst>
                                        </p:cTn>
                                        <p:tgtEl>
                                          <p:spTgt spid="2">
                                            <p:graphicEl>
                                              <a:dgm id="{F06A8175-A7AD-44B3-B2DE-05087164295E}"/>
                                            </p:graphicEl>
                                          </p:spTgt>
                                        </p:tgtEl>
                                        <p:attrNameLst>
                                          <p:attrName>style.visibility</p:attrName>
                                        </p:attrNameLst>
                                      </p:cBhvr>
                                      <p:to>
                                        <p:strVal val="visible"/>
                                      </p:to>
                                    </p:set>
                                    <p:anim calcmode="lin" valueType="num">
                                      <p:cBhvr additive="base">
                                        <p:cTn id="11" dur="2000" fill="hold"/>
                                        <p:tgtEl>
                                          <p:spTgt spid="2">
                                            <p:graphicEl>
                                              <a:dgm id="{F06A8175-A7AD-44B3-B2DE-05087164295E}"/>
                                            </p:graphic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2">
                                            <p:graphicEl>
                                              <a:dgm id="{F06A8175-A7AD-44B3-B2DE-05087164295E}"/>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
                                            <p:graphicEl>
                                              <a:dgm id="{F06A8175-A7AD-44B3-B2DE-05087164295E}"/>
                                            </p:graphicEl>
                                          </p:spTgt>
                                        </p:tgtEl>
                                        <p:attrNameLst>
                                          <p:attrName>ppt_c</p:attrName>
                                        </p:attrNameLst>
                                      </p:cBhvr>
                                      <p:to>
                                        <a:schemeClr val="hlink"/>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childTnLst>
                                    <p:set>
                                      <p:cBhvr>
                                        <p:cTn id="16" dur="1" fill="hold">
                                          <p:stCondLst>
                                            <p:cond delay="0"/>
                                          </p:stCondLst>
                                        </p:cTn>
                                        <p:tgtEl>
                                          <p:spTgt spid="2">
                                            <p:graphicEl>
                                              <a:dgm id="{7E3D45F5-A8A4-43A8-973C-F3E48DB296E2}"/>
                                            </p:graphicEl>
                                          </p:spTgt>
                                        </p:tgtEl>
                                        <p:attrNameLst>
                                          <p:attrName>style.visibility</p:attrName>
                                        </p:attrNameLst>
                                      </p:cBhvr>
                                      <p:to>
                                        <p:strVal val="visible"/>
                                      </p:to>
                                    </p:set>
                                    <p:anim calcmode="lin" valueType="num">
                                      <p:cBhvr additive="base">
                                        <p:cTn id="17" dur="2000" fill="hold"/>
                                        <p:tgtEl>
                                          <p:spTgt spid="2">
                                            <p:graphicEl>
                                              <a:dgm id="{7E3D45F5-A8A4-43A8-973C-F3E48DB296E2}"/>
                                            </p:graphic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2">
                                            <p:graphicEl>
                                              <a:dgm id="{7E3D45F5-A8A4-43A8-973C-F3E48DB296E2}"/>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
                                            <p:graphicEl>
                                              <a:dgm id="{7E3D45F5-A8A4-43A8-973C-F3E48DB296E2}"/>
                                            </p:graphicEl>
                                          </p:spTgt>
                                        </p:tgtEl>
                                        <p:attrNameLst>
                                          <p:attrName>ppt_c</p:attrName>
                                        </p:attrNameLst>
                                      </p:cBhvr>
                                      <p:to>
                                        <a:schemeClr val="hlink"/>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2">
                                            <p:graphicEl>
                                              <a:dgm id="{C49974FD-0190-4807-9630-8646AE7024F5}"/>
                                            </p:graphicEl>
                                          </p:spTgt>
                                        </p:tgtEl>
                                        <p:attrNameLst>
                                          <p:attrName>style.visibility</p:attrName>
                                        </p:attrNameLst>
                                      </p:cBhvr>
                                      <p:to>
                                        <p:strVal val="visible"/>
                                      </p:to>
                                    </p:set>
                                    <p:anim calcmode="lin" valueType="num">
                                      <p:cBhvr additive="base">
                                        <p:cTn id="23" dur="2000" fill="hold"/>
                                        <p:tgtEl>
                                          <p:spTgt spid="2">
                                            <p:graphicEl>
                                              <a:dgm id="{C49974FD-0190-4807-9630-8646AE7024F5}"/>
                                            </p:graphic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2">
                                            <p:graphicEl>
                                              <a:dgm id="{C49974FD-0190-4807-9630-8646AE7024F5}"/>
                                            </p:graphic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
                                            <p:graphicEl>
                                              <a:dgm id="{C49974FD-0190-4807-9630-8646AE7024F5}"/>
                                            </p:graphic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4"/>
          <p:cNvSpPr txBox="1"/>
          <p:nvPr/>
        </p:nvSpPr>
        <p:spPr>
          <a:xfrm rot="180000">
            <a:off x="429376" y="2078757"/>
            <a:ext cx="8484007" cy="1961879"/>
          </a:xfrm>
          <a:prstGeom prst="rect">
            <a:avLst/>
          </a:prstGeom>
          <a:noFill/>
          <a:ln>
            <a:noFill/>
          </a:ln>
        </p:spPr>
        <p:style>
          <a:lnRef idx="0">
            <a:scrgbClr r="0" g="0" b="0"/>
          </a:lnRef>
          <a:fillRef idx="0">
            <a:scrgbClr r="0" g="0" b="0"/>
          </a:fillRef>
          <a:effectRef idx="0">
            <a:scrgbClr r="0" g="0" b="0"/>
          </a:effectRef>
          <a:fontRef idx="minor">
            <a:schemeClr val="accent1"/>
          </a:fontRef>
        </p:style>
        <p:txBody>
          <a:bodyPr spcFirstLastPara="0" vert="horz" wrap="square" lIns="312928" tIns="312928" rIns="312928" bIns="312928" numCol="1" spcCol="1270" anchor="ctr" anchorCtr="0">
            <a:noAutofit/>
          </a:bodyPr>
          <a:lstStyle/>
          <a:p>
            <a:pPr lvl="0" algn="just" defTabSz="1955800">
              <a:lnSpc>
                <a:spcPct val="90000"/>
              </a:lnSpc>
              <a:spcBef>
                <a:spcPct val="0"/>
              </a:spcBef>
              <a:spcAft>
                <a:spcPct val="35000"/>
              </a:spcAft>
            </a:pPr>
            <a:r>
              <a:rPr lang="en-US" sz="3600" kern="1200" dirty="0" err="1" smtClean="0">
                <a:latin typeface="NikoshBAN" panose="02000000000000000000" pitchFamily="2" charset="0"/>
                <a:cs typeface="NikoshBAN" panose="02000000000000000000" pitchFamily="2" charset="0"/>
              </a:rPr>
              <a:t>সর্বশেষ</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আসাবা</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হলো</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আসাবায়ে</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সববীয়া</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কারণিক</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আসাবা</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আসাবায়ে</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নসবীয়া</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হলো</a:t>
            </a:r>
            <a:r>
              <a:rPr lang="en-US" sz="3600" kern="1200" dirty="0" smtClean="0">
                <a:latin typeface="NikoshBAN" panose="02000000000000000000" pitchFamily="2" charset="0"/>
                <a:cs typeface="NikoshBAN" panose="02000000000000000000" pitchFamily="2" charset="0"/>
              </a:rPr>
              <a:t> </a:t>
            </a:r>
            <a:r>
              <a:rPr lang="ar-SA" sz="3600" kern="1200" dirty="0" smtClean="0">
                <a:latin typeface="NikoshBAN" panose="02000000000000000000" pitchFamily="2" charset="0"/>
                <a:cs typeface="+mj-cs"/>
              </a:rPr>
              <a:t> </a:t>
            </a:r>
            <a:r>
              <a:rPr lang="ar-SA" sz="3600" b="1" kern="1200" dirty="0" smtClean="0">
                <a:latin typeface="Traditional Arabic" panose="02020603050405020304" pitchFamily="18" charset="-78"/>
                <a:cs typeface="Traditional Arabic" panose="02020603050405020304" pitchFamily="18" charset="-78"/>
              </a:rPr>
              <a:t>مولى العتاقة </a:t>
            </a:r>
            <a:r>
              <a:rPr lang="en-US" sz="3600" b="1" kern="1200" dirty="0" smtClean="0">
                <a:latin typeface="Traditional Arabic" panose="02020603050405020304" pitchFamily="18" charset="-78"/>
                <a:cs typeface="Traditional Arabic" panose="02020603050405020304" pitchFamily="18" charset="-78"/>
              </a:rPr>
              <a:t> </a:t>
            </a:r>
            <a:r>
              <a:rPr lang="en-US" sz="3600" kern="1200" dirty="0" err="1" smtClean="0">
                <a:latin typeface="NikoshBAN" panose="02000000000000000000" pitchFamily="2" charset="0"/>
                <a:cs typeface="NikoshBAN" panose="02000000000000000000" pitchFamily="2" charset="0"/>
              </a:rPr>
              <a:t>অর্থা</a:t>
            </a:r>
            <a:r>
              <a:rPr lang="en-US" sz="3600" kern="1200" dirty="0" smtClean="0">
                <a:latin typeface="NikoshBAN" panose="02000000000000000000" pitchFamily="2" charset="0"/>
                <a:cs typeface="NikoshBAN" panose="02000000000000000000" pitchFamily="2" charset="0"/>
              </a:rPr>
              <a:t>ৎ </a:t>
            </a:r>
            <a:r>
              <a:rPr lang="en-US" sz="3600" kern="1200" dirty="0" err="1" smtClean="0">
                <a:latin typeface="NikoshBAN" panose="02000000000000000000" pitchFamily="2" charset="0"/>
                <a:cs typeface="NikoshBAN" panose="02000000000000000000" pitchFamily="2" charset="0"/>
              </a:rPr>
              <a:t>আযাদকৃত</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গোলামের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মুনিব</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এবং</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মুনিবের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অনুপস্থিতিতে</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মুনিবের</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বংশীয়</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আসাবাগণ</a:t>
            </a:r>
            <a:r>
              <a:rPr lang="en-US" sz="3600" kern="1200" dirty="0" smtClean="0">
                <a:latin typeface="NikoshBAN" panose="02000000000000000000" pitchFamily="2" charset="0"/>
                <a:cs typeface="NikoshBAN" panose="02000000000000000000" pitchFamily="2" charset="0"/>
              </a:rPr>
              <a:t> </a:t>
            </a:r>
            <a:r>
              <a:rPr lang="en-US" sz="3600" kern="1200" dirty="0" err="1" smtClean="0">
                <a:latin typeface="NikoshBAN" panose="02000000000000000000" pitchFamily="2" charset="0"/>
                <a:cs typeface="NikoshBAN" panose="02000000000000000000" pitchFamily="2" charset="0"/>
              </a:rPr>
              <a:t>ধারাবাহিকভাবে</a:t>
            </a:r>
            <a:r>
              <a:rPr lang="en-US" sz="3600" kern="1200" dirty="0" smtClean="0">
                <a:latin typeface="NikoshBAN" panose="02000000000000000000" pitchFamily="2" charset="0"/>
                <a:cs typeface="NikoshBAN" panose="02000000000000000000" pitchFamily="2" charset="0"/>
              </a:rPr>
              <a:t>। </a:t>
            </a:r>
            <a:endParaRPr lang="en-US" sz="3600" kern="1200" dirty="0">
              <a:latin typeface="NikoshBAN" panose="02000000000000000000" pitchFamily="2" charset="0"/>
              <a:cs typeface="NikoshBAN" panose="02000000000000000000" pitchFamily="2" charset="0"/>
            </a:endParaRPr>
          </a:p>
        </p:txBody>
      </p:sp>
      <p:sp>
        <p:nvSpPr>
          <p:cNvPr id="10" name="Up Ribbon 9"/>
          <p:cNvSpPr/>
          <p:nvPr/>
        </p:nvSpPr>
        <p:spPr>
          <a:xfrm>
            <a:off x="2106999" y="195942"/>
            <a:ext cx="4885508" cy="1332411"/>
          </a:xfrm>
          <a:prstGeom prst="ribbon2">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3200" dirty="0" err="1" smtClean="0">
                <a:latin typeface="NikoshBAN" panose="02000000000000000000" pitchFamily="2" charset="0"/>
                <a:cs typeface="NikoshBAN" panose="02000000000000000000" pitchFamily="2" charset="0"/>
              </a:rPr>
              <a:t>আসাবায়ে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সববিয়া</a:t>
            </a:r>
            <a:endParaRPr lang="en-US" sz="3200" dirty="0" smtClean="0">
              <a:latin typeface="NikoshBAN" panose="02000000000000000000" pitchFamily="2" charset="0"/>
              <a:cs typeface="NikoshBAN" panose="02000000000000000000" pitchFamily="2" charset="0"/>
            </a:endParaRPr>
          </a:p>
          <a:p>
            <a:pPr algn="ctr"/>
            <a:r>
              <a:rPr lang="en-US" sz="3200" dirty="0" err="1" smtClean="0">
                <a:latin typeface="NikoshBAN" panose="02000000000000000000" pitchFamily="2" charset="0"/>
                <a:cs typeface="NikoshBAN" panose="02000000000000000000" pitchFamily="2" charset="0"/>
              </a:rPr>
              <a:t>কারণিক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আসাবা</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2321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iterate type="wd">
                                    <p:tmPct val="10000"/>
                                  </p:iterate>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623457" y="251622"/>
            <a:ext cx="4876800" cy="1447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NikoshBAN" pitchFamily="2" charset="0"/>
              <a:cs typeface="NikoshBAN" pitchFamily="2" charset="0"/>
            </a:endParaRPr>
          </a:p>
        </p:txBody>
      </p:sp>
      <p:sp>
        <p:nvSpPr>
          <p:cNvPr id="5" name="Rectangle 4"/>
          <p:cNvSpPr/>
          <p:nvPr/>
        </p:nvSpPr>
        <p:spPr>
          <a:xfrm>
            <a:off x="464457" y="2959214"/>
            <a:ext cx="8374744" cy="2123658"/>
          </a:xfrm>
          <a:prstGeom prst="rect">
            <a:avLst/>
          </a:prstGeom>
          <a:noFill/>
        </p:spPr>
        <p:txBody>
          <a:bodyPr wrap="square" lIns="91440" tIns="45720" rIns="91440" bIns="45720">
            <a:spAutoFit/>
          </a:bodyPr>
          <a:lstStyle/>
          <a:p>
            <a:pPr algn="ctr"/>
            <a:r>
              <a:rPr lang="en-US" sz="66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আসাবা</a:t>
            </a:r>
            <a:r>
              <a:rPr lang="en-US" sz="6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66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এর</a:t>
            </a:r>
            <a:r>
              <a:rPr lang="en-US" sz="6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66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সংজ্ঞা</a:t>
            </a:r>
            <a:r>
              <a:rPr lang="en-US" sz="6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ও </a:t>
            </a:r>
            <a:r>
              <a:rPr lang="en-US" sz="66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প্রকারভেদ</a:t>
            </a:r>
            <a:r>
              <a:rPr lang="en-US" sz="6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66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সংক্ষেপে</a:t>
            </a:r>
            <a:r>
              <a:rPr lang="en-US" sz="6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66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খাতায়</a:t>
            </a:r>
            <a:r>
              <a:rPr lang="en-US" sz="6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66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লিখে</a:t>
            </a:r>
            <a:r>
              <a:rPr lang="en-US" sz="6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66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আনবে</a:t>
            </a:r>
            <a:r>
              <a:rPr lang="en-US" sz="66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a:t>
            </a:r>
          </a:p>
        </p:txBody>
      </p:sp>
      <p:sp>
        <p:nvSpPr>
          <p:cNvPr id="6" name="Rectangle 5"/>
          <p:cNvSpPr/>
          <p:nvPr/>
        </p:nvSpPr>
        <p:spPr>
          <a:xfrm>
            <a:off x="3538042" y="442284"/>
            <a:ext cx="3047630" cy="1107996"/>
          </a:xfrm>
          <a:prstGeom prst="rect">
            <a:avLst/>
          </a:prstGeom>
          <a:noFill/>
        </p:spPr>
        <p:txBody>
          <a:bodyPr wrap="none" lIns="91440" tIns="45720" rIns="91440" bIns="45720">
            <a:spAutoFit/>
          </a:bodyPr>
          <a:lstStyle/>
          <a:p>
            <a:pPr algn="ctr"/>
            <a:r>
              <a:rPr lang="en-US" sz="6600" dirty="0" err="1">
                <a:ln w="0"/>
                <a:effectLst>
                  <a:outerShdw blurRad="38100" dist="19050" dir="2700000" algn="tl" rotWithShape="0">
                    <a:schemeClr val="dk1">
                      <a:alpha val="40000"/>
                    </a:schemeClr>
                  </a:outerShdw>
                </a:effectLst>
                <a:latin typeface="NikoshBAN" pitchFamily="2" charset="0"/>
                <a:cs typeface="NikoshBAN" pitchFamily="2" charset="0"/>
              </a:rPr>
              <a:t>একক</a:t>
            </a:r>
            <a:r>
              <a:rPr lang="en-US" sz="6600"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6600" dirty="0" err="1">
                <a:ln w="0"/>
                <a:effectLst>
                  <a:outerShdw blurRad="38100" dist="19050" dir="2700000" algn="tl" rotWithShape="0">
                    <a:schemeClr val="dk1">
                      <a:alpha val="40000"/>
                    </a:schemeClr>
                  </a:outerShdw>
                </a:effectLst>
                <a:latin typeface="NikoshBAN" pitchFamily="2" charset="0"/>
                <a:cs typeface="NikoshBAN" pitchFamily="2" charset="0"/>
              </a:rPr>
              <a:t>কাজ</a:t>
            </a:r>
            <a:endParaRPr lang="en-GB" sz="66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21485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iterate type="wd">
                                    <p:tmPct val="10000"/>
                                  </p:iterate>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anim calcmode="lin" valueType="num">
                                      <p:cBhvr>
                                        <p:cTn id="1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2132" y="271333"/>
            <a:ext cx="3689298" cy="110799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6600" dirty="0" err="1">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জোড়ায়</a:t>
            </a:r>
            <a:r>
              <a:rPr lang="en-US" sz="66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6600" dirty="0" err="1" smtClean="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কাজ</a:t>
            </a:r>
            <a:endParaRPr lang="en-US" sz="6600" dirty="0">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endParaRPr>
          </a:p>
        </p:txBody>
      </p:sp>
      <p:sp>
        <p:nvSpPr>
          <p:cNvPr id="8" name="Rectangle 7"/>
          <p:cNvSpPr/>
          <p:nvPr/>
        </p:nvSpPr>
        <p:spPr>
          <a:xfrm>
            <a:off x="551543" y="2025884"/>
            <a:ext cx="8389257" cy="2123658"/>
          </a:xfrm>
          <a:prstGeom prst="rect">
            <a:avLst/>
          </a:prstGeom>
          <a:noFill/>
        </p:spPr>
        <p:txBody>
          <a:bodyPr wrap="square" lIns="91440" tIns="45720" rIns="91440" bIns="45720">
            <a:spAutoFit/>
          </a:bodyPr>
          <a:lstStyle/>
          <a:p>
            <a:pPr algn="just"/>
            <a:r>
              <a:rPr lang="en-US" sz="4400" b="1" dirty="0" err="1">
                <a:ln w="9525">
                  <a:solidFill>
                    <a:schemeClr val="bg1"/>
                  </a:solidFill>
                  <a:prstDash val="solid"/>
                </a:ln>
                <a:latin typeface="NikoshBAN" panose="02000000000000000000" pitchFamily="2" charset="0"/>
                <a:cs typeface="NikoshBAN" panose="02000000000000000000" pitchFamily="2" charset="0"/>
              </a:rPr>
              <a:t>দুই</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জন</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করে</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বিভক্ত</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হয়ে</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একে</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অপরের</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নিকট</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আসাবা</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এর</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সংজ্ঞা</a:t>
            </a:r>
            <a:r>
              <a:rPr lang="en-US" sz="4400" b="1" dirty="0">
                <a:ln w="9525">
                  <a:solidFill>
                    <a:schemeClr val="bg1"/>
                  </a:solidFill>
                  <a:prstDash val="solid"/>
                </a:ln>
                <a:latin typeface="NikoshBAN" panose="02000000000000000000" pitchFamily="2" charset="0"/>
                <a:cs typeface="NikoshBAN" panose="02000000000000000000" pitchFamily="2" charset="0"/>
              </a:rPr>
              <a:t> ও </a:t>
            </a:r>
            <a:r>
              <a:rPr lang="en-US" sz="4400" b="1" dirty="0" err="1">
                <a:ln w="9525">
                  <a:solidFill>
                    <a:schemeClr val="bg1"/>
                  </a:solidFill>
                  <a:prstDash val="solid"/>
                </a:ln>
                <a:latin typeface="NikoshBAN" panose="02000000000000000000" pitchFamily="2" charset="0"/>
                <a:cs typeface="NikoshBAN" panose="02000000000000000000" pitchFamily="2" charset="0"/>
              </a:rPr>
              <a:t>প্রকারভেদ</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সম্পর্কে</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জানতে</a:t>
            </a:r>
            <a:r>
              <a:rPr lang="en-US" sz="4400" b="1" dirty="0">
                <a:ln w="9525">
                  <a:solidFill>
                    <a:schemeClr val="bg1"/>
                  </a:solidFill>
                  <a:prstDash val="solid"/>
                </a:ln>
                <a:latin typeface="NikoshBAN" panose="02000000000000000000" pitchFamily="2" charset="0"/>
                <a:cs typeface="NikoshBAN" panose="02000000000000000000" pitchFamily="2" charset="0"/>
              </a:rPr>
              <a:t> </a:t>
            </a:r>
            <a:r>
              <a:rPr lang="en-US" sz="4400" b="1" dirty="0" err="1">
                <a:ln w="9525">
                  <a:solidFill>
                    <a:schemeClr val="bg1"/>
                  </a:solidFill>
                  <a:prstDash val="solid"/>
                </a:ln>
                <a:latin typeface="NikoshBAN" panose="02000000000000000000" pitchFamily="2" charset="0"/>
                <a:cs typeface="NikoshBAN" panose="02000000000000000000" pitchFamily="2" charset="0"/>
              </a:rPr>
              <a:t>চাইবে</a:t>
            </a:r>
            <a:r>
              <a:rPr lang="en-US" sz="4400" b="1" dirty="0">
                <a:ln w="9525">
                  <a:solidFill>
                    <a:schemeClr val="bg1"/>
                  </a:solidFill>
                  <a:prstDash val="solid"/>
                </a:ln>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2732518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iterate type="wd">
                                    <p:tmPct val="10000"/>
                                  </p:iterate>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64884" y="1096456"/>
            <a:ext cx="3835021" cy="1200329"/>
          </a:xfrm>
          <a:prstGeom prst="rect">
            <a:avLst/>
          </a:prstGeom>
          <a:noFill/>
        </p:spPr>
        <p:txBody>
          <a:bodyPr wrap="square" rtlCol="0">
            <a:spAutoFit/>
          </a:bodyPr>
          <a:lstStyle/>
          <a:p>
            <a:r>
              <a:rPr lang="bn-BD" sz="7200" dirty="0">
                <a:latin typeface="NikoshBAN" panose="02000000000000000000" pitchFamily="2" charset="0"/>
                <a:cs typeface="NikoshBAN" panose="02000000000000000000" pitchFamily="2" charset="0"/>
              </a:rPr>
              <a:t>বাড়ির কাজ</a:t>
            </a:r>
          </a:p>
        </p:txBody>
      </p:sp>
      <p:sp>
        <p:nvSpPr>
          <p:cNvPr id="4" name="Rectangle 3"/>
          <p:cNvSpPr/>
          <p:nvPr/>
        </p:nvSpPr>
        <p:spPr>
          <a:xfrm>
            <a:off x="479254" y="3349252"/>
            <a:ext cx="8171260" cy="1938992"/>
          </a:xfrm>
          <a:prstGeom prst="rect">
            <a:avLst/>
          </a:prstGeom>
          <a:noFill/>
        </p:spPr>
        <p:txBody>
          <a:bodyPr wrap="square" lIns="91440" tIns="45720" rIns="91440" bIns="45720">
            <a:spAutoFit/>
          </a:bodyPr>
          <a:lstStyle/>
          <a:p>
            <a:pPr algn="ct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আবুল</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কালাম</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যাওয়ার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সময়</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কন্যা</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দুই</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দদা</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স্ত্রীকে</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রেখে</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যান</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অংকটির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মধ্যে</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আনবে</a:t>
            </a:r>
            <a:r>
              <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087" y="749764"/>
            <a:ext cx="3780430" cy="1694882"/>
          </a:xfrm>
          <a:prstGeom prst="rect">
            <a:avLst/>
          </a:prstGeom>
          <a:ln>
            <a:noFill/>
          </a:ln>
          <a:effectLst>
            <a:outerShdw blurRad="190500" algn="tl" rotWithShape="0">
              <a:srgbClr val="000000">
                <a:alpha val="70000"/>
              </a:srgbClr>
            </a:outerShdw>
          </a:effectLst>
        </p:spPr>
      </p:pic>
      <p:sp>
        <p:nvSpPr>
          <p:cNvPr id="6" name="Rectangle 5"/>
          <p:cNvSpPr/>
          <p:nvPr/>
        </p:nvSpPr>
        <p:spPr>
          <a:xfrm>
            <a:off x="232012" y="245660"/>
            <a:ext cx="8789158" cy="6441743"/>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6779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iterate type="wd">
                                    <p:tmPct val="10000"/>
                                  </p:iterate>
                                  <p:childTnLst>
                                    <p:set>
                                      <p:cBhvr>
                                        <p:cTn id="16" dur="1" fill="hold">
                                          <p:stCondLst>
                                            <p:cond delay="0"/>
                                          </p:stCondLst>
                                        </p:cTn>
                                        <p:tgtEl>
                                          <p:spTgt spid="2"/>
                                        </p:tgtEl>
                                        <p:attrNameLst>
                                          <p:attrName>style.visibility</p:attrName>
                                        </p:attrNameLst>
                                      </p:cBhvr>
                                      <p:to>
                                        <p:strVal val="visible"/>
                                      </p:to>
                                    </p:set>
                                    <p:animEffect transition="in" filter="wipe(right)">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iterate type="wd">
                                    <p:tmAbs val="500"/>
                                  </p:iterate>
                                  <p:childTnLst>
                                    <p:set>
                                      <p:cBhvr>
                                        <p:cTn id="2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Ribbon 1"/>
          <p:cNvSpPr/>
          <p:nvPr/>
        </p:nvSpPr>
        <p:spPr>
          <a:xfrm>
            <a:off x="290286" y="307803"/>
            <a:ext cx="8687459" cy="4285397"/>
          </a:xfrm>
          <a:prstGeom prst="ribbon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Rectangle 2"/>
          <p:cNvSpPr/>
          <p:nvPr/>
        </p:nvSpPr>
        <p:spPr>
          <a:xfrm>
            <a:off x="2447859" y="634621"/>
            <a:ext cx="4248279" cy="3631763"/>
          </a:xfrm>
          <a:prstGeom prst="rect">
            <a:avLst/>
          </a:prstGeom>
          <a:noFill/>
        </p:spPr>
        <p:txBody>
          <a:bodyPr wrap="none" lIns="91440" tIns="45720" rIns="91440" bIns="45720">
            <a:spAutoFit/>
          </a:bodyPr>
          <a:lstStyle/>
          <a:p>
            <a:pPr algn="ctr"/>
            <a:r>
              <a:rPr lang="bn-BD" sz="115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সকলকে </a:t>
            </a:r>
          </a:p>
          <a:p>
            <a:pPr algn="ctr"/>
            <a:r>
              <a:rPr lang="bn-BD" sz="115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ধন্যবাদ</a:t>
            </a:r>
            <a:endParaRPr lang="en-US" sz="115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4" name="Up Ribbon 3"/>
          <p:cNvSpPr/>
          <p:nvPr/>
        </p:nvSpPr>
        <p:spPr>
          <a:xfrm>
            <a:off x="180108" y="4694831"/>
            <a:ext cx="8797638" cy="1617908"/>
          </a:xfrm>
          <a:prstGeom prst="ribbon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6000" b="1" dirty="0" smtClean="0">
                <a:solidFill>
                  <a:srgbClr val="C00000"/>
                </a:solidFill>
                <a:cs typeface="Traditional Arabic" pitchFamily="2" charset="-78"/>
              </a:rPr>
              <a:t>فِىْ أَمَانِ اللهِ وَرَسُوْلِهِ</a:t>
            </a:r>
            <a:endParaRPr lang="en-US" sz="6000" b="1" dirty="0">
              <a:solidFill>
                <a:srgbClr val="C00000"/>
              </a:solidFill>
              <a:cs typeface="Traditional Arabic" pitchFamily="2" charset="-78"/>
            </a:endParaRPr>
          </a:p>
        </p:txBody>
      </p:sp>
      <p:sp>
        <p:nvSpPr>
          <p:cNvPr id="5" name="Rectangle 4"/>
          <p:cNvSpPr/>
          <p:nvPr/>
        </p:nvSpPr>
        <p:spPr>
          <a:xfrm>
            <a:off x="391885" y="152400"/>
            <a:ext cx="8585859" cy="660861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8141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iterate type="lt">
                                    <p:tmPct val="10000"/>
                                  </p:iterate>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circle(in)">
                                      <p:cBhvr>
                                        <p:cTn id="29" dur="2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fade">
                                      <p:cBhvr>
                                        <p:cTn id="34" dur="2000"/>
                                        <p:tgtEl>
                                          <p:spTgt spid="4">
                                            <p:txEl>
                                              <p:pRg st="0" end="0"/>
                                            </p:txEl>
                                          </p:spTgt>
                                        </p:tgtEl>
                                      </p:cBhvr>
                                    </p:animEffect>
                                    <p:anim calcmode="lin" valueType="num">
                                      <p:cBhvr>
                                        <p:cTn id="35"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36"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955" y="286603"/>
            <a:ext cx="8652681" cy="64008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955" y="286603"/>
            <a:ext cx="8652682" cy="6400800"/>
          </a:xfrm>
          <a:prstGeom prst="rect">
            <a:avLst/>
          </a:prstGeom>
        </p:spPr>
      </p:pic>
      <p:sp>
        <p:nvSpPr>
          <p:cNvPr id="4" name="Rectangle 3"/>
          <p:cNvSpPr/>
          <p:nvPr/>
        </p:nvSpPr>
        <p:spPr>
          <a:xfrm>
            <a:off x="398967" y="1148824"/>
            <a:ext cx="8048997" cy="4708981"/>
          </a:xfrm>
          <a:prstGeom prst="rect">
            <a:avLst/>
          </a:prstGeom>
          <a:noFill/>
        </p:spPr>
        <p:txBody>
          <a:bodyPr wrap="square" lIns="91440" tIns="45720" rIns="91440" bIns="45720">
            <a:spAutoFit/>
          </a:bodyPr>
          <a:lstStyle/>
          <a:p>
            <a:pPr algn="just"/>
            <a:r>
              <a:rPr lang="bn-BD" sz="6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rPr>
              <a:t>ওয়াজেদিয়া কামিল (এম.এ) মাদরাসার আলিম ১ম ও ২য় বর্ষের প্রিয় শিক্ষার্থীরা আজকের অনলাইন ক্লাসে সকলকে শুভেচ্ছা ও স্বাগতম।</a:t>
            </a:r>
            <a:endPar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47630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9391" y="332120"/>
            <a:ext cx="3600666" cy="1107996"/>
          </a:xfrm>
          <a:prstGeom prst="rect">
            <a:avLst/>
          </a:prstGeom>
          <a:noFill/>
        </p:spPr>
        <p:txBody>
          <a:bodyPr wrap="none" lIns="91440" tIns="45720" rIns="91440" bIns="45720">
            <a:spAutoFit/>
          </a:bodyPr>
          <a:lstStyle/>
          <a:p>
            <a:pPr algn="ct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পাঠ</a:t>
            </a:r>
            <a:r>
              <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 </a:t>
            </a: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পরিচিতি</a:t>
            </a:r>
            <a:endPar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endParaRPr>
          </a:p>
        </p:txBody>
      </p:sp>
      <p:sp>
        <p:nvSpPr>
          <p:cNvPr id="4" name="Rectangle 3"/>
          <p:cNvSpPr/>
          <p:nvPr/>
        </p:nvSpPr>
        <p:spPr>
          <a:xfrm>
            <a:off x="390624" y="1427950"/>
            <a:ext cx="8457542" cy="4708981"/>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a:spAutoFit/>
          </a:bodyPr>
          <a:lstStyle/>
          <a:p>
            <a:r>
              <a:rPr lang="en-US" sz="6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বিষয়</a:t>
            </a:r>
            <a:r>
              <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ইলমুল</a:t>
            </a:r>
            <a:r>
              <a:rPr lang="en-US" sz="6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ফরায়েজ</a:t>
            </a:r>
            <a:endPar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6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শ্রেণি</a:t>
            </a:r>
            <a:r>
              <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6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আলিম</a:t>
            </a:r>
            <a:r>
              <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১ম ও ২য় </a:t>
            </a:r>
            <a:r>
              <a:rPr lang="en-US" sz="6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বর্ষ</a:t>
            </a:r>
            <a:endPar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60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অধ্যায়</a:t>
            </a:r>
            <a:r>
              <a:rPr lang="en-US" sz="6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৪র্থ, </a:t>
            </a:r>
            <a:r>
              <a:rPr lang="en-US" sz="60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6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ও </a:t>
            </a:r>
            <a:r>
              <a:rPr lang="en-US" sz="60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প্রকারভেদ</a:t>
            </a:r>
            <a:endPar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6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সময়</a:t>
            </a:r>
            <a:r>
              <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৪০মিনিট</a:t>
            </a:r>
          </a:p>
          <a:p>
            <a:r>
              <a:rPr lang="en-US" sz="600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তারিখ:03/০3/২০২১ইংরেজী</a:t>
            </a:r>
            <a:endParaRPr lang="en-US" sz="6000" b="1" spc="50" dirty="0">
              <a:ln w="0"/>
              <a:solidFill>
                <a:schemeClr val="bg2"/>
              </a:solidFill>
              <a:effectLst>
                <a:innerShdw blurRad="63500" dist="50800" dir="13500000">
                  <a:srgbClr val="000000">
                    <a:alpha val="50000"/>
                  </a:srgbClr>
                </a:inn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137818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2000" fill="hold"/>
                                        <p:tgtEl>
                                          <p:spTgt spid="4"/>
                                        </p:tgtEl>
                                        <p:attrNameLst>
                                          <p:attrName>ppt_x</p:attrName>
                                        </p:attrNameLst>
                                      </p:cBhvr>
                                      <p:tavLst>
                                        <p:tav tm="0">
                                          <p:val>
                                            <p:strVal val="#ppt_x"/>
                                          </p:val>
                                        </p:tav>
                                        <p:tav tm="100000">
                                          <p:val>
                                            <p:strVal val="#ppt_x"/>
                                          </p:val>
                                        </p:tav>
                                      </p:tavLst>
                                    </p:anim>
                                    <p:anim calcmode="lin" valueType="num">
                                      <p:cBhvr additive="base">
                                        <p:cTn id="14"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528" fill="hold" nodeType="clickEffect">
                                  <p:stCondLst>
                                    <p:cond delay="0"/>
                                  </p:stCondLst>
                                  <p:iterate type="wd">
                                    <p:tmPct val="10000"/>
                                  </p:iterate>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2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2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2000"/>
                                        <p:tgtEl>
                                          <p:spTgt spid="4">
                                            <p:txEl>
                                              <p:pRg st="0" end="0"/>
                                            </p:txEl>
                                          </p:spTgt>
                                        </p:tgtEl>
                                      </p:cBhvr>
                                    </p:animEffect>
                                    <p:anim calcmode="lin" valueType="num">
                                      <p:cBhvr>
                                        <p:cTn id="22" dur="2000" fill="hold"/>
                                        <p:tgtEl>
                                          <p:spTgt spid="4">
                                            <p:txEl>
                                              <p:pRg st="0" end="0"/>
                                            </p:txEl>
                                          </p:spTgt>
                                        </p:tgtEl>
                                        <p:attrNameLst>
                                          <p:attrName>ppt_x</p:attrName>
                                        </p:attrNameLst>
                                      </p:cBhvr>
                                      <p:tavLst>
                                        <p:tav tm="0">
                                          <p:val>
                                            <p:fltVal val="0.5"/>
                                          </p:val>
                                        </p:tav>
                                        <p:tav tm="100000">
                                          <p:val>
                                            <p:strVal val="#ppt_x"/>
                                          </p:val>
                                        </p:tav>
                                      </p:tavLst>
                                    </p:anim>
                                    <p:anim calcmode="lin" valueType="num">
                                      <p:cBhvr>
                                        <p:cTn id="23" dur="2000" fill="hold"/>
                                        <p:tgtEl>
                                          <p:spTgt spid="4">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528" fill="hold" nodeType="clickEffect">
                                  <p:stCondLst>
                                    <p:cond delay="0"/>
                                  </p:stCondLst>
                                  <p:iterate type="wd">
                                    <p:tmPct val="10000"/>
                                  </p:iterate>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2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9" dur="20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30" dur="2000"/>
                                        <p:tgtEl>
                                          <p:spTgt spid="4">
                                            <p:txEl>
                                              <p:pRg st="1" end="1"/>
                                            </p:txEl>
                                          </p:spTgt>
                                        </p:tgtEl>
                                      </p:cBhvr>
                                    </p:animEffect>
                                    <p:anim calcmode="lin" valueType="num">
                                      <p:cBhvr>
                                        <p:cTn id="31" dur="2000" fill="hold"/>
                                        <p:tgtEl>
                                          <p:spTgt spid="4">
                                            <p:txEl>
                                              <p:pRg st="1" end="1"/>
                                            </p:txEl>
                                          </p:spTgt>
                                        </p:tgtEl>
                                        <p:attrNameLst>
                                          <p:attrName>ppt_x</p:attrName>
                                        </p:attrNameLst>
                                      </p:cBhvr>
                                      <p:tavLst>
                                        <p:tav tm="0">
                                          <p:val>
                                            <p:fltVal val="0.5"/>
                                          </p:val>
                                        </p:tav>
                                        <p:tav tm="100000">
                                          <p:val>
                                            <p:strVal val="#ppt_x"/>
                                          </p:val>
                                        </p:tav>
                                      </p:tavLst>
                                    </p:anim>
                                    <p:anim calcmode="lin" valueType="num">
                                      <p:cBhvr>
                                        <p:cTn id="32" dur="2000" fill="hold"/>
                                        <p:tgtEl>
                                          <p:spTgt spid="4">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528" fill="hold" nodeType="clickEffect">
                                  <p:stCondLst>
                                    <p:cond delay="0"/>
                                  </p:stCondLst>
                                  <p:iterate type="wd">
                                    <p:tmPct val="10000"/>
                                  </p:iterate>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p:cTn id="37"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8" dur="2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9" dur="2000"/>
                                        <p:tgtEl>
                                          <p:spTgt spid="4">
                                            <p:txEl>
                                              <p:pRg st="2" end="2"/>
                                            </p:txEl>
                                          </p:spTgt>
                                        </p:tgtEl>
                                      </p:cBhvr>
                                    </p:animEffect>
                                    <p:anim calcmode="lin" valueType="num">
                                      <p:cBhvr>
                                        <p:cTn id="40" dur="2000" fill="hold"/>
                                        <p:tgtEl>
                                          <p:spTgt spid="4">
                                            <p:txEl>
                                              <p:pRg st="2" end="2"/>
                                            </p:txEl>
                                          </p:spTgt>
                                        </p:tgtEl>
                                        <p:attrNameLst>
                                          <p:attrName>ppt_x</p:attrName>
                                        </p:attrNameLst>
                                      </p:cBhvr>
                                      <p:tavLst>
                                        <p:tav tm="0">
                                          <p:val>
                                            <p:fltVal val="0.5"/>
                                          </p:val>
                                        </p:tav>
                                        <p:tav tm="100000">
                                          <p:val>
                                            <p:strVal val="#ppt_x"/>
                                          </p:val>
                                        </p:tav>
                                      </p:tavLst>
                                    </p:anim>
                                    <p:anim calcmode="lin" valueType="num">
                                      <p:cBhvr>
                                        <p:cTn id="41" dur="2000" fill="hold"/>
                                        <p:tgtEl>
                                          <p:spTgt spid="4">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528" fill="hold" nodeType="clickEffect">
                                  <p:stCondLst>
                                    <p:cond delay="0"/>
                                  </p:stCondLst>
                                  <p:iterate type="wd">
                                    <p:tmPct val="10000"/>
                                  </p:iterate>
                                  <p:childTnLst>
                                    <p:set>
                                      <p:cBhvr>
                                        <p:cTn id="45" dur="1" fill="hold">
                                          <p:stCondLst>
                                            <p:cond delay="0"/>
                                          </p:stCondLst>
                                        </p:cTn>
                                        <p:tgtEl>
                                          <p:spTgt spid="4">
                                            <p:txEl>
                                              <p:pRg st="3" end="3"/>
                                            </p:txEl>
                                          </p:spTgt>
                                        </p:tgtEl>
                                        <p:attrNameLst>
                                          <p:attrName>style.visibility</p:attrName>
                                        </p:attrNameLst>
                                      </p:cBhvr>
                                      <p:to>
                                        <p:strVal val="visible"/>
                                      </p:to>
                                    </p:set>
                                    <p:anim calcmode="lin" valueType="num">
                                      <p:cBhvr>
                                        <p:cTn id="46" dur="2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7" dur="20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48" dur="2000"/>
                                        <p:tgtEl>
                                          <p:spTgt spid="4">
                                            <p:txEl>
                                              <p:pRg st="3" end="3"/>
                                            </p:txEl>
                                          </p:spTgt>
                                        </p:tgtEl>
                                      </p:cBhvr>
                                    </p:animEffect>
                                    <p:anim calcmode="lin" valueType="num">
                                      <p:cBhvr>
                                        <p:cTn id="49" dur="2000" fill="hold"/>
                                        <p:tgtEl>
                                          <p:spTgt spid="4">
                                            <p:txEl>
                                              <p:pRg st="3" end="3"/>
                                            </p:txEl>
                                          </p:spTgt>
                                        </p:tgtEl>
                                        <p:attrNameLst>
                                          <p:attrName>ppt_x</p:attrName>
                                        </p:attrNameLst>
                                      </p:cBhvr>
                                      <p:tavLst>
                                        <p:tav tm="0">
                                          <p:val>
                                            <p:fltVal val="0.5"/>
                                          </p:val>
                                        </p:tav>
                                        <p:tav tm="100000">
                                          <p:val>
                                            <p:strVal val="#ppt_x"/>
                                          </p:val>
                                        </p:tav>
                                      </p:tavLst>
                                    </p:anim>
                                    <p:anim calcmode="lin" valueType="num">
                                      <p:cBhvr>
                                        <p:cTn id="50" dur="2000" fill="hold"/>
                                        <p:tgtEl>
                                          <p:spTgt spid="4">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528" fill="hold" nodeType="clickEffect">
                                  <p:stCondLst>
                                    <p:cond delay="0"/>
                                  </p:stCondLst>
                                  <p:iterate type="wd">
                                    <p:tmPct val="10000"/>
                                  </p:iterate>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p:cTn id="55" dur="2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6" dur="20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57" dur="2000"/>
                                        <p:tgtEl>
                                          <p:spTgt spid="4">
                                            <p:txEl>
                                              <p:pRg st="4" end="4"/>
                                            </p:txEl>
                                          </p:spTgt>
                                        </p:tgtEl>
                                      </p:cBhvr>
                                    </p:animEffect>
                                    <p:anim calcmode="lin" valueType="num">
                                      <p:cBhvr>
                                        <p:cTn id="58" dur="2000" fill="hold"/>
                                        <p:tgtEl>
                                          <p:spTgt spid="4">
                                            <p:txEl>
                                              <p:pRg st="4" end="4"/>
                                            </p:txEl>
                                          </p:spTgt>
                                        </p:tgtEl>
                                        <p:attrNameLst>
                                          <p:attrName>ppt_x</p:attrName>
                                        </p:attrNameLst>
                                      </p:cBhvr>
                                      <p:tavLst>
                                        <p:tav tm="0">
                                          <p:val>
                                            <p:fltVal val="0.5"/>
                                          </p:val>
                                        </p:tav>
                                        <p:tav tm="100000">
                                          <p:val>
                                            <p:strVal val="#ppt_x"/>
                                          </p:val>
                                        </p:tav>
                                      </p:tavLst>
                                    </p:anim>
                                    <p:anim calcmode="lin" valueType="num">
                                      <p:cBhvr>
                                        <p:cTn id="59" dur="2000" fill="hold"/>
                                        <p:tgtEl>
                                          <p:spTgt spid="4">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1335382" y="1860711"/>
            <a:ext cx="6649576" cy="1446550"/>
          </a:xfrm>
          <a:prstGeom prst="rect">
            <a:avLst/>
          </a:prstGeom>
          <a:noFill/>
        </p:spPr>
        <p:txBody>
          <a:bodyPr wrap="none" lIns="91440" tIns="45720" rIns="91440" bIns="45720">
            <a:spAutoFit/>
          </a:bodyPr>
          <a:lstStyle/>
          <a:p>
            <a:pPr algn="ctr" rtl="1"/>
            <a:r>
              <a:rPr lang="ar-SA" sz="8800" dirty="0" smtClean="0">
                <a:ln w="0"/>
                <a:effectLst>
                  <a:outerShdw blurRad="38100" dist="19050" dir="2700000" algn="tl" rotWithShape="0">
                    <a:schemeClr val="dk1">
                      <a:alpha val="40000"/>
                    </a:schemeClr>
                  </a:outerShdw>
                </a:effectLst>
                <a:latin typeface="KFGQPC Uthman Taha Naskh" panose="02000000000000000000" pitchFamily="2" charset="-78"/>
                <a:cs typeface="KFGQPC Uthman Taha Naskh" panose="02000000000000000000" pitchFamily="2" charset="-78"/>
              </a:rPr>
              <a:t>اَلْعَصَبَاتُ وَاَقْسَامُهَا</a:t>
            </a:r>
            <a:endParaRPr lang="en-US" sz="8800" dirty="0">
              <a:ln w="0"/>
              <a:effectLst>
                <a:outerShdw blurRad="38100" dist="19050" dir="2700000" algn="tl" rotWithShape="0">
                  <a:schemeClr val="dk1">
                    <a:alpha val="40000"/>
                  </a:schemeClr>
                </a:outerShdw>
              </a:effectLst>
              <a:latin typeface="Al Qalam Quran Majeed Web" panose="02010000000000000000" pitchFamily="2" charset="-78"/>
              <a:cs typeface="KFGQPC Uthman Taha Naskh" panose="02000000000000000000" pitchFamily="2" charset="-78"/>
            </a:endParaRPr>
          </a:p>
        </p:txBody>
      </p:sp>
      <p:sp>
        <p:nvSpPr>
          <p:cNvPr id="4" name="Up Ribbon 3"/>
          <p:cNvSpPr/>
          <p:nvPr/>
        </p:nvSpPr>
        <p:spPr>
          <a:xfrm>
            <a:off x="1335382" y="290073"/>
            <a:ext cx="6794576" cy="1044384"/>
          </a:xfrm>
          <a:prstGeom prst="ribbon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5400" dirty="0" err="1">
                <a:latin typeface="NikoshBAN" panose="02000000000000000000" pitchFamily="2" charset="0"/>
                <a:cs typeface="NikoshBAN" panose="02000000000000000000" pitchFamily="2" charset="0"/>
              </a:rPr>
              <a:t>আজকের</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বিষয়</a:t>
            </a:r>
            <a:endParaRPr lang="en-US" sz="5400" dirty="0">
              <a:latin typeface="NikoshBAN" panose="02000000000000000000" pitchFamily="2" charset="0"/>
              <a:cs typeface="NikoshBAN" panose="02000000000000000000" pitchFamily="2" charset="0"/>
            </a:endParaRPr>
          </a:p>
        </p:txBody>
      </p:sp>
      <p:sp>
        <p:nvSpPr>
          <p:cNvPr id="5" name="Rectangle 4"/>
          <p:cNvSpPr/>
          <p:nvPr/>
        </p:nvSpPr>
        <p:spPr>
          <a:xfrm>
            <a:off x="866500" y="3604915"/>
            <a:ext cx="7829387" cy="1323439"/>
          </a:xfrm>
          <a:prstGeom prst="rect">
            <a:avLst/>
          </a:prstGeom>
          <a:noFill/>
        </p:spPr>
        <p:txBody>
          <a:bodyPr wrap="none" lIns="91440" tIns="45720" rIns="91440" bIns="45720">
            <a:spAutoFit/>
          </a:bodyPr>
          <a:lstStyle/>
          <a:p>
            <a:pPr algn="ctr"/>
            <a:r>
              <a:rPr lang="en-US" sz="8000" dirty="0" err="1">
                <a:ln w="0"/>
                <a:latin typeface="NikoshBAN" panose="02000000000000000000" pitchFamily="2" charset="0"/>
                <a:cs typeface="NikoshBAN" panose="02000000000000000000" pitchFamily="2" charset="0"/>
              </a:rPr>
              <a:t>আসাবা</a:t>
            </a:r>
            <a:r>
              <a:rPr lang="en-US" sz="8000" dirty="0">
                <a:ln w="0"/>
                <a:latin typeface="NikoshBAN" panose="02000000000000000000" pitchFamily="2" charset="0"/>
                <a:cs typeface="NikoshBAN" panose="02000000000000000000" pitchFamily="2" charset="0"/>
              </a:rPr>
              <a:t> ও </a:t>
            </a:r>
            <a:r>
              <a:rPr lang="en-US" sz="8000" dirty="0" err="1">
                <a:ln w="0"/>
                <a:latin typeface="NikoshBAN" panose="02000000000000000000" pitchFamily="2" charset="0"/>
                <a:cs typeface="NikoshBAN" panose="02000000000000000000" pitchFamily="2" charset="0"/>
              </a:rPr>
              <a:t>এর</a:t>
            </a:r>
            <a:r>
              <a:rPr lang="en-US" sz="8000" dirty="0">
                <a:ln w="0"/>
                <a:latin typeface="NikoshBAN" panose="02000000000000000000" pitchFamily="2" charset="0"/>
                <a:cs typeface="NikoshBAN" panose="02000000000000000000" pitchFamily="2" charset="0"/>
              </a:rPr>
              <a:t> </a:t>
            </a:r>
            <a:r>
              <a:rPr lang="en-US" sz="8000" dirty="0" err="1">
                <a:ln w="0"/>
                <a:latin typeface="NikoshBAN" panose="02000000000000000000" pitchFamily="2" charset="0"/>
                <a:cs typeface="NikoshBAN" panose="02000000000000000000" pitchFamily="2" charset="0"/>
              </a:rPr>
              <a:t>প্রকারভেদ</a:t>
            </a:r>
            <a:endParaRPr lang="en-US" sz="8000" dirty="0">
              <a:ln w="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6079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wd">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4331" y="227242"/>
            <a:ext cx="4171335" cy="1107996"/>
          </a:xfrm>
          <a:prstGeom prst="rect">
            <a:avLst/>
          </a:prstGeom>
          <a:noFill/>
        </p:spPr>
        <p:txBody>
          <a:bodyPr wrap="none" lIns="91440" tIns="45720" rIns="91440" bIns="45720">
            <a:spAutoFit/>
          </a:bodyPr>
          <a:lstStyle/>
          <a:p>
            <a:pPr algn="ctr"/>
            <a:r>
              <a:rPr lang="en-US" sz="6600" b="1" dirty="0" err="1" smtClean="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চিত্রটি</a:t>
            </a:r>
            <a:r>
              <a:rPr lang="en-US" sz="6600" b="1" dirty="0" smtClean="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 </a:t>
            </a:r>
            <a:r>
              <a:rPr lang="en-US" sz="6600" b="1" dirty="0" err="1" smtClean="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লক্ষ্য</a:t>
            </a:r>
            <a:r>
              <a:rPr lang="en-US" sz="6600" b="1" dirty="0" smtClean="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 </a:t>
            </a:r>
            <a:r>
              <a:rPr lang="en-US" sz="6600" b="1" dirty="0" err="1" smtClean="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কর</a:t>
            </a:r>
            <a:endParaRPr lang="en-US" sz="6600" b="1" dirty="0">
              <a:ln w="9525">
                <a:solidFill>
                  <a:schemeClr val="bg1"/>
                </a:solidFill>
                <a:prstDash val="solid"/>
              </a:ln>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597" y="1776549"/>
            <a:ext cx="8144131" cy="394263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Rectangle 4"/>
          <p:cNvSpPr/>
          <p:nvPr/>
        </p:nvSpPr>
        <p:spPr>
          <a:xfrm>
            <a:off x="6548091" y="4354542"/>
            <a:ext cx="1241045" cy="923330"/>
          </a:xfrm>
          <a:prstGeom prst="rect">
            <a:avLst/>
          </a:prstGeom>
          <a:noFill/>
        </p:spPr>
        <p:txBody>
          <a:bodyPr wrap="none" lIns="91440" tIns="45720" rIns="91440" bIns="45720">
            <a:spAutoFit/>
          </a:bodyPr>
          <a:lstStyle/>
          <a:p>
            <a:pPr algn="ctr"/>
            <a:r>
              <a:rPr lang="en-US" sz="54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rPr>
              <a:t>পিতা</a:t>
            </a:r>
            <a:endPar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endParaRPr>
          </a:p>
        </p:txBody>
      </p:sp>
      <p:sp>
        <p:nvSpPr>
          <p:cNvPr id="7" name="Rectangle 6"/>
          <p:cNvSpPr/>
          <p:nvPr/>
        </p:nvSpPr>
        <p:spPr>
          <a:xfrm>
            <a:off x="4400875" y="4354542"/>
            <a:ext cx="1066318" cy="923330"/>
          </a:xfrm>
          <a:prstGeom prst="rect">
            <a:avLst/>
          </a:prstGeom>
          <a:noFill/>
        </p:spPr>
        <p:txBody>
          <a:bodyPr wrap="none" lIns="91440" tIns="45720" rIns="91440" bIns="45720">
            <a:spAutoFit/>
          </a:bodyPr>
          <a:lstStyle/>
          <a:p>
            <a:pPr algn="ctr"/>
            <a:r>
              <a:rPr lang="en-US" sz="5400" b="1" dirty="0" err="1">
                <a:ln w="10160">
                  <a:solidFill>
                    <a:schemeClr val="accent5"/>
                  </a:solidFill>
                  <a:prstDash val="solid"/>
                </a:ln>
                <a:solidFill>
                  <a:srgbClr val="FFFF00"/>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rPr>
              <a:t>চাচা</a:t>
            </a:r>
            <a:endParaRPr lang="en-US" sz="5400" b="1" dirty="0">
              <a:ln w="10160">
                <a:solidFill>
                  <a:schemeClr val="accent5"/>
                </a:solidFill>
                <a:prstDash val="solid"/>
              </a:ln>
              <a:solidFill>
                <a:srgbClr val="FFFF00"/>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endParaRPr>
          </a:p>
        </p:txBody>
      </p:sp>
      <p:sp>
        <p:nvSpPr>
          <p:cNvPr id="8" name="Rectangle 7"/>
          <p:cNvSpPr/>
          <p:nvPr/>
        </p:nvSpPr>
        <p:spPr>
          <a:xfrm>
            <a:off x="2444416" y="4354542"/>
            <a:ext cx="875561" cy="923330"/>
          </a:xfrm>
          <a:prstGeom prst="rect">
            <a:avLst/>
          </a:prstGeom>
          <a:noFill/>
        </p:spPr>
        <p:txBody>
          <a:bodyPr wrap="none" lIns="91440" tIns="45720" rIns="91440" bIns="45720">
            <a:spAutoFit/>
          </a:bodyPr>
          <a:lstStyle/>
          <a:p>
            <a:pPr algn="ctr"/>
            <a:r>
              <a:rPr lang="en-US" sz="5400" b="1" dirty="0" err="1">
                <a:ln w="10160">
                  <a:solidFill>
                    <a:schemeClr val="accent5"/>
                  </a:solidFill>
                  <a:prstDash val="solid"/>
                </a:ln>
                <a:solidFill>
                  <a:srgbClr val="00B0F0"/>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rPr>
              <a:t>পুত্র</a:t>
            </a:r>
            <a:endParaRPr lang="en-US" sz="5400" b="1" dirty="0">
              <a:ln w="10160">
                <a:solidFill>
                  <a:schemeClr val="accent5"/>
                </a:solidFill>
                <a:prstDash val="solid"/>
              </a:ln>
              <a:solidFill>
                <a:srgbClr val="00B0F0"/>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endParaRPr>
          </a:p>
        </p:txBody>
      </p:sp>
      <p:sp>
        <p:nvSpPr>
          <p:cNvPr id="9" name="Rectangle 8"/>
          <p:cNvSpPr/>
          <p:nvPr/>
        </p:nvSpPr>
        <p:spPr>
          <a:xfrm>
            <a:off x="714108" y="4354542"/>
            <a:ext cx="1023037" cy="923330"/>
          </a:xfrm>
          <a:prstGeom prst="rect">
            <a:avLst/>
          </a:prstGeom>
          <a:noFill/>
        </p:spPr>
        <p:txBody>
          <a:bodyPr wrap="none" lIns="91440" tIns="45720" rIns="91440" bIns="45720">
            <a:spAutoFit/>
          </a:bodyPr>
          <a:lstStyle/>
          <a:p>
            <a:pPr algn="ctr"/>
            <a:r>
              <a:rPr lang="en-US" sz="5400" b="1" dirty="0" err="1">
                <a:ln w="10160">
                  <a:solidFill>
                    <a:schemeClr val="accent5"/>
                  </a:solidFill>
                  <a:prstDash val="solid"/>
                </a:ln>
                <a:solidFill>
                  <a:srgbClr val="FF0000"/>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rPr>
              <a:t>ভাই</a:t>
            </a:r>
            <a:endParaRPr lang="en-US" sz="5400" b="1" dirty="0">
              <a:ln w="10160">
                <a:solidFill>
                  <a:schemeClr val="accent5"/>
                </a:solidFill>
                <a:prstDash val="solid"/>
              </a:ln>
              <a:solidFill>
                <a:srgbClr val="FF0000"/>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619071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2000" fill="hold"/>
                                        <p:tgtEl>
                                          <p:spTgt spid="4"/>
                                        </p:tgtEl>
                                        <p:attrNameLst>
                                          <p:attrName>ppt_w</p:attrName>
                                        </p:attrNameLst>
                                      </p:cBhvr>
                                      <p:tavLst>
                                        <p:tav tm="0">
                                          <p:val>
                                            <p:fltVal val="0"/>
                                          </p:val>
                                        </p:tav>
                                        <p:tav tm="100000">
                                          <p:val>
                                            <p:strVal val="#ppt_w"/>
                                          </p:val>
                                        </p:tav>
                                      </p:tavLst>
                                    </p:anim>
                                    <p:anim calcmode="lin" valueType="num">
                                      <p:cBhvr>
                                        <p:cTn id="13" dur="2000" fill="hold"/>
                                        <p:tgtEl>
                                          <p:spTgt spid="4"/>
                                        </p:tgtEl>
                                        <p:attrNameLst>
                                          <p:attrName>ppt_h</p:attrName>
                                        </p:attrNameLst>
                                      </p:cBhvr>
                                      <p:tavLst>
                                        <p:tav tm="0">
                                          <p:val>
                                            <p:fltVal val="0"/>
                                          </p:val>
                                        </p:tav>
                                        <p:tav tm="100000">
                                          <p:val>
                                            <p:strVal val="#ppt_h"/>
                                          </p:val>
                                        </p:tav>
                                      </p:tavLst>
                                    </p:anim>
                                    <p:animEffect transition="in" filter="fade">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calcmode="lin" valueType="num">
                                      <p:cBhvr additive="base">
                                        <p:cTn id="19" dur="2000" fill="hold"/>
                                        <p:tgtEl>
                                          <p:spTgt spid="5"/>
                                        </p:tgtEl>
                                        <p:attrNameLst>
                                          <p:attrName>ppt_x</p:attrName>
                                        </p:attrNameLst>
                                      </p:cBhvr>
                                      <p:tavLst>
                                        <p:tav tm="0">
                                          <p:val>
                                            <p:strVal val="1+#ppt_w/2"/>
                                          </p:val>
                                        </p:tav>
                                        <p:tav tm="100000">
                                          <p:val>
                                            <p:strVal val="#ppt_x"/>
                                          </p:val>
                                        </p:tav>
                                      </p:tavLst>
                                    </p:anim>
                                    <p:anim calcmode="lin" valueType="num">
                                      <p:cBhvr additive="base">
                                        <p:cTn id="20" dur="2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000" fill="hold"/>
                                        <p:tgtEl>
                                          <p:spTgt spid="7"/>
                                        </p:tgtEl>
                                        <p:attrNameLst>
                                          <p:attrName>ppt_x</p:attrName>
                                        </p:attrNameLst>
                                      </p:cBhvr>
                                      <p:tavLst>
                                        <p:tav tm="0">
                                          <p:val>
                                            <p:strVal val="1+#ppt_w/2"/>
                                          </p:val>
                                        </p:tav>
                                        <p:tav tm="100000">
                                          <p:val>
                                            <p:strVal val="#ppt_x"/>
                                          </p:val>
                                        </p:tav>
                                      </p:tavLst>
                                    </p:anim>
                                    <p:anim calcmode="lin" valueType="num">
                                      <p:cBhvr additive="base">
                                        <p:cTn id="26"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iterate type="lt">
                                    <p:tmPct val="10000"/>
                                  </p:iterate>
                                  <p:childTnLst>
                                    <p:set>
                                      <p:cBhvr>
                                        <p:cTn id="30" dur="1" fill="hold">
                                          <p:stCondLst>
                                            <p:cond delay="0"/>
                                          </p:stCondLst>
                                        </p:cTn>
                                        <p:tgtEl>
                                          <p:spTgt spid="8"/>
                                        </p:tgtEl>
                                        <p:attrNameLst>
                                          <p:attrName>style.visibility</p:attrName>
                                        </p:attrNameLst>
                                      </p:cBhvr>
                                      <p:to>
                                        <p:strVal val="visible"/>
                                      </p:to>
                                    </p:set>
                                    <p:anim calcmode="lin" valueType="num">
                                      <p:cBhvr additive="base">
                                        <p:cTn id="31" dur="2000" fill="hold"/>
                                        <p:tgtEl>
                                          <p:spTgt spid="8"/>
                                        </p:tgtEl>
                                        <p:attrNameLst>
                                          <p:attrName>ppt_x</p:attrName>
                                        </p:attrNameLst>
                                      </p:cBhvr>
                                      <p:tavLst>
                                        <p:tav tm="0">
                                          <p:val>
                                            <p:strVal val="1+#ppt_w/2"/>
                                          </p:val>
                                        </p:tav>
                                        <p:tav tm="100000">
                                          <p:val>
                                            <p:strVal val="#ppt_x"/>
                                          </p:val>
                                        </p:tav>
                                      </p:tavLst>
                                    </p:anim>
                                    <p:anim calcmode="lin" valueType="num">
                                      <p:cBhvr additive="base">
                                        <p:cTn id="32" dur="2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iterate type="lt">
                                    <p:tmPct val="10000"/>
                                  </p:iterate>
                                  <p:childTnLst>
                                    <p:set>
                                      <p:cBhvr>
                                        <p:cTn id="36" dur="1" fill="hold">
                                          <p:stCondLst>
                                            <p:cond delay="0"/>
                                          </p:stCondLst>
                                        </p:cTn>
                                        <p:tgtEl>
                                          <p:spTgt spid="9"/>
                                        </p:tgtEl>
                                        <p:attrNameLst>
                                          <p:attrName>style.visibility</p:attrName>
                                        </p:attrNameLst>
                                      </p:cBhvr>
                                      <p:to>
                                        <p:strVal val="visible"/>
                                      </p:to>
                                    </p:set>
                                    <p:anim calcmode="lin" valueType="num">
                                      <p:cBhvr additive="base">
                                        <p:cTn id="37" dur="2000" fill="hold"/>
                                        <p:tgtEl>
                                          <p:spTgt spid="9"/>
                                        </p:tgtEl>
                                        <p:attrNameLst>
                                          <p:attrName>ppt_x</p:attrName>
                                        </p:attrNameLst>
                                      </p:cBhvr>
                                      <p:tavLst>
                                        <p:tav tm="0">
                                          <p:val>
                                            <p:strVal val="1+#ppt_w/2"/>
                                          </p:val>
                                        </p:tav>
                                        <p:tav tm="100000">
                                          <p:val>
                                            <p:strVal val="#ppt_x"/>
                                          </p:val>
                                        </p:tav>
                                      </p:tavLst>
                                    </p:anim>
                                    <p:anim calcmode="lin" valueType="num">
                                      <p:cBhvr additive="base">
                                        <p:cTn id="38" dur="2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55396" y="1388157"/>
            <a:ext cx="8281851" cy="957453"/>
          </a:xfrm>
          <a:prstGeom prst="roundRect">
            <a:avLst/>
          </a:prstGeom>
          <a:noFill/>
          <a:ln>
            <a:noFill/>
          </a:ln>
        </p:spPr>
        <p:style>
          <a:lnRef idx="0">
            <a:scrgbClr r="0" g="0" b="0"/>
          </a:lnRef>
          <a:fillRef idx="0">
            <a:scrgbClr r="0" g="0" b="0"/>
          </a:fillRef>
          <a:effectRef idx="0">
            <a:scrgbClr r="0" g="0" b="0"/>
          </a:effectRef>
          <a:fontRef idx="minor">
            <a:schemeClr val="accent5"/>
          </a:fontRef>
        </p:style>
        <p:txBody>
          <a:bodyPr rtlCol="0" anchor="ctr"/>
          <a:lstStyle/>
          <a:p>
            <a:pPr algn="ctr"/>
            <a:r>
              <a:rPr lang="ar-SA" sz="4400" dirty="0">
                <a:ln w="0"/>
                <a:solidFill>
                  <a:schemeClr val="tx1"/>
                </a:solidFill>
                <a:effectLst>
                  <a:outerShdw blurRad="38100" dist="19050" dir="2700000" algn="tl" rotWithShape="0">
                    <a:schemeClr val="dk1">
                      <a:alpha val="40000"/>
                    </a:schemeClr>
                  </a:outerShdw>
                </a:effectLst>
                <a:latin typeface="KFGQPC Uthman Taha Naskh" panose="02000000000000000000" pitchFamily="2" charset="-78"/>
                <a:cs typeface="KFGQPC Uthman Taha Naskh" panose="02000000000000000000" pitchFamily="2" charset="-78"/>
              </a:rPr>
              <a:t>اَلْعَصَبَةُ كُلٌّ مَّنْ يَّأْخُذُ مَا اَبْقَتْهُ اَصْحَابُ الْفَرَايِضِ</a:t>
            </a:r>
            <a:endParaRPr lang="en-US" sz="4400" dirty="0">
              <a:ln w="0"/>
              <a:solidFill>
                <a:schemeClr val="tx1"/>
              </a:solidFill>
              <a:effectLst>
                <a:outerShdw blurRad="38100" dist="19050" dir="2700000" algn="tl" rotWithShape="0">
                  <a:schemeClr val="dk1">
                    <a:alpha val="40000"/>
                  </a:schemeClr>
                </a:outerShdw>
              </a:effectLst>
              <a:latin typeface="Al Qalam Quran Majeed Web" panose="02010000000000000000" pitchFamily="2" charset="-78"/>
              <a:cs typeface="KFGQPC Uthman Taha Naskh" panose="02000000000000000000" pitchFamily="2" charset="-78"/>
            </a:endParaRPr>
          </a:p>
        </p:txBody>
      </p:sp>
      <p:sp>
        <p:nvSpPr>
          <p:cNvPr id="4" name="Rounded Rectangle 3"/>
          <p:cNvSpPr/>
          <p:nvPr/>
        </p:nvSpPr>
        <p:spPr>
          <a:xfrm>
            <a:off x="655396" y="2345610"/>
            <a:ext cx="8332692" cy="2975019"/>
          </a:xfrm>
          <a:prstGeom prst="round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just"/>
            <a:r>
              <a:rPr lang="en-US" sz="4800" dirty="0" err="1">
                <a:latin typeface="NikoshBAN" panose="02000000000000000000" pitchFamily="2" charset="0"/>
                <a:cs typeface="NikoshBAN" panose="02000000000000000000" pitchFamily="2" charset="0"/>
              </a:rPr>
              <a:t>অর্থ</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আসহাবে</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ফরায়েজগণ</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তাদের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নির্ধারতি</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অংশ</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নেয়ার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পর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অবশিষ্টাংশ</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যারা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গ্রহণ</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করে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বা</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যারা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পাবে</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তাদেরকে</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বলা</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হয়</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আসাবা</a:t>
            </a:r>
            <a:r>
              <a:rPr lang="en-US" sz="4800" dirty="0">
                <a:latin typeface="NikoshBAN" panose="02000000000000000000" pitchFamily="2" charset="0"/>
                <a:cs typeface="NikoshBAN" panose="02000000000000000000" pitchFamily="2" charset="0"/>
              </a:rPr>
              <a:t>।</a:t>
            </a:r>
          </a:p>
        </p:txBody>
      </p:sp>
      <p:sp>
        <p:nvSpPr>
          <p:cNvPr id="5" name="Up Ribbon 4"/>
          <p:cNvSpPr/>
          <p:nvPr/>
        </p:nvSpPr>
        <p:spPr>
          <a:xfrm>
            <a:off x="1578733" y="269351"/>
            <a:ext cx="6486017" cy="640080"/>
          </a:xfrm>
          <a:prstGeom prst="ribbon2">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6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a:t>
            </a:r>
            <a:r>
              <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পরিচিতি</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3734478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iterate type="wd">
                                    <p:tmPct val="10000"/>
                                  </p:iterate>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anim calcmode="lin" valueType="num">
                                      <p:cBhvr>
                                        <p:cTn id="19"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2000" fill="hold"/>
                                        <p:tgtEl>
                                          <p:spTgt spid="4"/>
                                        </p:tgtEl>
                                        <p:attrNameLst>
                                          <p:attrName>ppt_x</p:attrName>
                                        </p:attrNameLst>
                                      </p:cBhvr>
                                      <p:tavLst>
                                        <p:tav tm="0">
                                          <p:val>
                                            <p:strVal val="1+#ppt_w/2"/>
                                          </p:val>
                                        </p:tav>
                                        <p:tav tm="100000">
                                          <p:val>
                                            <p:strVal val="#ppt_x"/>
                                          </p:val>
                                        </p:tav>
                                      </p:tavLst>
                                    </p:anim>
                                    <p:anim calcmode="lin" valueType="num">
                                      <p:cBhvr additive="base">
                                        <p:cTn id="26"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iterate type="wd">
                                    <p:tmPct val="10000"/>
                                  </p:iterate>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2000"/>
                                        <p:tgtEl>
                                          <p:spTgt spid="4">
                                            <p:txEl>
                                              <p:pRg st="0" end="0"/>
                                            </p:txEl>
                                          </p:spTgt>
                                        </p:tgtEl>
                                      </p:cBhvr>
                                    </p:animEffect>
                                    <p:anim calcmode="lin" valueType="num">
                                      <p:cBhvr>
                                        <p:cTn id="32"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33"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927463" y="411479"/>
            <a:ext cx="7818976" cy="777240"/>
          </a:xfrm>
          <a:prstGeom prst="ribbon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4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আসাবা</a:t>
            </a:r>
            <a:r>
              <a:rPr lang="en-US" sz="44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44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এর</a:t>
            </a:r>
            <a:r>
              <a:rPr lang="en-US" sz="44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4400" dirty="0" err="1">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প্রকারভেদ</a:t>
            </a:r>
            <a:endParaRPr lang="en-US" sz="4400" dirty="0">
              <a:ln w="0"/>
              <a:solidFill>
                <a:schemeClr val="accent1"/>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endParaRPr>
          </a:p>
        </p:txBody>
      </p:sp>
      <p:graphicFrame>
        <p:nvGraphicFramePr>
          <p:cNvPr id="6" name="Diagram 5"/>
          <p:cNvGraphicFramePr/>
          <p:nvPr>
            <p:extLst>
              <p:ext uri="{D42A27DB-BD31-4B8C-83A1-F6EECF244321}">
                <p14:modId xmlns:p14="http://schemas.microsoft.com/office/powerpoint/2010/main" val="246511550"/>
              </p:ext>
            </p:extLst>
          </p:nvPr>
        </p:nvGraphicFramePr>
        <p:xfrm>
          <a:off x="274320" y="1188719"/>
          <a:ext cx="8242663" cy="5329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7351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6">
                                            <p:graphicEl>
                                              <a:dgm id="{1852B94A-B1F7-4E97-824C-6C4C7696C599}"/>
                                            </p:graphicEl>
                                          </p:spTgt>
                                        </p:tgtEl>
                                        <p:attrNameLst>
                                          <p:attrName>style.visibility</p:attrName>
                                        </p:attrNameLst>
                                      </p:cBhvr>
                                      <p:to>
                                        <p:strVal val="visible"/>
                                      </p:to>
                                    </p:set>
                                    <p:anim calcmode="lin" valueType="num">
                                      <p:cBhvr additive="base">
                                        <p:cTn id="11" dur="500" fill="hold"/>
                                        <p:tgtEl>
                                          <p:spTgt spid="6">
                                            <p:graphicEl>
                                              <a:dgm id="{1852B94A-B1F7-4E97-824C-6C4C7696C599}"/>
                                            </p:graphic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
                                            <p:graphicEl>
                                              <a:dgm id="{1852B94A-B1F7-4E97-824C-6C4C7696C599}"/>
                                            </p:graphicEl>
                                          </p:spTgt>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2" fill="hold" grpId="0" nodeType="afterEffect">
                                  <p:stCondLst>
                                    <p:cond delay="0"/>
                                  </p:stCondLst>
                                  <p:childTnLst>
                                    <p:set>
                                      <p:cBhvr>
                                        <p:cTn id="15" dur="1" fill="hold">
                                          <p:stCondLst>
                                            <p:cond delay="0"/>
                                          </p:stCondLst>
                                        </p:cTn>
                                        <p:tgtEl>
                                          <p:spTgt spid="6">
                                            <p:graphicEl>
                                              <a:dgm id="{0A67D0EE-1AF6-444E-82DD-313A533C5FB5}"/>
                                            </p:graphicEl>
                                          </p:spTgt>
                                        </p:tgtEl>
                                        <p:attrNameLst>
                                          <p:attrName>style.visibility</p:attrName>
                                        </p:attrNameLst>
                                      </p:cBhvr>
                                      <p:to>
                                        <p:strVal val="visible"/>
                                      </p:to>
                                    </p:set>
                                    <p:anim calcmode="lin" valueType="num">
                                      <p:cBhvr additive="base">
                                        <p:cTn id="16" dur="500" fill="hold"/>
                                        <p:tgtEl>
                                          <p:spTgt spid="6">
                                            <p:graphicEl>
                                              <a:dgm id="{0A67D0EE-1AF6-444E-82DD-313A533C5FB5}"/>
                                            </p:graphic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6">
                                            <p:graphicEl>
                                              <a:dgm id="{0A67D0EE-1AF6-444E-82DD-313A533C5FB5}"/>
                                            </p:graphicEl>
                                          </p:spTgt>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6">
                                            <p:graphicEl>
                                              <a:dgm id="{9EDD7BA5-636E-4306-A924-ACF7AE336922}"/>
                                            </p:graphicEl>
                                          </p:spTgt>
                                        </p:tgtEl>
                                        <p:attrNameLst>
                                          <p:attrName>style.visibility</p:attrName>
                                        </p:attrNameLst>
                                      </p:cBhvr>
                                      <p:to>
                                        <p:strVal val="visible"/>
                                      </p:to>
                                    </p:set>
                                    <p:anim calcmode="lin" valueType="num">
                                      <p:cBhvr additive="base">
                                        <p:cTn id="21" dur="500" fill="hold"/>
                                        <p:tgtEl>
                                          <p:spTgt spid="6">
                                            <p:graphicEl>
                                              <a:dgm id="{9EDD7BA5-636E-4306-A924-ACF7AE336922}"/>
                                            </p:graphic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
                                            <p:graphicEl>
                                              <a:dgm id="{9EDD7BA5-636E-4306-A924-ACF7AE336922}"/>
                                            </p:graphicEl>
                                          </p:spTgt>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2" fill="hold" grpId="0" nodeType="afterEffect">
                                  <p:stCondLst>
                                    <p:cond delay="0"/>
                                  </p:stCondLst>
                                  <p:childTnLst>
                                    <p:set>
                                      <p:cBhvr>
                                        <p:cTn id="25" dur="1" fill="hold">
                                          <p:stCondLst>
                                            <p:cond delay="0"/>
                                          </p:stCondLst>
                                        </p:cTn>
                                        <p:tgtEl>
                                          <p:spTgt spid="6">
                                            <p:graphicEl>
                                              <a:dgm id="{BAEBC95D-1926-4715-A8A4-A44E94B71AAB}"/>
                                            </p:graphicEl>
                                          </p:spTgt>
                                        </p:tgtEl>
                                        <p:attrNameLst>
                                          <p:attrName>style.visibility</p:attrName>
                                        </p:attrNameLst>
                                      </p:cBhvr>
                                      <p:to>
                                        <p:strVal val="visible"/>
                                      </p:to>
                                    </p:set>
                                    <p:anim calcmode="lin" valueType="num">
                                      <p:cBhvr additive="base">
                                        <p:cTn id="26" dur="500" fill="hold"/>
                                        <p:tgtEl>
                                          <p:spTgt spid="6">
                                            <p:graphicEl>
                                              <a:dgm id="{BAEBC95D-1926-4715-A8A4-A44E94B71AAB}"/>
                                            </p:graphic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6">
                                            <p:graphicEl>
                                              <a:dgm id="{BAEBC95D-1926-4715-A8A4-A44E94B71AAB}"/>
                                            </p:graphicEl>
                                          </p:spTgt>
                                        </p:tgtEl>
                                        <p:attrNameLst>
                                          <p:attrName>ppt_y</p:attrName>
                                        </p:attrNameLst>
                                      </p:cBhvr>
                                      <p:tavLst>
                                        <p:tav tm="0">
                                          <p:val>
                                            <p:strVal val="#ppt_y"/>
                                          </p:val>
                                        </p:tav>
                                        <p:tav tm="100000">
                                          <p:val>
                                            <p:strVal val="#ppt_y"/>
                                          </p:val>
                                        </p:tav>
                                      </p:tavLst>
                                    </p:anim>
                                  </p:childTnLst>
                                </p:cTn>
                              </p:par>
                            </p:childTnLst>
                          </p:cTn>
                        </p:par>
                        <p:par>
                          <p:cTn id="28" fill="hold">
                            <p:stCondLst>
                              <p:cond delay="4000"/>
                            </p:stCondLst>
                            <p:childTnLst>
                              <p:par>
                                <p:cTn id="29" presetID="2" presetClass="entr" presetSubtype="2" fill="hold" grpId="0" nodeType="afterEffect">
                                  <p:stCondLst>
                                    <p:cond delay="0"/>
                                  </p:stCondLst>
                                  <p:childTnLst>
                                    <p:set>
                                      <p:cBhvr>
                                        <p:cTn id="30" dur="1" fill="hold">
                                          <p:stCondLst>
                                            <p:cond delay="0"/>
                                          </p:stCondLst>
                                        </p:cTn>
                                        <p:tgtEl>
                                          <p:spTgt spid="6">
                                            <p:graphicEl>
                                              <a:dgm id="{50589FA6-A28D-42ED-A54C-85B2C6E47A87}"/>
                                            </p:graphicEl>
                                          </p:spTgt>
                                        </p:tgtEl>
                                        <p:attrNameLst>
                                          <p:attrName>style.visibility</p:attrName>
                                        </p:attrNameLst>
                                      </p:cBhvr>
                                      <p:to>
                                        <p:strVal val="visible"/>
                                      </p:to>
                                    </p:set>
                                    <p:anim calcmode="lin" valueType="num">
                                      <p:cBhvr additive="base">
                                        <p:cTn id="31" dur="500" fill="hold"/>
                                        <p:tgtEl>
                                          <p:spTgt spid="6">
                                            <p:graphicEl>
                                              <a:dgm id="{50589FA6-A28D-42ED-A54C-85B2C6E47A87}"/>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
                                            <p:graphicEl>
                                              <a:dgm id="{50589FA6-A28D-42ED-A54C-85B2C6E47A87}"/>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Sub>
          <a:bldDgm bld="lvlAtOnc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495189291"/>
              </p:ext>
            </p:extLst>
          </p:nvPr>
        </p:nvGraphicFramePr>
        <p:xfrm>
          <a:off x="174812" y="828992"/>
          <a:ext cx="8969188" cy="5868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Up Ribbon 3"/>
          <p:cNvSpPr/>
          <p:nvPr/>
        </p:nvSpPr>
        <p:spPr>
          <a:xfrm>
            <a:off x="322729" y="237321"/>
            <a:ext cx="8821271" cy="591671"/>
          </a:xfrm>
          <a:prstGeom prst="ribbon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আসাবায়ে</a:t>
            </a:r>
            <a:r>
              <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নসবীয়ার</a:t>
            </a:r>
            <a:r>
              <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প্রকারভেদ</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29903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3">
                                            <p:graphicEl>
                                              <a:dgm id="{622511F4-3ACA-4A54-B4DF-BFB2C6416226}"/>
                                            </p:graphicEl>
                                          </p:spTgt>
                                        </p:tgtEl>
                                        <p:attrNameLst>
                                          <p:attrName>style.visibility</p:attrName>
                                        </p:attrNameLst>
                                      </p:cBhvr>
                                      <p:to>
                                        <p:strVal val="visible"/>
                                      </p:to>
                                    </p:set>
                                    <p:anim calcmode="lin" valueType="num">
                                      <p:cBhvr additive="base">
                                        <p:cTn id="12" dur="2000" fill="hold"/>
                                        <p:tgtEl>
                                          <p:spTgt spid="3">
                                            <p:graphicEl>
                                              <a:dgm id="{622511F4-3ACA-4A54-B4DF-BFB2C6416226}"/>
                                            </p:graphic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graphicEl>
                                              <a:dgm id="{622511F4-3ACA-4A54-B4DF-BFB2C6416226}"/>
                                            </p:graphic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grpId="0" nodeType="clickEffect">
                                  <p:stCondLst>
                                    <p:cond delay="0"/>
                                  </p:stCondLst>
                                  <p:childTnLst>
                                    <p:set>
                                      <p:cBhvr>
                                        <p:cTn id="17" dur="1" fill="hold">
                                          <p:stCondLst>
                                            <p:cond delay="0"/>
                                          </p:stCondLst>
                                        </p:cTn>
                                        <p:tgtEl>
                                          <p:spTgt spid="3">
                                            <p:graphicEl>
                                              <a:dgm id="{5CA62241-0CEB-4B6D-8688-545E33CDD7D5}"/>
                                            </p:graphicEl>
                                          </p:spTgt>
                                        </p:tgtEl>
                                        <p:attrNameLst>
                                          <p:attrName>style.visibility</p:attrName>
                                        </p:attrNameLst>
                                      </p:cBhvr>
                                      <p:to>
                                        <p:strVal val="visible"/>
                                      </p:to>
                                    </p:set>
                                    <p:anim calcmode="lin" valueType="num">
                                      <p:cBhvr additive="base">
                                        <p:cTn id="18" dur="2000" fill="hold"/>
                                        <p:tgtEl>
                                          <p:spTgt spid="3">
                                            <p:graphicEl>
                                              <a:dgm id="{5CA62241-0CEB-4B6D-8688-545E33CDD7D5}"/>
                                            </p:graphicEl>
                                          </p:spTgt>
                                        </p:tgtEl>
                                        <p:attrNameLst>
                                          <p:attrName>ppt_x</p:attrName>
                                        </p:attrNameLst>
                                      </p:cBhvr>
                                      <p:tavLst>
                                        <p:tav tm="0">
                                          <p:val>
                                            <p:strVal val="1+#ppt_w/2"/>
                                          </p:val>
                                        </p:tav>
                                        <p:tav tm="100000">
                                          <p:val>
                                            <p:strVal val="#ppt_x"/>
                                          </p:val>
                                        </p:tav>
                                      </p:tavLst>
                                    </p:anim>
                                    <p:anim calcmode="lin" valueType="num">
                                      <p:cBhvr additive="base">
                                        <p:cTn id="19" dur="2000" fill="hold"/>
                                        <p:tgtEl>
                                          <p:spTgt spid="3">
                                            <p:graphicEl>
                                              <a:dgm id="{5CA62241-0CEB-4B6D-8688-545E33CDD7D5}"/>
                                            </p:graphicEl>
                                          </p:spTgt>
                                        </p:tgtEl>
                                        <p:attrNameLst>
                                          <p:attrName>ppt_y</p:attrName>
                                        </p:attrNameLst>
                                      </p:cBhvr>
                                      <p:tavLst>
                                        <p:tav tm="0">
                                          <p:val>
                                            <p:strVal val="0-#ppt_h/2"/>
                                          </p:val>
                                        </p:tav>
                                        <p:tav tm="100000">
                                          <p:val>
                                            <p:strVal val="#ppt_y"/>
                                          </p:val>
                                        </p:tav>
                                      </p:tavLst>
                                    </p:anim>
                                  </p:childTnLst>
                                </p:cTn>
                              </p:par>
                              <p:par>
                                <p:cTn id="20" presetID="2" presetClass="entr" presetSubtype="3" fill="hold" grpId="0" nodeType="withEffect">
                                  <p:stCondLst>
                                    <p:cond delay="0"/>
                                  </p:stCondLst>
                                  <p:childTnLst>
                                    <p:set>
                                      <p:cBhvr>
                                        <p:cTn id="21" dur="1" fill="hold">
                                          <p:stCondLst>
                                            <p:cond delay="0"/>
                                          </p:stCondLst>
                                        </p:cTn>
                                        <p:tgtEl>
                                          <p:spTgt spid="3">
                                            <p:graphicEl>
                                              <a:dgm id="{56DA58C9-4280-4617-B964-0FE10D1EDA15}"/>
                                            </p:graphicEl>
                                          </p:spTgt>
                                        </p:tgtEl>
                                        <p:attrNameLst>
                                          <p:attrName>style.visibility</p:attrName>
                                        </p:attrNameLst>
                                      </p:cBhvr>
                                      <p:to>
                                        <p:strVal val="visible"/>
                                      </p:to>
                                    </p:set>
                                    <p:anim calcmode="lin" valueType="num">
                                      <p:cBhvr additive="base">
                                        <p:cTn id="22" dur="2000" fill="hold"/>
                                        <p:tgtEl>
                                          <p:spTgt spid="3">
                                            <p:graphicEl>
                                              <a:dgm id="{56DA58C9-4280-4617-B964-0FE10D1EDA15}"/>
                                            </p:graphic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graphicEl>
                                              <a:dgm id="{56DA58C9-4280-4617-B964-0FE10D1EDA15}"/>
                                            </p:graphicEl>
                                          </p:spTgt>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3" fill="hold" grpId="0" nodeType="clickEffect">
                                  <p:stCondLst>
                                    <p:cond delay="0"/>
                                  </p:stCondLst>
                                  <p:childTnLst>
                                    <p:set>
                                      <p:cBhvr>
                                        <p:cTn id="27" dur="1" fill="hold">
                                          <p:stCondLst>
                                            <p:cond delay="0"/>
                                          </p:stCondLst>
                                        </p:cTn>
                                        <p:tgtEl>
                                          <p:spTgt spid="3">
                                            <p:graphicEl>
                                              <a:dgm id="{0B1DCD24-5904-4607-811F-5983DD2B1631}"/>
                                            </p:graphicEl>
                                          </p:spTgt>
                                        </p:tgtEl>
                                        <p:attrNameLst>
                                          <p:attrName>style.visibility</p:attrName>
                                        </p:attrNameLst>
                                      </p:cBhvr>
                                      <p:to>
                                        <p:strVal val="visible"/>
                                      </p:to>
                                    </p:set>
                                    <p:anim calcmode="lin" valueType="num">
                                      <p:cBhvr additive="base">
                                        <p:cTn id="28" dur="2000" fill="hold"/>
                                        <p:tgtEl>
                                          <p:spTgt spid="3">
                                            <p:graphicEl>
                                              <a:dgm id="{0B1DCD24-5904-4607-811F-5983DD2B1631}"/>
                                            </p:graphicEl>
                                          </p:spTgt>
                                        </p:tgtEl>
                                        <p:attrNameLst>
                                          <p:attrName>ppt_x</p:attrName>
                                        </p:attrNameLst>
                                      </p:cBhvr>
                                      <p:tavLst>
                                        <p:tav tm="0">
                                          <p:val>
                                            <p:strVal val="1+#ppt_w/2"/>
                                          </p:val>
                                        </p:tav>
                                        <p:tav tm="100000">
                                          <p:val>
                                            <p:strVal val="#ppt_x"/>
                                          </p:val>
                                        </p:tav>
                                      </p:tavLst>
                                    </p:anim>
                                    <p:anim calcmode="lin" valueType="num">
                                      <p:cBhvr additive="base">
                                        <p:cTn id="29" dur="2000" fill="hold"/>
                                        <p:tgtEl>
                                          <p:spTgt spid="3">
                                            <p:graphicEl>
                                              <a:dgm id="{0B1DCD24-5904-4607-811F-5983DD2B1631}"/>
                                            </p:graphicEl>
                                          </p:spTgt>
                                        </p:tgtEl>
                                        <p:attrNameLst>
                                          <p:attrName>ppt_y</p:attrName>
                                        </p:attrNameLst>
                                      </p:cBhvr>
                                      <p:tavLst>
                                        <p:tav tm="0">
                                          <p:val>
                                            <p:strVal val="0-#ppt_h/2"/>
                                          </p:val>
                                        </p:tav>
                                        <p:tav tm="100000">
                                          <p:val>
                                            <p:strVal val="#ppt_y"/>
                                          </p:val>
                                        </p:tav>
                                      </p:tavLst>
                                    </p:anim>
                                  </p:childTnLst>
                                </p:cTn>
                              </p:par>
                              <p:par>
                                <p:cTn id="30" presetID="2" presetClass="entr" presetSubtype="3" fill="hold" grpId="0" nodeType="withEffect">
                                  <p:stCondLst>
                                    <p:cond delay="0"/>
                                  </p:stCondLst>
                                  <p:childTnLst>
                                    <p:set>
                                      <p:cBhvr>
                                        <p:cTn id="31" dur="1" fill="hold">
                                          <p:stCondLst>
                                            <p:cond delay="0"/>
                                          </p:stCondLst>
                                        </p:cTn>
                                        <p:tgtEl>
                                          <p:spTgt spid="3">
                                            <p:graphicEl>
                                              <a:dgm id="{9288CCC6-7AEC-40F0-922C-2E84CFA31498}"/>
                                            </p:graphicEl>
                                          </p:spTgt>
                                        </p:tgtEl>
                                        <p:attrNameLst>
                                          <p:attrName>style.visibility</p:attrName>
                                        </p:attrNameLst>
                                      </p:cBhvr>
                                      <p:to>
                                        <p:strVal val="visible"/>
                                      </p:to>
                                    </p:set>
                                    <p:anim calcmode="lin" valueType="num">
                                      <p:cBhvr additive="base">
                                        <p:cTn id="32" dur="2000" fill="hold"/>
                                        <p:tgtEl>
                                          <p:spTgt spid="3">
                                            <p:graphicEl>
                                              <a:dgm id="{9288CCC6-7AEC-40F0-922C-2E84CFA31498}"/>
                                            </p:graphic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graphicEl>
                                              <a:dgm id="{9288CCC6-7AEC-40F0-922C-2E84CFA31498}"/>
                                            </p:graphicEl>
                                          </p:spTgt>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3">
                                            <p:graphicEl>
                                              <a:dgm id="{B8157E65-3CDC-41BD-982C-2BBC139CE8CC}"/>
                                            </p:graphicEl>
                                          </p:spTgt>
                                        </p:tgtEl>
                                        <p:attrNameLst>
                                          <p:attrName>style.visibility</p:attrName>
                                        </p:attrNameLst>
                                      </p:cBhvr>
                                      <p:to>
                                        <p:strVal val="visible"/>
                                      </p:to>
                                    </p:set>
                                    <p:anim calcmode="lin" valueType="num">
                                      <p:cBhvr additive="base">
                                        <p:cTn id="38" dur="2000" fill="hold"/>
                                        <p:tgtEl>
                                          <p:spTgt spid="3">
                                            <p:graphicEl>
                                              <a:dgm id="{B8157E65-3CDC-41BD-982C-2BBC139CE8CC}"/>
                                            </p:graphicEl>
                                          </p:spTgt>
                                        </p:tgtEl>
                                        <p:attrNameLst>
                                          <p:attrName>ppt_x</p:attrName>
                                        </p:attrNameLst>
                                      </p:cBhvr>
                                      <p:tavLst>
                                        <p:tav tm="0">
                                          <p:val>
                                            <p:strVal val="1+#ppt_w/2"/>
                                          </p:val>
                                        </p:tav>
                                        <p:tav tm="100000">
                                          <p:val>
                                            <p:strVal val="#ppt_x"/>
                                          </p:val>
                                        </p:tav>
                                      </p:tavLst>
                                    </p:anim>
                                    <p:anim calcmode="lin" valueType="num">
                                      <p:cBhvr additive="base">
                                        <p:cTn id="39" dur="2000" fill="hold"/>
                                        <p:tgtEl>
                                          <p:spTgt spid="3">
                                            <p:graphicEl>
                                              <a:dgm id="{B8157E65-3CDC-41BD-982C-2BBC139CE8CC}"/>
                                            </p:graphicEl>
                                          </p:spTgt>
                                        </p:tgtEl>
                                        <p:attrNameLst>
                                          <p:attrName>ppt_y</p:attrName>
                                        </p:attrNameLst>
                                      </p:cBhvr>
                                      <p:tavLst>
                                        <p:tav tm="0">
                                          <p:val>
                                            <p:strVal val="0-#ppt_h/2"/>
                                          </p:val>
                                        </p:tav>
                                        <p:tav tm="100000">
                                          <p:val>
                                            <p:strVal val="#ppt_y"/>
                                          </p:val>
                                        </p:tav>
                                      </p:tavLst>
                                    </p:anim>
                                  </p:childTnLst>
                                </p:cTn>
                              </p:par>
                              <p:par>
                                <p:cTn id="40" presetID="2" presetClass="entr" presetSubtype="3" fill="hold" grpId="0" nodeType="withEffect">
                                  <p:stCondLst>
                                    <p:cond delay="0"/>
                                  </p:stCondLst>
                                  <p:childTnLst>
                                    <p:set>
                                      <p:cBhvr>
                                        <p:cTn id="41" dur="1" fill="hold">
                                          <p:stCondLst>
                                            <p:cond delay="0"/>
                                          </p:stCondLst>
                                        </p:cTn>
                                        <p:tgtEl>
                                          <p:spTgt spid="3">
                                            <p:graphicEl>
                                              <a:dgm id="{ED9BBC08-D3BF-4980-9EF9-55DE6ED2BA34}"/>
                                            </p:graphicEl>
                                          </p:spTgt>
                                        </p:tgtEl>
                                        <p:attrNameLst>
                                          <p:attrName>style.visibility</p:attrName>
                                        </p:attrNameLst>
                                      </p:cBhvr>
                                      <p:to>
                                        <p:strVal val="visible"/>
                                      </p:to>
                                    </p:set>
                                    <p:anim calcmode="lin" valueType="num">
                                      <p:cBhvr additive="base">
                                        <p:cTn id="42" dur="2000" fill="hold"/>
                                        <p:tgtEl>
                                          <p:spTgt spid="3">
                                            <p:graphicEl>
                                              <a:dgm id="{ED9BBC08-D3BF-4980-9EF9-55DE6ED2BA34}"/>
                                            </p:graphic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3">
                                            <p:graphicEl>
                                              <a:dgm id="{ED9BBC08-D3BF-4980-9EF9-55DE6ED2BA34}"/>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584798" y="1635022"/>
            <a:ext cx="8297134" cy="4524315"/>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lIns="91440" tIns="45720" rIns="91440" bIns="45720">
            <a:spAutoFit/>
          </a:bodyPr>
          <a:lstStyle/>
          <a:p>
            <a:pPr algn="just" rtl="1"/>
            <a:r>
              <a:rPr lang="ar-SA" sz="4800" dirty="0" smtClean="0">
                <a:ln w="0"/>
                <a:solidFill>
                  <a:schemeClr val="tx1"/>
                </a:solidFill>
                <a:effectLst>
                  <a:outerShdw blurRad="38100" dist="19050" dir="2700000" algn="tl" rotWithShape="0">
                    <a:schemeClr val="dk1">
                      <a:alpha val="40000"/>
                    </a:schemeClr>
                  </a:outerShdw>
                </a:effectLst>
                <a:latin typeface="KFGQPC Uthman Taha Naskh" panose="02000000000000000000" pitchFamily="2" charset="-78"/>
                <a:cs typeface="KFGQPC Uthman Taha Naskh" panose="02000000000000000000" pitchFamily="2" charset="-78"/>
              </a:rPr>
              <a:t>اَلْعَصَبَةُ بِنَفْسِهِ فَكُلُّ ذَكَرٍ لَا تَدْخُلُ فِىْ نِسْبَتِهِ اِلَى الْمَيِّتِ اُنْثَى</a:t>
            </a:r>
            <a:r>
              <a:rPr lang="en-US" sz="4800" dirty="0" smtClean="0">
                <a:ln w="0"/>
                <a:solidFill>
                  <a:schemeClr val="tx1"/>
                </a:solidFill>
                <a:effectLst>
                  <a:outerShdw blurRad="38100" dist="19050" dir="2700000" algn="tl" rotWithShape="0">
                    <a:schemeClr val="dk1">
                      <a:alpha val="40000"/>
                    </a:schemeClr>
                  </a:outerShdw>
                </a:effectLst>
                <a:latin typeface="Al Qalam Quran Majeed Web" panose="02010000000000000000" pitchFamily="2" charset="-78"/>
                <a:cs typeface="KFGQPC Uthman Taha Naskh" panose="02000000000000000000" pitchFamily="2" charset="-78"/>
              </a:rPr>
              <a:t> </a:t>
            </a:r>
          </a:p>
          <a:p>
            <a:pPr algn="just"/>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সরাসরি</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হয়</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মৃত</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ব্যক্তির</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সাথে</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সকল</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পুরুষের</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সম্পর্ক</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স্থাপনে</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কোন</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নারীর</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মধ্যস্থতা</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হয়</a:t>
            </a:r>
            <a:r>
              <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যেমনঃ</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পুত্র</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পুত্রের</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পুত্র</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দাদা</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চাচা</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ভাই</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ইত্যাদি</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4" name="Up Ribbon 3"/>
          <p:cNvSpPr/>
          <p:nvPr/>
        </p:nvSpPr>
        <p:spPr>
          <a:xfrm>
            <a:off x="322730" y="209773"/>
            <a:ext cx="8821270" cy="777240"/>
          </a:xfrm>
          <a:prstGeom prst="ribbon2">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3600" dirty="0">
                <a:ln w="0"/>
                <a:effectLst>
                  <a:outerShdw blurRad="38100" dist="19050" dir="2700000" algn="tl" rotWithShape="0">
                    <a:schemeClr val="dk1">
                      <a:alpha val="40000"/>
                    </a:schemeClr>
                  </a:outerShdw>
                </a:effectLst>
                <a:latin typeface="KFGQPC Uthman Taha Naskh" panose="02000000000000000000" pitchFamily="2" charset="-78"/>
                <a:cs typeface="KFGQPC Uthman Taha Naskh" panose="02000000000000000000" pitchFamily="2" charset="-78"/>
              </a:rPr>
              <a:t>عَصَبَةٌ بِنَفْسِهِ</a:t>
            </a:r>
            <a:r>
              <a:rPr lang="en-US" sz="3600" dirty="0">
                <a:ln w="0"/>
                <a:effectLst>
                  <a:outerShdw blurRad="38100" dist="19050" dir="2700000" algn="tl" rotWithShape="0">
                    <a:schemeClr val="dk1">
                      <a:alpha val="40000"/>
                    </a:schemeClr>
                  </a:outerShdw>
                </a:effectLst>
                <a:latin typeface="NikoshBAN" panose="02000000000000000000" pitchFamily="2" charset="0"/>
                <a:cs typeface="KFGQPC Uthman Taha Naskh" panose="02000000000000000000" pitchFamily="2" charset="-78"/>
              </a:rPr>
              <a:t> </a:t>
            </a:r>
            <a:r>
              <a:rPr lang="en-US" sz="36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সরাসরি</a:t>
            </a:r>
            <a:r>
              <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আসাবা</a:t>
            </a:r>
            <a:endParaRPr lang="en-US" sz="36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692716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1+#ppt_w/2"/>
                                          </p:val>
                                        </p:tav>
                                        <p:tav tm="100000">
                                          <p:val>
                                            <p:strVal val="#ppt_x"/>
                                          </p:val>
                                        </p:tav>
                                      </p:tavLst>
                                    </p:anim>
                                    <p:anim calcmode="lin" valueType="num">
                                      <p:cBhvr additive="base">
                                        <p:cTn id="13"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iterate type="wd">
                                    <p:tmPct val="10000"/>
                                  </p:iterate>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iterate type="wd">
                                    <p:tmPct val="10000"/>
                                  </p:iterate>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410</TotalTime>
  <Words>656</Words>
  <Application>Microsoft Office PowerPoint</Application>
  <PresentationFormat>On-screen Show (4:3)</PresentationFormat>
  <Paragraphs>59</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Al Qalam Quran Majeed Web</vt:lpstr>
      <vt:lpstr>Arial</vt:lpstr>
      <vt:lpstr>Cambria Math</vt:lpstr>
      <vt:lpstr>Century Gothic</vt:lpstr>
      <vt:lpstr>KFGQPC Uthman Taha Naskh</vt:lpstr>
      <vt:lpstr>NikoshBAN</vt:lpstr>
      <vt:lpstr>SutonnyMJ</vt:lpstr>
      <vt:lpstr>Tahoma</vt:lpstr>
      <vt:lpstr>Traditional Arabic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CtrlSoft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 A TAHER FARUKY</cp:lastModifiedBy>
  <cp:revision>208</cp:revision>
  <dcterms:created xsi:type="dcterms:W3CDTF">2016-06-11T22:17:10Z</dcterms:created>
  <dcterms:modified xsi:type="dcterms:W3CDTF">2021-03-02T17:01:53Z</dcterms:modified>
</cp:coreProperties>
</file>