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12192000"/>
  <p:notesSz cx="6858000" cy="9144000"/>
  <p:embeddedFontLst>
    <p:embeddedFont>
      <p:font typeface="Roboto"/>
      <p:regular r:id="rId39"/>
      <p:bold r:id="rId40"/>
      <p:italic r:id="rId41"/>
      <p:boldItalic r:id="rId42"/>
    </p:embeddedFont>
    <p:embeddedFont>
      <p:font typeface="Lato"/>
      <p:regular r:id="rId43"/>
      <p:bold r:id="rId44"/>
      <p:italic r:id="rId45"/>
      <p:boldItalic r:id="rId46"/>
    </p:embeddedFont>
    <p:embeddedFont>
      <p:font typeface="Corbel"/>
      <p:regular r:id="rId47"/>
      <p:bold r:id="rId48"/>
      <p:italic r:id="rId49"/>
      <p:boldItalic r:id="rId50"/>
    </p:embeddedFont>
    <p:embeddedFont>
      <p:font typeface="Quattrocento Sans"/>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5B00849-BB46-46C7-A71E-6A2AA9539147}">
  <a:tblStyle styleId="{E5B00849-BB46-46C7-A71E-6A2AA9539147}" styleName="Table_0">
    <a:wholeTbl>
      <a:tcTxStyle b="off" i="off">
        <a:font>
          <a:latin typeface="Segoe Print"/>
          <a:ea typeface="Segoe Print"/>
          <a:cs typeface="Segoe Print"/>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42" Type="http://schemas.openxmlformats.org/officeDocument/2006/relationships/font" Target="fonts/Roboto-boldItalic.fntdata"/><Relationship Id="rId41" Type="http://schemas.openxmlformats.org/officeDocument/2006/relationships/font" Target="fonts/Roboto-italic.fntdata"/><Relationship Id="rId44" Type="http://schemas.openxmlformats.org/officeDocument/2006/relationships/font" Target="fonts/Lato-bold.fntdata"/><Relationship Id="rId43" Type="http://schemas.openxmlformats.org/officeDocument/2006/relationships/font" Target="fonts/Lato-regular.fntdata"/><Relationship Id="rId46" Type="http://schemas.openxmlformats.org/officeDocument/2006/relationships/font" Target="fonts/Lato-boldItalic.fntdata"/><Relationship Id="rId45"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Corbel-bold.fntdata"/><Relationship Id="rId47" Type="http://schemas.openxmlformats.org/officeDocument/2006/relationships/font" Target="fonts/Corbel-regular.fntdata"/><Relationship Id="rId49" Type="http://schemas.openxmlformats.org/officeDocument/2006/relationships/font" Target="fonts/Corbel-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Roboto-regular.fntdata"/><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QuattrocentoSans-regular.fntdata"/><Relationship Id="rId50" Type="http://schemas.openxmlformats.org/officeDocument/2006/relationships/font" Target="fonts/Corbel-boldItalic.fntdata"/><Relationship Id="rId53" Type="http://schemas.openxmlformats.org/officeDocument/2006/relationships/font" Target="fonts/QuattrocentoSans-italic.fntdata"/><Relationship Id="rId52" Type="http://schemas.openxmlformats.org/officeDocument/2006/relationships/font" Target="fonts/QuattrocentoSans-bold.fntdata"/><Relationship Id="rId11" Type="http://schemas.openxmlformats.org/officeDocument/2006/relationships/slide" Target="slides/slide6.xml"/><Relationship Id="rId10" Type="http://schemas.openxmlformats.org/officeDocument/2006/relationships/slide" Target="slides/slide5.xml"/><Relationship Id="rId54" Type="http://schemas.openxmlformats.org/officeDocument/2006/relationships/font" Target="fonts/QuattrocentoSans-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Quattrocento Sans"/>
                <a:ea typeface="Quattrocento Sans"/>
                <a:cs typeface="Quattrocento Sans"/>
                <a:sym typeface="Quattrocento Sans"/>
              </a:defRPr>
            </a:lvl1pPr>
            <a:lvl2pPr indent="-228600" lvl="1" marL="914400" marR="0" rtl="0" algn="l">
              <a:spcBef>
                <a:spcPts val="0"/>
              </a:spcBef>
              <a:spcAft>
                <a:spcPts val="0"/>
              </a:spcAft>
              <a:buSzPts val="1400"/>
              <a:buNone/>
              <a:defRPr b="0" i="0" sz="1200" u="none" cap="none" strike="noStrike">
                <a:solidFill>
                  <a:schemeClr val="dk1"/>
                </a:solidFill>
                <a:latin typeface="Quattrocento Sans"/>
                <a:ea typeface="Quattrocento Sans"/>
                <a:cs typeface="Quattrocento Sans"/>
                <a:sym typeface="Quattrocento Sans"/>
              </a:defRPr>
            </a:lvl2pPr>
            <a:lvl3pPr indent="-228600" lvl="2" marL="1371600" marR="0" rtl="0" algn="l">
              <a:spcBef>
                <a:spcPts val="0"/>
              </a:spcBef>
              <a:spcAft>
                <a:spcPts val="0"/>
              </a:spcAft>
              <a:buSzPts val="1400"/>
              <a:buNone/>
              <a:defRPr b="0" i="0" sz="1200" u="none" cap="none" strike="noStrike">
                <a:solidFill>
                  <a:schemeClr val="dk1"/>
                </a:solidFill>
                <a:latin typeface="Quattrocento Sans"/>
                <a:ea typeface="Quattrocento Sans"/>
                <a:cs typeface="Quattrocento Sans"/>
                <a:sym typeface="Quattrocento Sans"/>
              </a:defRPr>
            </a:lvl3pPr>
            <a:lvl4pPr indent="-228600" lvl="3" marL="1828800" marR="0" rtl="0" algn="l">
              <a:spcBef>
                <a:spcPts val="0"/>
              </a:spcBef>
              <a:spcAft>
                <a:spcPts val="0"/>
              </a:spcAft>
              <a:buSzPts val="1400"/>
              <a:buNone/>
              <a:defRPr b="0" i="0" sz="1200" u="none" cap="none" strike="noStrike">
                <a:solidFill>
                  <a:schemeClr val="dk1"/>
                </a:solidFill>
                <a:latin typeface="Quattrocento Sans"/>
                <a:ea typeface="Quattrocento Sans"/>
                <a:cs typeface="Quattrocento Sans"/>
                <a:sym typeface="Quattrocento Sans"/>
              </a:defRPr>
            </a:lvl4pPr>
            <a:lvl5pPr indent="-228600" lvl="4" marL="2286000" marR="0" rtl="0" algn="l">
              <a:spcBef>
                <a:spcPts val="0"/>
              </a:spcBef>
              <a:spcAft>
                <a:spcPts val="0"/>
              </a:spcAft>
              <a:buSzPts val="1400"/>
              <a:buNone/>
              <a:defRPr b="0" i="0" sz="1200" u="none" cap="none" strike="noStrike">
                <a:solidFill>
                  <a:schemeClr val="dk1"/>
                </a:solidFill>
                <a:latin typeface="Quattrocento Sans"/>
                <a:ea typeface="Quattrocento Sans"/>
                <a:cs typeface="Quattrocento Sans"/>
                <a:sym typeface="Quattrocento Sans"/>
              </a:defRPr>
            </a:lvl5pPr>
            <a:lvl6pPr indent="-228600" lvl="5" marL="2743200" marR="0" rtl="0" algn="l">
              <a:spcBef>
                <a:spcPts val="0"/>
              </a:spcBef>
              <a:spcAft>
                <a:spcPts val="0"/>
              </a:spcAft>
              <a:buSzPts val="1400"/>
              <a:buNone/>
              <a:defRPr b="0" i="0" sz="1200" u="none" cap="none" strike="noStrike">
                <a:solidFill>
                  <a:schemeClr val="dk1"/>
                </a:solidFill>
                <a:latin typeface="Quattrocento Sans"/>
                <a:ea typeface="Quattrocento Sans"/>
                <a:cs typeface="Quattrocento Sans"/>
                <a:sym typeface="Quattrocento Sans"/>
              </a:defRPr>
            </a:lvl6pPr>
            <a:lvl7pPr indent="-228600" lvl="6" marL="3200400" marR="0" rtl="0" algn="l">
              <a:spcBef>
                <a:spcPts val="0"/>
              </a:spcBef>
              <a:spcAft>
                <a:spcPts val="0"/>
              </a:spcAft>
              <a:buSzPts val="1400"/>
              <a:buNone/>
              <a:defRPr b="0" i="0" sz="1200" u="none" cap="none" strike="noStrike">
                <a:solidFill>
                  <a:schemeClr val="dk1"/>
                </a:solidFill>
                <a:latin typeface="Quattrocento Sans"/>
                <a:ea typeface="Quattrocento Sans"/>
                <a:cs typeface="Quattrocento Sans"/>
                <a:sym typeface="Quattrocento Sans"/>
              </a:defRPr>
            </a:lvl7pPr>
            <a:lvl8pPr indent="-228600" lvl="7" marL="3657600" marR="0" rtl="0" algn="l">
              <a:spcBef>
                <a:spcPts val="0"/>
              </a:spcBef>
              <a:spcAft>
                <a:spcPts val="0"/>
              </a:spcAft>
              <a:buSzPts val="1400"/>
              <a:buNone/>
              <a:defRPr b="0" i="0" sz="1200" u="none" cap="none" strike="noStrike">
                <a:solidFill>
                  <a:schemeClr val="dk1"/>
                </a:solidFill>
                <a:latin typeface="Quattrocento Sans"/>
                <a:ea typeface="Quattrocento Sans"/>
                <a:cs typeface="Quattrocento Sans"/>
                <a:sym typeface="Quattrocento Sans"/>
              </a:defRPr>
            </a:lvl8pPr>
            <a:lvl9pPr indent="-228600" lvl="8" marL="4114800" marR="0" rtl="0" algn="l">
              <a:spcBef>
                <a:spcPts val="0"/>
              </a:spcBef>
              <a:spcAft>
                <a:spcPts val="0"/>
              </a:spcAft>
              <a:buSzPts val="1400"/>
              <a:buNone/>
              <a:defRPr b="0" i="0" sz="1200" u="none" cap="none" strike="noStrike">
                <a:solidFill>
                  <a:schemeClr val="dk1"/>
                </a:solidFill>
                <a:latin typeface="Quattrocento Sans"/>
                <a:ea typeface="Quattrocento Sans"/>
                <a:cs typeface="Quattrocento Sans"/>
                <a:sym typeface="Quattrocento Sans"/>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Quattrocento Sans"/>
                <a:ea typeface="Quattrocento Sans"/>
                <a:cs typeface="Quattrocento Sans"/>
                <a:sym typeface="Quattrocento Sans"/>
              </a:rPr>
              <a:t>‹#›</a:t>
            </a:fld>
            <a:endParaRPr b="0" i="0" sz="1200" u="none" cap="none" strike="noStrike">
              <a:solidFill>
                <a:schemeClr val="dk1"/>
              </a:solidFill>
              <a:latin typeface="Quattrocento Sans"/>
              <a:ea typeface="Quattrocento Sans"/>
              <a:cs typeface="Quattrocento Sans"/>
              <a:sym typeface="Quattrocento San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6409d3f39354062d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4" name="Google Shape;234;g6409d3f39354062d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
          <p:cNvSpPr txBox="1"/>
          <p:nvPr>
            <p:ph type="ctrTitle"/>
          </p:nvPr>
        </p:nvSpPr>
        <p:spPr>
          <a:xfrm>
            <a:off x="4265611" y="1752600"/>
            <a:ext cx="6858002" cy="182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5400"/>
              <a:buFont typeface="Quattrocento San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4265610" y="3733800"/>
            <a:ext cx="6858002" cy="9144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2400"/>
              <a:buNone/>
              <a:defRPr sz="2400"/>
            </a:lvl1pPr>
            <a:lvl2pPr lvl="1" algn="ctr">
              <a:lnSpc>
                <a:spcPct val="100000"/>
              </a:lnSpc>
              <a:spcBef>
                <a:spcPts val="1200"/>
              </a:spcBef>
              <a:spcAft>
                <a:spcPts val="0"/>
              </a:spcAft>
              <a:buClr>
                <a:schemeClr val="dk1"/>
              </a:buClr>
              <a:buSzPts val="2000"/>
              <a:buNone/>
              <a:defRPr sz="2000"/>
            </a:lvl2pPr>
            <a:lvl3pPr lvl="2" algn="ctr">
              <a:lnSpc>
                <a:spcPct val="100000"/>
              </a:lnSpc>
              <a:spcBef>
                <a:spcPts val="800"/>
              </a:spcBef>
              <a:spcAft>
                <a:spcPts val="0"/>
              </a:spcAft>
              <a:buClr>
                <a:schemeClr val="dk1"/>
              </a:buClr>
              <a:buSzPts val="1800"/>
              <a:buNone/>
              <a:defRPr sz="1800"/>
            </a:lvl3pPr>
            <a:lvl4pPr lvl="3" algn="ctr">
              <a:lnSpc>
                <a:spcPct val="100000"/>
              </a:lnSpc>
              <a:spcBef>
                <a:spcPts val="600"/>
              </a:spcBef>
              <a:spcAft>
                <a:spcPts val="0"/>
              </a:spcAft>
              <a:buClr>
                <a:schemeClr val="dk1"/>
              </a:buClr>
              <a:buSzPts val="1600"/>
              <a:buNone/>
              <a:defRPr sz="1600"/>
            </a:lvl4pPr>
            <a:lvl5pPr lvl="4" algn="ctr">
              <a:lnSpc>
                <a:spcPct val="10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600"/>
              </a:spcBef>
              <a:spcAft>
                <a:spcPts val="0"/>
              </a:spcAft>
              <a:buClr>
                <a:schemeClr val="dk1"/>
              </a:buClr>
              <a:buSzPts val="1600"/>
              <a:buNone/>
              <a:defRPr sz="1600"/>
            </a:lvl7pPr>
            <a:lvl8pPr lvl="7" algn="ctr">
              <a:lnSpc>
                <a:spcPct val="90000"/>
              </a:lnSpc>
              <a:spcBef>
                <a:spcPts val="600"/>
              </a:spcBef>
              <a:spcAft>
                <a:spcPts val="0"/>
              </a:spcAft>
              <a:buClr>
                <a:schemeClr val="dk1"/>
              </a:buClr>
              <a:buSzPts val="1600"/>
              <a:buNone/>
              <a:defRPr sz="1600"/>
            </a:lvl8pPr>
            <a:lvl9pPr lvl="8" algn="ctr">
              <a:lnSpc>
                <a:spcPct val="90000"/>
              </a:lnSpc>
              <a:spcBef>
                <a:spcPts val="6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ictures with Captions">
  <p:cSld name="Two Pictures with Captions">
    <p:spTree>
      <p:nvGrpSpPr>
        <p:cNvPr id="80" name="Shape 80"/>
        <p:cNvGrpSpPr/>
        <p:nvPr/>
      </p:nvGrpSpPr>
      <p:grpSpPr>
        <a:xfrm>
          <a:off x="0" y="0"/>
          <a:ext cx="0" cy="0"/>
          <a:chOff x="0" y="0"/>
          <a:chExt cx="0" cy="0"/>
        </a:xfrm>
      </p:grpSpPr>
      <p:sp>
        <p:nvSpPr>
          <p:cNvPr id="81" name="Google Shape;81;p11"/>
          <p:cNvSpPr txBox="1"/>
          <p:nvPr>
            <p:ph type="title"/>
          </p:nvPr>
        </p:nvSpPr>
        <p:spPr>
          <a:xfrm>
            <a:off x="1065212" y="304799"/>
            <a:ext cx="10058402" cy="12161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82" name="Google Shape;82;p11"/>
          <p:cNvGrpSpPr/>
          <p:nvPr/>
        </p:nvGrpSpPr>
        <p:grpSpPr>
          <a:xfrm>
            <a:off x="1052422" y="1733550"/>
            <a:ext cx="4360503" cy="3050038"/>
            <a:chOff x="895350" y="3313113"/>
            <a:chExt cx="3613151" cy="2790825"/>
          </a:xfrm>
        </p:grpSpPr>
        <p:sp>
          <p:nvSpPr>
            <p:cNvPr id="83" name="Google Shape;83;p11"/>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84" name="Google Shape;84;p11"/>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85" name="Google Shape;85;p11"/>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86" name="Google Shape;86;p11"/>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87" name="Google Shape;87;p11"/>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88" name="Google Shape;88;p11"/>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89" name="Google Shape;89;p11"/>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90" name="Google Shape;90;p11"/>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91" name="Google Shape;91;p11"/>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92" name="Google Shape;92;p11"/>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93" name="Google Shape;93;p11"/>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94" name="Google Shape;94;p11"/>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95" name="Google Shape;95;p11"/>
          <p:cNvSpPr/>
          <p:nvPr>
            <p:ph idx="2" type="pic"/>
          </p:nvPr>
        </p:nvSpPr>
        <p:spPr>
          <a:xfrm>
            <a:off x="1265028" y="1900210"/>
            <a:ext cx="3935536" cy="2571736"/>
          </a:xfrm>
          <a:prstGeom prst="rect">
            <a:avLst/>
          </a:prstGeom>
          <a:solidFill>
            <a:schemeClr val="lt2"/>
          </a:solidFill>
          <a:ln cap="flat" cmpd="sng" w="38100">
            <a:solidFill>
              <a:schemeClr val="lt1"/>
            </a:solidFill>
            <a:prstDash val="solid"/>
            <a:round/>
            <a:headEnd len="sm" w="sm" type="none"/>
            <a:tailEnd len="sm" w="sm" type="none"/>
          </a:ln>
        </p:spPr>
        <p:txBody>
          <a:bodyPr anchorCtr="0" anchor="t" bIns="45700" lIns="91425" spcFirstLastPara="1" rIns="91425" wrap="square" tIns="45700">
            <a:noAutofit/>
          </a:bodyPr>
          <a:lstStyle>
            <a:lvl1pPr lvl="0" marR="0" rtl="0" algn="ctr">
              <a:lnSpc>
                <a:spcPct val="100000"/>
              </a:lnSpc>
              <a:spcBef>
                <a:spcPts val="18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12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8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5pPr>
            <a:lvl6pPr lvl="5"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6pPr>
            <a:lvl7pPr lvl="6"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7pPr>
            <a:lvl8pPr lvl="7"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8pPr>
            <a:lvl9pPr lvl="8"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9pPr>
          </a:lstStyle>
          <a:p/>
        </p:txBody>
      </p:sp>
      <p:sp>
        <p:nvSpPr>
          <p:cNvPr id="96" name="Google Shape;96;p11"/>
          <p:cNvSpPr txBox="1"/>
          <p:nvPr>
            <p:ph idx="1" type="body"/>
          </p:nvPr>
        </p:nvSpPr>
        <p:spPr>
          <a:xfrm>
            <a:off x="1052423" y="4935990"/>
            <a:ext cx="4368980" cy="100761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97" name="Google Shape;97;p11"/>
          <p:cNvGrpSpPr/>
          <p:nvPr/>
        </p:nvGrpSpPr>
        <p:grpSpPr>
          <a:xfrm>
            <a:off x="6763111" y="1733550"/>
            <a:ext cx="4360503" cy="3050038"/>
            <a:chOff x="895350" y="3313113"/>
            <a:chExt cx="3613151" cy="2790825"/>
          </a:xfrm>
        </p:grpSpPr>
        <p:sp>
          <p:nvSpPr>
            <p:cNvPr id="98" name="Google Shape;98;p11"/>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99" name="Google Shape;99;p11"/>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0" name="Google Shape;100;p11"/>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1" name="Google Shape;101;p11"/>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2" name="Google Shape;102;p11"/>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3" name="Google Shape;103;p11"/>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4" name="Google Shape;104;p11"/>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5" name="Google Shape;105;p11"/>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6" name="Google Shape;106;p11"/>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7" name="Google Shape;107;p11"/>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8" name="Google Shape;108;p11"/>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9" name="Google Shape;109;p11"/>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10" name="Google Shape;110;p11"/>
          <p:cNvSpPr/>
          <p:nvPr>
            <p:ph idx="3" type="pic"/>
          </p:nvPr>
        </p:nvSpPr>
        <p:spPr>
          <a:xfrm>
            <a:off x="6975717" y="1900210"/>
            <a:ext cx="3935536" cy="2571736"/>
          </a:xfrm>
          <a:prstGeom prst="rect">
            <a:avLst/>
          </a:prstGeom>
          <a:solidFill>
            <a:schemeClr val="lt2"/>
          </a:solidFill>
          <a:ln cap="flat" cmpd="sng" w="38100">
            <a:solidFill>
              <a:schemeClr val="lt1"/>
            </a:solidFill>
            <a:prstDash val="solid"/>
            <a:round/>
            <a:headEnd len="sm" w="sm" type="none"/>
            <a:tailEnd len="sm" w="sm" type="none"/>
          </a:ln>
        </p:spPr>
        <p:txBody>
          <a:bodyPr anchorCtr="0" anchor="t" bIns="45700" lIns="91425" spcFirstLastPara="1" rIns="91425" wrap="square" tIns="45700">
            <a:noAutofit/>
          </a:bodyPr>
          <a:lstStyle>
            <a:lvl1pPr lvl="0" marR="0" rtl="0" algn="ctr">
              <a:lnSpc>
                <a:spcPct val="100000"/>
              </a:lnSpc>
              <a:spcBef>
                <a:spcPts val="18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12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8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5pPr>
            <a:lvl6pPr lvl="5"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6pPr>
            <a:lvl7pPr lvl="6"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7pPr>
            <a:lvl8pPr lvl="7"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8pPr>
            <a:lvl9pPr lvl="8"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9pPr>
          </a:lstStyle>
          <a:p/>
        </p:txBody>
      </p:sp>
      <p:sp>
        <p:nvSpPr>
          <p:cNvPr id="111" name="Google Shape;111;p11"/>
          <p:cNvSpPr txBox="1"/>
          <p:nvPr>
            <p:ph idx="4" type="body"/>
          </p:nvPr>
        </p:nvSpPr>
        <p:spPr>
          <a:xfrm>
            <a:off x="6742908" y="4935990"/>
            <a:ext cx="4368980" cy="100761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112" name="Google Shape;112;p11"/>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13" name="Google Shape;113;p11"/>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1"/>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s with Captions">
  <p:cSld name="Three Pictures with Captions">
    <p:spTree>
      <p:nvGrpSpPr>
        <p:cNvPr id="115" name="Shape 115"/>
        <p:cNvGrpSpPr/>
        <p:nvPr/>
      </p:nvGrpSpPr>
      <p:grpSpPr>
        <a:xfrm>
          <a:off x="0" y="0"/>
          <a:ext cx="0" cy="0"/>
          <a:chOff x="0" y="0"/>
          <a:chExt cx="0" cy="0"/>
        </a:xfrm>
      </p:grpSpPr>
      <p:sp>
        <p:nvSpPr>
          <p:cNvPr id="116" name="Google Shape;116;p12"/>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17" name="Google Shape;117;p12"/>
          <p:cNvGrpSpPr/>
          <p:nvPr/>
        </p:nvGrpSpPr>
        <p:grpSpPr>
          <a:xfrm rot="5400000">
            <a:off x="1045139" y="1678105"/>
            <a:ext cx="3123347" cy="3089730"/>
            <a:chOff x="895350" y="3313113"/>
            <a:chExt cx="3613151" cy="2790825"/>
          </a:xfrm>
        </p:grpSpPr>
        <p:sp>
          <p:nvSpPr>
            <p:cNvPr id="118" name="Google Shape;118;p12"/>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19" name="Google Shape;119;p12"/>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0" name="Google Shape;120;p12"/>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1" name="Google Shape;121;p12"/>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2" name="Google Shape;122;p12"/>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3" name="Google Shape;123;p12"/>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4" name="Google Shape;124;p12"/>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5" name="Google Shape;125;p12"/>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6" name="Google Shape;126;p12"/>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7" name="Google Shape;127;p12"/>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8" name="Google Shape;128;p12"/>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9" name="Google Shape;129;p12"/>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30" name="Google Shape;130;p12"/>
          <p:cNvSpPr/>
          <p:nvPr>
            <p:ph idx="2" type="pic"/>
          </p:nvPr>
        </p:nvSpPr>
        <p:spPr>
          <a:xfrm>
            <a:off x="1249168" y="1824285"/>
            <a:ext cx="2715289" cy="2776308"/>
          </a:xfrm>
          <a:prstGeom prst="rect">
            <a:avLst/>
          </a:prstGeom>
          <a:solidFill>
            <a:schemeClr val="lt2"/>
          </a:solidFill>
          <a:ln cap="flat" cmpd="sng" w="38100">
            <a:solidFill>
              <a:schemeClr val="lt1"/>
            </a:solidFill>
            <a:prstDash val="solid"/>
            <a:round/>
            <a:headEnd len="sm" w="sm" type="none"/>
            <a:tailEnd len="sm" w="sm" type="none"/>
          </a:ln>
        </p:spPr>
        <p:txBody>
          <a:bodyPr anchorCtr="0" anchor="t" bIns="45700" lIns="91425" spcFirstLastPara="1" rIns="91425" wrap="square" tIns="45700">
            <a:noAutofit/>
          </a:bodyPr>
          <a:lstStyle>
            <a:lvl1pPr lvl="0" marR="0" rtl="0" algn="ctr">
              <a:lnSpc>
                <a:spcPct val="100000"/>
              </a:lnSpc>
              <a:spcBef>
                <a:spcPts val="18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12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8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5pPr>
            <a:lvl6pPr lvl="5"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6pPr>
            <a:lvl7pPr lvl="6"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7pPr>
            <a:lvl8pPr lvl="7"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8pPr>
            <a:lvl9pPr lvl="8"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9pPr>
          </a:lstStyle>
          <a:p/>
        </p:txBody>
      </p:sp>
      <p:sp>
        <p:nvSpPr>
          <p:cNvPr id="131" name="Google Shape;131;p12"/>
          <p:cNvSpPr txBox="1"/>
          <p:nvPr>
            <p:ph idx="1" type="body"/>
          </p:nvPr>
        </p:nvSpPr>
        <p:spPr>
          <a:xfrm>
            <a:off x="1235212"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132" name="Google Shape;132;p12"/>
          <p:cNvGrpSpPr/>
          <p:nvPr/>
        </p:nvGrpSpPr>
        <p:grpSpPr>
          <a:xfrm rot="5400000">
            <a:off x="4517135" y="1678105"/>
            <a:ext cx="3123347" cy="3089730"/>
            <a:chOff x="895350" y="3313113"/>
            <a:chExt cx="3613151" cy="2790825"/>
          </a:xfrm>
        </p:grpSpPr>
        <p:sp>
          <p:nvSpPr>
            <p:cNvPr id="133" name="Google Shape;133;p12"/>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4" name="Google Shape;134;p12"/>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5" name="Google Shape;135;p12"/>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6" name="Google Shape;136;p12"/>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7" name="Google Shape;137;p12"/>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8" name="Google Shape;138;p12"/>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9" name="Google Shape;139;p12"/>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0" name="Google Shape;140;p12"/>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1" name="Google Shape;141;p12"/>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2" name="Google Shape;142;p12"/>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3" name="Google Shape;143;p12"/>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4" name="Google Shape;144;p12"/>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45" name="Google Shape;145;p12"/>
          <p:cNvSpPr/>
          <p:nvPr>
            <p:ph idx="3" type="pic"/>
          </p:nvPr>
        </p:nvSpPr>
        <p:spPr>
          <a:xfrm>
            <a:off x="4720924" y="1824285"/>
            <a:ext cx="2715768" cy="2776308"/>
          </a:xfrm>
          <a:prstGeom prst="rect">
            <a:avLst/>
          </a:prstGeom>
          <a:solidFill>
            <a:schemeClr val="lt2"/>
          </a:solidFill>
          <a:ln cap="flat" cmpd="sng" w="38100">
            <a:solidFill>
              <a:schemeClr val="lt1"/>
            </a:solidFill>
            <a:prstDash val="solid"/>
            <a:round/>
            <a:headEnd len="sm" w="sm" type="none"/>
            <a:tailEnd len="sm" w="sm" type="none"/>
          </a:ln>
        </p:spPr>
        <p:txBody>
          <a:bodyPr anchorCtr="0" anchor="t" bIns="45700" lIns="91425" spcFirstLastPara="1" rIns="91425" wrap="square" tIns="45700">
            <a:noAutofit/>
          </a:bodyPr>
          <a:lstStyle>
            <a:lvl1pPr lvl="0" marR="0" rtl="0" algn="ctr">
              <a:lnSpc>
                <a:spcPct val="100000"/>
              </a:lnSpc>
              <a:spcBef>
                <a:spcPts val="18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12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8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5pPr>
            <a:lvl6pPr lvl="5"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6pPr>
            <a:lvl7pPr lvl="6"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7pPr>
            <a:lvl8pPr lvl="7"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8pPr>
            <a:lvl9pPr lvl="8"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9pPr>
          </a:lstStyle>
          <a:p/>
        </p:txBody>
      </p:sp>
      <p:sp>
        <p:nvSpPr>
          <p:cNvPr id="146" name="Google Shape;146;p12"/>
          <p:cNvSpPr txBox="1"/>
          <p:nvPr>
            <p:ph idx="4" type="body"/>
          </p:nvPr>
        </p:nvSpPr>
        <p:spPr>
          <a:xfrm>
            <a:off x="4707208"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147" name="Google Shape;147;p12"/>
          <p:cNvGrpSpPr/>
          <p:nvPr/>
        </p:nvGrpSpPr>
        <p:grpSpPr>
          <a:xfrm rot="5400000">
            <a:off x="8019010" y="1678105"/>
            <a:ext cx="3123347" cy="3089730"/>
            <a:chOff x="895350" y="3313113"/>
            <a:chExt cx="3613151" cy="2790825"/>
          </a:xfrm>
        </p:grpSpPr>
        <p:sp>
          <p:nvSpPr>
            <p:cNvPr id="148" name="Google Shape;148;p12"/>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9" name="Google Shape;149;p12"/>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0" name="Google Shape;150;p12"/>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1" name="Google Shape;151;p12"/>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2" name="Google Shape;152;p12"/>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3" name="Google Shape;153;p12"/>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4" name="Google Shape;154;p12"/>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5" name="Google Shape;155;p12"/>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6" name="Google Shape;156;p12"/>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7" name="Google Shape;157;p12"/>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8" name="Google Shape;158;p12"/>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9" name="Google Shape;159;p12"/>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60" name="Google Shape;160;p12"/>
          <p:cNvSpPr/>
          <p:nvPr>
            <p:ph idx="5" type="pic"/>
          </p:nvPr>
        </p:nvSpPr>
        <p:spPr>
          <a:xfrm>
            <a:off x="8222798" y="1824285"/>
            <a:ext cx="2715768" cy="2776308"/>
          </a:xfrm>
          <a:prstGeom prst="rect">
            <a:avLst/>
          </a:prstGeom>
          <a:solidFill>
            <a:schemeClr val="lt2"/>
          </a:solidFill>
          <a:ln cap="flat" cmpd="sng" w="38100">
            <a:solidFill>
              <a:schemeClr val="lt1"/>
            </a:solidFill>
            <a:prstDash val="solid"/>
            <a:round/>
            <a:headEnd len="sm" w="sm" type="none"/>
            <a:tailEnd len="sm" w="sm" type="none"/>
          </a:ln>
        </p:spPr>
        <p:txBody>
          <a:bodyPr anchorCtr="0" anchor="t" bIns="45700" lIns="91425" spcFirstLastPara="1" rIns="91425" wrap="square" tIns="45700">
            <a:noAutofit/>
          </a:bodyPr>
          <a:lstStyle>
            <a:lvl1pPr lvl="0" marR="0" rtl="0" algn="ctr">
              <a:lnSpc>
                <a:spcPct val="100000"/>
              </a:lnSpc>
              <a:spcBef>
                <a:spcPts val="18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12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8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5pPr>
            <a:lvl6pPr lvl="5"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6pPr>
            <a:lvl7pPr lvl="6"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7pPr>
            <a:lvl8pPr lvl="7"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8pPr>
            <a:lvl9pPr lvl="8"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9pPr>
          </a:lstStyle>
          <a:p/>
        </p:txBody>
      </p:sp>
      <p:sp>
        <p:nvSpPr>
          <p:cNvPr id="161" name="Google Shape;161;p12"/>
          <p:cNvSpPr txBox="1"/>
          <p:nvPr>
            <p:ph idx="6" type="body"/>
          </p:nvPr>
        </p:nvSpPr>
        <p:spPr>
          <a:xfrm>
            <a:off x="8209082"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162" name="Google Shape;162;p12"/>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63" name="Google Shape;163;p12"/>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12"/>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s with Caption">
  <p:cSld name="Three Pictures with Caption">
    <p:spTree>
      <p:nvGrpSpPr>
        <p:cNvPr id="165" name="Shape 165"/>
        <p:cNvGrpSpPr/>
        <p:nvPr/>
      </p:nvGrpSpPr>
      <p:grpSpPr>
        <a:xfrm>
          <a:off x="0" y="0"/>
          <a:ext cx="0" cy="0"/>
          <a:chOff x="0" y="0"/>
          <a:chExt cx="0" cy="0"/>
        </a:xfrm>
      </p:grpSpPr>
      <p:sp>
        <p:nvSpPr>
          <p:cNvPr id="166" name="Google Shape;166;p13"/>
          <p:cNvSpPr txBox="1"/>
          <p:nvPr>
            <p:ph type="title"/>
          </p:nvPr>
        </p:nvSpPr>
        <p:spPr>
          <a:xfrm>
            <a:off x="9066214" y="421594"/>
            <a:ext cx="2286000" cy="188550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2400"/>
              <a:buFont typeface="Quattrocento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67" name="Google Shape;167;p13"/>
          <p:cNvGrpSpPr/>
          <p:nvPr/>
        </p:nvGrpSpPr>
        <p:grpSpPr>
          <a:xfrm flipH="1" rot="5400000">
            <a:off x="274315" y="1102304"/>
            <a:ext cx="5053664" cy="4411852"/>
            <a:chOff x="895350" y="3313113"/>
            <a:chExt cx="3613151" cy="2790825"/>
          </a:xfrm>
        </p:grpSpPr>
        <p:sp>
          <p:nvSpPr>
            <p:cNvPr id="168" name="Google Shape;168;p13"/>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9" name="Google Shape;169;p13"/>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0" name="Google Shape;170;p13"/>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1" name="Google Shape;171;p13"/>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2" name="Google Shape;172;p13"/>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3" name="Google Shape;173;p13"/>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4" name="Google Shape;174;p13"/>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5" name="Google Shape;175;p13"/>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6" name="Google Shape;176;p13"/>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7" name="Google Shape;177;p13"/>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8" name="Google Shape;178;p13"/>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9" name="Google Shape;179;p13"/>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80" name="Google Shape;180;p13"/>
          <p:cNvSpPr/>
          <p:nvPr>
            <p:ph idx="2" type="pic"/>
          </p:nvPr>
        </p:nvSpPr>
        <p:spPr>
          <a:xfrm>
            <a:off x="840795" y="1020193"/>
            <a:ext cx="3886200" cy="4572000"/>
          </a:xfrm>
          <a:prstGeom prst="rect">
            <a:avLst/>
          </a:prstGeom>
          <a:solidFill>
            <a:schemeClr val="lt2"/>
          </a:solidFill>
          <a:ln cap="flat" cmpd="sng" w="38100">
            <a:solidFill>
              <a:schemeClr val="lt1"/>
            </a:solidFill>
            <a:prstDash val="solid"/>
            <a:round/>
            <a:headEnd len="sm" w="sm" type="none"/>
            <a:tailEnd len="sm" w="sm" type="none"/>
          </a:ln>
        </p:spPr>
        <p:txBody>
          <a:bodyPr anchorCtr="0" anchor="t" bIns="45700" lIns="91425" spcFirstLastPara="1" rIns="91425" wrap="square" tIns="45700">
            <a:noAutofit/>
          </a:bodyPr>
          <a:lstStyle>
            <a:lvl1pPr lvl="0" marR="0" rtl="0" algn="ctr">
              <a:lnSpc>
                <a:spcPct val="100000"/>
              </a:lnSpc>
              <a:spcBef>
                <a:spcPts val="18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12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8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5pPr>
            <a:lvl6pPr lvl="5"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6pPr>
            <a:lvl7pPr lvl="6"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7pPr>
            <a:lvl8pPr lvl="7"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8pPr>
            <a:lvl9pPr lvl="8"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9pPr>
          </a:lstStyle>
          <a:p/>
        </p:txBody>
      </p:sp>
      <p:grpSp>
        <p:nvGrpSpPr>
          <p:cNvPr id="181" name="Google Shape;181;p13"/>
          <p:cNvGrpSpPr/>
          <p:nvPr/>
        </p:nvGrpSpPr>
        <p:grpSpPr>
          <a:xfrm>
            <a:off x="5322489" y="319177"/>
            <a:ext cx="3389607" cy="2710838"/>
            <a:chOff x="895350" y="3313113"/>
            <a:chExt cx="3613151" cy="2790825"/>
          </a:xfrm>
        </p:grpSpPr>
        <p:sp>
          <p:nvSpPr>
            <p:cNvPr id="182" name="Google Shape;182;p13"/>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3" name="Google Shape;183;p13"/>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4" name="Google Shape;184;p13"/>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5" name="Google Shape;185;p13"/>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6" name="Google Shape;186;p13"/>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7" name="Google Shape;187;p13"/>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8" name="Google Shape;188;p13"/>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9" name="Google Shape;189;p13"/>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0" name="Google Shape;190;p13"/>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1" name="Google Shape;191;p13"/>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2" name="Google Shape;192;p13"/>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3" name="Google Shape;193;p13"/>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94" name="Google Shape;194;p13"/>
          <p:cNvSpPr/>
          <p:nvPr>
            <p:ph idx="3" type="pic"/>
          </p:nvPr>
        </p:nvSpPr>
        <p:spPr>
          <a:xfrm>
            <a:off x="5546780" y="529603"/>
            <a:ext cx="2993366" cy="2305338"/>
          </a:xfrm>
          <a:prstGeom prst="rect">
            <a:avLst/>
          </a:prstGeom>
          <a:solidFill>
            <a:schemeClr val="lt2"/>
          </a:solidFill>
          <a:ln cap="flat" cmpd="sng" w="38100">
            <a:solidFill>
              <a:schemeClr val="lt1"/>
            </a:solidFill>
            <a:prstDash val="solid"/>
            <a:round/>
            <a:headEnd len="sm" w="sm" type="none"/>
            <a:tailEnd len="sm" w="sm" type="none"/>
          </a:ln>
        </p:spPr>
        <p:txBody>
          <a:bodyPr anchorCtr="0" anchor="t" bIns="45700" lIns="91425" spcFirstLastPara="1" rIns="91425" wrap="square" tIns="45700">
            <a:noAutofit/>
          </a:bodyPr>
          <a:lstStyle>
            <a:lvl1pPr lvl="0" marR="0" rtl="0" algn="ctr">
              <a:lnSpc>
                <a:spcPct val="100000"/>
              </a:lnSpc>
              <a:spcBef>
                <a:spcPts val="18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12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8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5pPr>
            <a:lvl6pPr lvl="5"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6pPr>
            <a:lvl7pPr lvl="6"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7pPr>
            <a:lvl8pPr lvl="7"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8pPr>
            <a:lvl9pPr lvl="8"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9pPr>
          </a:lstStyle>
          <a:p/>
        </p:txBody>
      </p:sp>
      <p:grpSp>
        <p:nvGrpSpPr>
          <p:cNvPr id="195" name="Google Shape;195;p13"/>
          <p:cNvGrpSpPr/>
          <p:nvPr/>
        </p:nvGrpSpPr>
        <p:grpSpPr>
          <a:xfrm>
            <a:off x="5322489" y="3245640"/>
            <a:ext cx="3389607" cy="2710838"/>
            <a:chOff x="895350" y="3313113"/>
            <a:chExt cx="3613151" cy="2790825"/>
          </a:xfrm>
        </p:grpSpPr>
        <p:sp>
          <p:nvSpPr>
            <p:cNvPr id="196" name="Google Shape;196;p13"/>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7" name="Google Shape;197;p13"/>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8" name="Google Shape;198;p13"/>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9" name="Google Shape;199;p13"/>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0" name="Google Shape;200;p13"/>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1" name="Google Shape;201;p13"/>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2" name="Google Shape;202;p13"/>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3" name="Google Shape;203;p13"/>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4" name="Google Shape;204;p13"/>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5" name="Google Shape;205;p13"/>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6" name="Google Shape;206;p13"/>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7" name="Google Shape;207;p13"/>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208" name="Google Shape;208;p13"/>
          <p:cNvSpPr/>
          <p:nvPr>
            <p:ph idx="4" type="pic"/>
          </p:nvPr>
        </p:nvSpPr>
        <p:spPr>
          <a:xfrm>
            <a:off x="5546780" y="3456066"/>
            <a:ext cx="2993366" cy="2305338"/>
          </a:xfrm>
          <a:prstGeom prst="rect">
            <a:avLst/>
          </a:prstGeom>
          <a:solidFill>
            <a:schemeClr val="lt2"/>
          </a:solidFill>
          <a:ln cap="flat" cmpd="sng" w="38100">
            <a:solidFill>
              <a:schemeClr val="lt1"/>
            </a:solidFill>
            <a:prstDash val="solid"/>
            <a:round/>
            <a:headEnd len="sm" w="sm" type="none"/>
            <a:tailEnd len="sm" w="sm" type="none"/>
          </a:ln>
        </p:spPr>
        <p:txBody>
          <a:bodyPr anchorCtr="0" anchor="t" bIns="45700" lIns="91425" spcFirstLastPara="1" rIns="91425" wrap="square" tIns="45700">
            <a:noAutofit/>
          </a:bodyPr>
          <a:lstStyle>
            <a:lvl1pPr lvl="0" marR="0" rtl="0" algn="ctr">
              <a:lnSpc>
                <a:spcPct val="100000"/>
              </a:lnSpc>
              <a:spcBef>
                <a:spcPts val="18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12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8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5pPr>
            <a:lvl6pPr lvl="5"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6pPr>
            <a:lvl7pPr lvl="6"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7pPr>
            <a:lvl8pPr lvl="7"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8pPr>
            <a:lvl9pPr lvl="8"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9pPr>
          </a:lstStyle>
          <a:p/>
        </p:txBody>
      </p:sp>
      <p:sp>
        <p:nvSpPr>
          <p:cNvPr id="209" name="Google Shape;209;p13"/>
          <p:cNvSpPr txBox="1"/>
          <p:nvPr>
            <p:ph idx="1" type="body"/>
          </p:nvPr>
        </p:nvSpPr>
        <p:spPr>
          <a:xfrm>
            <a:off x="9066214" y="2484992"/>
            <a:ext cx="2286000" cy="324872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210" name="Google Shape;210;p13"/>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11" name="Google Shape;211;p13"/>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13"/>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3" name="Shape 213"/>
        <p:cNvGrpSpPr/>
        <p:nvPr/>
      </p:nvGrpSpPr>
      <p:grpSpPr>
        <a:xfrm>
          <a:off x="0" y="0"/>
          <a:ext cx="0" cy="0"/>
          <a:chOff x="0" y="0"/>
          <a:chExt cx="0" cy="0"/>
        </a:xfrm>
      </p:grpSpPr>
      <p:sp>
        <p:nvSpPr>
          <p:cNvPr id="214" name="Google Shape;214;p14"/>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5" name="Google Shape;215;p14"/>
          <p:cNvSpPr txBox="1"/>
          <p:nvPr>
            <p:ph idx="1" type="body"/>
          </p:nvPr>
        </p:nvSpPr>
        <p:spPr>
          <a:xfrm rot="5400000">
            <a:off x="3979864" y="-1162050"/>
            <a:ext cx="422910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16" name="Google Shape;216;p14"/>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17" name="Google Shape;217;p14"/>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14"/>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bg>
      <p:bgPr>
        <a:blipFill>
          <a:blip r:embed="rId2">
            <a:alphaModFix/>
          </a:blip>
          <a:stretch>
            <a:fillRect/>
          </a:stretch>
        </a:blipFill>
      </p:bgPr>
    </p:bg>
    <p:spTree>
      <p:nvGrpSpPr>
        <p:cNvPr id="219" name="Shape 219"/>
        <p:cNvGrpSpPr/>
        <p:nvPr/>
      </p:nvGrpSpPr>
      <p:grpSpPr>
        <a:xfrm>
          <a:off x="0" y="0"/>
          <a:ext cx="0" cy="0"/>
          <a:chOff x="0" y="0"/>
          <a:chExt cx="0" cy="0"/>
        </a:xfrm>
      </p:grpSpPr>
      <p:sp>
        <p:nvSpPr>
          <p:cNvPr id="220" name="Google Shape;220;p15"/>
          <p:cNvSpPr txBox="1"/>
          <p:nvPr>
            <p:ph type="title"/>
          </p:nvPr>
        </p:nvSpPr>
        <p:spPr>
          <a:xfrm rot="5400000">
            <a:off x="7650584" y="2278485"/>
            <a:ext cx="5676900" cy="1729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1" name="Google Shape;221;p15"/>
          <p:cNvSpPr txBox="1"/>
          <p:nvPr>
            <p:ph idx="1" type="body"/>
          </p:nvPr>
        </p:nvSpPr>
        <p:spPr>
          <a:xfrm rot="5400000">
            <a:off x="2316585" y="-1173586"/>
            <a:ext cx="5676900" cy="8633671"/>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22" name="Google Shape;222;p15"/>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23" name="Google Shape;223;p15"/>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15"/>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p:spTree>
      <p:nvGrpSpPr>
        <p:cNvPr id="225" name="Shape 225"/>
        <p:cNvGrpSpPr/>
        <p:nvPr/>
      </p:nvGrpSpPr>
      <p:grpSpPr>
        <a:xfrm>
          <a:off x="0" y="0"/>
          <a:ext cx="0" cy="0"/>
          <a:chOff x="0" y="0"/>
          <a:chExt cx="0" cy="0"/>
        </a:xfrm>
      </p:grpSpPr>
      <p:sp>
        <p:nvSpPr>
          <p:cNvPr id="226" name="Google Shape;226;p16"/>
          <p:cNvSpPr/>
          <p:nvPr/>
        </p:nvSpPr>
        <p:spPr>
          <a:xfrm>
            <a:off x="0" y="0"/>
            <a:ext cx="12192000" cy="6858000"/>
          </a:xfrm>
          <a:prstGeom prst="frame">
            <a:avLst>
              <a:gd fmla="val 3284" name="adj1"/>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3"/>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1" name="Google Shape;21;p3"/>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2" name="Google Shape;22;p3"/>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4"/>
          <p:cNvSpPr txBox="1"/>
          <p:nvPr>
            <p:ph type="title"/>
          </p:nvPr>
        </p:nvSpPr>
        <p:spPr>
          <a:xfrm>
            <a:off x="4265613" y="1828800"/>
            <a:ext cx="6858002" cy="182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4400"/>
              <a:buFont typeface="Quattrocento Sans"/>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txBox="1"/>
          <p:nvPr>
            <p:ph idx="1" type="body"/>
          </p:nvPr>
        </p:nvSpPr>
        <p:spPr>
          <a:xfrm>
            <a:off x="4265610" y="3733800"/>
            <a:ext cx="6858002"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sz="2400">
                <a:solidFill>
                  <a:schemeClr val="dk1"/>
                </a:solidFill>
              </a:defRPr>
            </a:lvl1pPr>
            <a:lvl2pPr indent="-228600" lvl="1" marL="914400" algn="l">
              <a:lnSpc>
                <a:spcPct val="100000"/>
              </a:lnSpc>
              <a:spcBef>
                <a:spcPts val="1200"/>
              </a:spcBef>
              <a:spcAft>
                <a:spcPts val="0"/>
              </a:spcAft>
              <a:buClr>
                <a:srgbClr val="BA9789"/>
              </a:buClr>
              <a:buSzPts val="2000"/>
              <a:buNone/>
              <a:defRPr sz="2000">
                <a:solidFill>
                  <a:srgbClr val="BA9789"/>
                </a:solidFill>
              </a:defRPr>
            </a:lvl2pPr>
            <a:lvl3pPr indent="-228600" lvl="2" marL="1371600" algn="l">
              <a:lnSpc>
                <a:spcPct val="100000"/>
              </a:lnSpc>
              <a:spcBef>
                <a:spcPts val="800"/>
              </a:spcBef>
              <a:spcAft>
                <a:spcPts val="0"/>
              </a:spcAft>
              <a:buClr>
                <a:srgbClr val="BA9789"/>
              </a:buClr>
              <a:buSzPts val="1800"/>
              <a:buNone/>
              <a:defRPr sz="1800">
                <a:solidFill>
                  <a:srgbClr val="BA9789"/>
                </a:solidFill>
              </a:defRPr>
            </a:lvl3pPr>
            <a:lvl4pPr indent="-228600" lvl="3" marL="1828800" algn="l">
              <a:lnSpc>
                <a:spcPct val="100000"/>
              </a:lnSpc>
              <a:spcBef>
                <a:spcPts val="600"/>
              </a:spcBef>
              <a:spcAft>
                <a:spcPts val="0"/>
              </a:spcAft>
              <a:buClr>
                <a:srgbClr val="BA9789"/>
              </a:buClr>
              <a:buSzPts val="1600"/>
              <a:buNone/>
              <a:defRPr sz="1600">
                <a:solidFill>
                  <a:srgbClr val="BA9789"/>
                </a:solidFill>
              </a:defRPr>
            </a:lvl4pPr>
            <a:lvl5pPr indent="-228600" lvl="4" marL="2286000" algn="l">
              <a:lnSpc>
                <a:spcPct val="100000"/>
              </a:lnSpc>
              <a:spcBef>
                <a:spcPts val="600"/>
              </a:spcBef>
              <a:spcAft>
                <a:spcPts val="0"/>
              </a:spcAft>
              <a:buClr>
                <a:srgbClr val="BA9789"/>
              </a:buClr>
              <a:buSzPts val="1600"/>
              <a:buNone/>
              <a:defRPr sz="1600">
                <a:solidFill>
                  <a:srgbClr val="BA9789"/>
                </a:solidFill>
              </a:defRPr>
            </a:lvl5pPr>
            <a:lvl6pPr indent="-228600" lvl="5" marL="2743200" algn="l">
              <a:lnSpc>
                <a:spcPct val="90000"/>
              </a:lnSpc>
              <a:spcBef>
                <a:spcPts val="600"/>
              </a:spcBef>
              <a:spcAft>
                <a:spcPts val="0"/>
              </a:spcAft>
              <a:buClr>
                <a:srgbClr val="BA9789"/>
              </a:buClr>
              <a:buSzPts val="1600"/>
              <a:buNone/>
              <a:defRPr sz="1600">
                <a:solidFill>
                  <a:srgbClr val="BA9789"/>
                </a:solidFill>
              </a:defRPr>
            </a:lvl6pPr>
            <a:lvl7pPr indent="-228600" lvl="6" marL="3200400" algn="l">
              <a:lnSpc>
                <a:spcPct val="90000"/>
              </a:lnSpc>
              <a:spcBef>
                <a:spcPts val="600"/>
              </a:spcBef>
              <a:spcAft>
                <a:spcPts val="0"/>
              </a:spcAft>
              <a:buClr>
                <a:srgbClr val="BA9789"/>
              </a:buClr>
              <a:buSzPts val="1600"/>
              <a:buNone/>
              <a:defRPr sz="1600">
                <a:solidFill>
                  <a:srgbClr val="BA9789"/>
                </a:solidFill>
              </a:defRPr>
            </a:lvl7pPr>
            <a:lvl8pPr indent="-228600" lvl="7" marL="3657600" algn="l">
              <a:lnSpc>
                <a:spcPct val="90000"/>
              </a:lnSpc>
              <a:spcBef>
                <a:spcPts val="600"/>
              </a:spcBef>
              <a:spcAft>
                <a:spcPts val="0"/>
              </a:spcAft>
              <a:buClr>
                <a:srgbClr val="BA9789"/>
              </a:buClr>
              <a:buSzPts val="1600"/>
              <a:buNone/>
              <a:defRPr sz="1600">
                <a:solidFill>
                  <a:srgbClr val="BA9789"/>
                </a:solidFill>
              </a:defRPr>
            </a:lvl8pPr>
            <a:lvl9pPr indent="-228600" lvl="8" marL="4114800" algn="l">
              <a:lnSpc>
                <a:spcPct val="90000"/>
              </a:lnSpc>
              <a:spcBef>
                <a:spcPts val="600"/>
              </a:spcBef>
              <a:spcAft>
                <a:spcPts val="0"/>
              </a:spcAft>
              <a:buClr>
                <a:srgbClr val="BA9789"/>
              </a:buClr>
              <a:buSzPts val="1600"/>
              <a:buNone/>
              <a:defRPr sz="1600">
                <a:solidFill>
                  <a:srgbClr val="BA9789"/>
                </a:solidFil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5"/>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9" name="Google Shape;29;p5"/>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1" name="Shape 31"/>
        <p:cNvGrpSpPr/>
        <p:nvPr/>
      </p:nvGrpSpPr>
      <p:grpSpPr>
        <a:xfrm>
          <a:off x="0" y="0"/>
          <a:ext cx="0" cy="0"/>
          <a:chOff x="0" y="0"/>
          <a:chExt cx="0" cy="0"/>
        </a:xfrm>
      </p:grpSpPr>
      <p:sp>
        <p:nvSpPr>
          <p:cNvPr id="32" name="Google Shape;32;p6"/>
          <p:cNvSpPr txBox="1"/>
          <p:nvPr>
            <p:ph type="title"/>
          </p:nvPr>
        </p:nvSpPr>
        <p:spPr>
          <a:xfrm>
            <a:off x="7492891" y="1330347"/>
            <a:ext cx="3840480" cy="21031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33" name="Google Shape;33;p6"/>
          <p:cNvGrpSpPr/>
          <p:nvPr/>
        </p:nvGrpSpPr>
        <p:grpSpPr>
          <a:xfrm>
            <a:off x="595546" y="781397"/>
            <a:ext cx="6433398" cy="5053665"/>
            <a:chOff x="5162444" y="781397"/>
            <a:chExt cx="6433398" cy="5053665"/>
          </a:xfrm>
        </p:grpSpPr>
        <p:sp>
          <p:nvSpPr>
            <p:cNvPr id="34" name="Google Shape;34;p6"/>
            <p:cNvSpPr/>
            <p:nvPr/>
          </p:nvSpPr>
          <p:spPr>
            <a:xfrm flipH="1" rot="5400000">
              <a:off x="3342557" y="3275021"/>
              <a:ext cx="3827994" cy="17568"/>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5" name="Google Shape;35;p6"/>
            <p:cNvSpPr/>
            <p:nvPr/>
          </p:nvSpPr>
          <p:spPr>
            <a:xfrm flipH="1" rot="5400000">
              <a:off x="9565728" y="3299447"/>
              <a:ext cx="3836876" cy="17568"/>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36" name="Google Shape;36;p6"/>
            <p:cNvGrpSpPr/>
            <p:nvPr/>
          </p:nvGrpSpPr>
          <p:grpSpPr>
            <a:xfrm>
              <a:off x="5814205" y="859113"/>
              <a:ext cx="5129147" cy="4880471"/>
              <a:chOff x="7856559" y="859113"/>
              <a:chExt cx="3086792" cy="4880471"/>
            </a:xfrm>
          </p:grpSpPr>
          <p:sp>
            <p:nvSpPr>
              <p:cNvPr id="37" name="Google Shape;37;p6"/>
              <p:cNvSpPr/>
              <p:nvPr/>
            </p:nvSpPr>
            <p:spPr>
              <a:xfrm flipH="1" rot="5400000">
                <a:off x="9392183" y="4188416"/>
                <a:ext cx="15544" cy="3086791"/>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8" name="Google Shape;38;p6"/>
              <p:cNvSpPr/>
              <p:nvPr/>
            </p:nvSpPr>
            <p:spPr>
              <a:xfrm flipH="1" rot="5400000">
                <a:off x="9366943" y="-651271"/>
                <a:ext cx="13322" cy="3034090"/>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9" name="Google Shape;39;p6"/>
            <p:cNvSpPr/>
            <p:nvPr/>
          </p:nvSpPr>
          <p:spPr>
            <a:xfrm flipH="1" rot="5400000">
              <a:off x="5186001" y="5323012"/>
              <a:ext cx="477390" cy="524504"/>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 name="Google Shape;40;p6"/>
            <p:cNvSpPr/>
            <p:nvPr/>
          </p:nvSpPr>
          <p:spPr>
            <a:xfrm flipH="1" rot="5400000">
              <a:off x="5197295" y="5324846"/>
              <a:ext cx="477390" cy="511956"/>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1" name="Google Shape;41;p6"/>
            <p:cNvSpPr/>
            <p:nvPr/>
          </p:nvSpPr>
          <p:spPr>
            <a:xfrm flipH="1" rot="5400000">
              <a:off x="11076843" y="5321082"/>
              <a:ext cx="508476" cy="519485"/>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2" name="Google Shape;42;p6"/>
            <p:cNvSpPr/>
            <p:nvPr/>
          </p:nvSpPr>
          <p:spPr>
            <a:xfrm flipH="1" rot="5400000">
              <a:off x="11093207" y="5321324"/>
              <a:ext cx="470728" cy="534543"/>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3" name="Google Shape;43;p6"/>
            <p:cNvSpPr/>
            <p:nvPr/>
          </p:nvSpPr>
          <p:spPr>
            <a:xfrm flipH="1" rot="5400000">
              <a:off x="11051654" y="771453"/>
              <a:ext cx="468508" cy="519485"/>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4" name="Google Shape;44;p6"/>
            <p:cNvSpPr/>
            <p:nvPr/>
          </p:nvSpPr>
          <p:spPr>
            <a:xfrm flipH="1" rot="5400000">
              <a:off x="11044126" y="786511"/>
              <a:ext cx="468508" cy="489370"/>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5" name="Google Shape;45;p6"/>
            <p:cNvSpPr/>
            <p:nvPr/>
          </p:nvSpPr>
          <p:spPr>
            <a:xfrm flipH="1" rot="5400000">
              <a:off x="5232723" y="721157"/>
              <a:ext cx="424100" cy="544581"/>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6" name="Google Shape;46;p6"/>
            <p:cNvSpPr/>
            <p:nvPr/>
          </p:nvSpPr>
          <p:spPr>
            <a:xfrm flipH="1" rot="5400000">
              <a:off x="5241796" y="749729"/>
              <a:ext cx="428541" cy="491879"/>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47" name="Google Shape;47;p6"/>
          <p:cNvSpPr/>
          <p:nvPr>
            <p:ph idx="2" type="pic"/>
          </p:nvPr>
        </p:nvSpPr>
        <p:spPr>
          <a:xfrm>
            <a:off x="836613" y="1031195"/>
            <a:ext cx="5943600" cy="4572000"/>
          </a:xfrm>
          <a:prstGeom prst="rect">
            <a:avLst/>
          </a:prstGeom>
          <a:solidFill>
            <a:srgbClr val="CFE4F9"/>
          </a:solidFill>
          <a:ln cap="flat" cmpd="sng" w="38100">
            <a:solidFill>
              <a:schemeClr val="lt1"/>
            </a:solidFill>
            <a:prstDash val="solid"/>
            <a:round/>
            <a:headEnd len="sm" w="sm" type="none"/>
            <a:tailEnd len="sm" w="sm" type="none"/>
          </a:ln>
        </p:spPr>
        <p:txBody>
          <a:bodyPr anchorCtr="0" anchor="t" bIns="45700" lIns="91425" spcFirstLastPara="1" rIns="91425" wrap="square" tIns="45700">
            <a:noAutofit/>
          </a:bodyPr>
          <a:lstStyle>
            <a:lvl1pPr lvl="0" marR="0" rtl="0" algn="l">
              <a:lnSpc>
                <a:spcPct val="100000"/>
              </a:lnSpc>
              <a:spcBef>
                <a:spcPts val="1800"/>
              </a:spcBef>
              <a:spcAft>
                <a:spcPts val="0"/>
              </a:spcAft>
              <a:buClr>
                <a:schemeClr val="dk1"/>
              </a:buClr>
              <a:buSzPts val="3200"/>
              <a:buFont typeface="Arial"/>
              <a:buNone/>
              <a:defRPr b="0" i="0" sz="32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1200"/>
              </a:spcBef>
              <a:spcAft>
                <a:spcPts val="0"/>
              </a:spcAft>
              <a:buClr>
                <a:schemeClr val="dk1"/>
              </a:buClr>
              <a:buSzPts val="2800"/>
              <a:buFont typeface="Arial"/>
              <a:buNone/>
              <a:defRPr b="0" i="0" sz="2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8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600"/>
              </a:spcBef>
              <a:spcAft>
                <a:spcPts val="0"/>
              </a:spcAft>
              <a:buClr>
                <a:schemeClr val="dk1"/>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600"/>
              </a:spcBef>
              <a:spcAft>
                <a:spcPts val="0"/>
              </a:spcAft>
              <a:buClr>
                <a:schemeClr val="dk1"/>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5pPr>
            <a:lvl6pPr lvl="5" marR="0" rtl="0" algn="l">
              <a:lnSpc>
                <a:spcPct val="90000"/>
              </a:lnSpc>
              <a:spcBef>
                <a:spcPts val="600"/>
              </a:spcBef>
              <a:spcAft>
                <a:spcPts val="0"/>
              </a:spcAft>
              <a:buClr>
                <a:schemeClr val="dk1"/>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6pPr>
            <a:lvl7pPr lvl="6" marR="0" rtl="0" algn="l">
              <a:lnSpc>
                <a:spcPct val="90000"/>
              </a:lnSpc>
              <a:spcBef>
                <a:spcPts val="600"/>
              </a:spcBef>
              <a:spcAft>
                <a:spcPts val="0"/>
              </a:spcAft>
              <a:buClr>
                <a:schemeClr val="dk1"/>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7pPr>
            <a:lvl8pPr lvl="7" marR="0" rtl="0" algn="l">
              <a:lnSpc>
                <a:spcPct val="90000"/>
              </a:lnSpc>
              <a:spcBef>
                <a:spcPts val="600"/>
              </a:spcBef>
              <a:spcAft>
                <a:spcPts val="0"/>
              </a:spcAft>
              <a:buClr>
                <a:schemeClr val="dk1"/>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8pPr>
            <a:lvl9pPr lvl="8" marR="0" rtl="0" algn="l">
              <a:lnSpc>
                <a:spcPct val="90000"/>
              </a:lnSpc>
              <a:spcBef>
                <a:spcPts val="600"/>
              </a:spcBef>
              <a:spcAft>
                <a:spcPts val="0"/>
              </a:spcAft>
              <a:buClr>
                <a:schemeClr val="dk1"/>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9pPr>
          </a:lstStyle>
          <a:p/>
        </p:txBody>
      </p:sp>
      <p:sp>
        <p:nvSpPr>
          <p:cNvPr id="48" name="Google Shape;48;p6"/>
          <p:cNvSpPr txBox="1"/>
          <p:nvPr>
            <p:ph idx="1" type="body"/>
          </p:nvPr>
        </p:nvSpPr>
        <p:spPr>
          <a:xfrm>
            <a:off x="7492891" y="3555521"/>
            <a:ext cx="3840480" cy="216851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800"/>
              </a:spcBef>
              <a:spcAft>
                <a:spcPts val="0"/>
              </a:spcAft>
              <a:buClr>
                <a:schemeClr val="dk1"/>
              </a:buClr>
              <a:buSzPts val="1800"/>
              <a:buNone/>
              <a:defRPr sz="18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49" name="Google Shape;49;p6"/>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50" name="Google Shape;50;p6"/>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7"/>
          <p:cNvSpPr txBox="1"/>
          <p:nvPr>
            <p:ph type="title"/>
          </p:nvPr>
        </p:nvSpPr>
        <p:spPr>
          <a:xfrm>
            <a:off x="7511732" y="1330347"/>
            <a:ext cx="3840480" cy="21031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7"/>
          <p:cNvSpPr txBox="1"/>
          <p:nvPr>
            <p:ph idx="1" type="body"/>
          </p:nvPr>
        </p:nvSpPr>
        <p:spPr>
          <a:xfrm>
            <a:off x="836613" y="914400"/>
            <a:ext cx="6172201" cy="50292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1800"/>
              </a:spcBef>
              <a:spcAft>
                <a:spcPts val="0"/>
              </a:spcAft>
              <a:buClr>
                <a:schemeClr val="dk1"/>
              </a:buClr>
              <a:buSzPts val="2400"/>
              <a:buChar char="•"/>
              <a:defRPr sz="2400"/>
            </a:lvl1pPr>
            <a:lvl2pPr indent="-355600" lvl="1" marL="914400" algn="l">
              <a:lnSpc>
                <a:spcPct val="100000"/>
              </a:lnSpc>
              <a:spcBef>
                <a:spcPts val="1200"/>
              </a:spcBef>
              <a:spcAft>
                <a:spcPts val="0"/>
              </a:spcAft>
              <a:buClr>
                <a:schemeClr val="dk1"/>
              </a:buClr>
              <a:buSzPts val="2000"/>
              <a:buChar char="•"/>
              <a:defRPr sz="2000"/>
            </a:lvl2pPr>
            <a:lvl3pPr indent="-342900" lvl="2" marL="1371600" algn="l">
              <a:lnSpc>
                <a:spcPct val="100000"/>
              </a:lnSpc>
              <a:spcBef>
                <a:spcPts val="800"/>
              </a:spcBef>
              <a:spcAft>
                <a:spcPts val="0"/>
              </a:spcAft>
              <a:buClr>
                <a:schemeClr val="dk1"/>
              </a:buClr>
              <a:buSzPts val="1800"/>
              <a:buChar char="•"/>
              <a:defRPr sz="1800"/>
            </a:lvl3pPr>
            <a:lvl4pPr indent="-330200" lvl="3" marL="1828800" algn="l">
              <a:lnSpc>
                <a:spcPct val="100000"/>
              </a:lnSpc>
              <a:spcBef>
                <a:spcPts val="600"/>
              </a:spcBef>
              <a:spcAft>
                <a:spcPts val="0"/>
              </a:spcAft>
              <a:buClr>
                <a:schemeClr val="dk1"/>
              </a:buClr>
              <a:buSzPts val="1600"/>
              <a:buChar char="•"/>
              <a:defRPr sz="1600"/>
            </a:lvl4pPr>
            <a:lvl5pPr indent="-330200" lvl="4" marL="2286000" algn="l">
              <a:lnSpc>
                <a:spcPct val="100000"/>
              </a:lnSpc>
              <a:spcBef>
                <a:spcPts val="600"/>
              </a:spcBef>
              <a:spcAft>
                <a:spcPts val="0"/>
              </a:spcAft>
              <a:buClr>
                <a:schemeClr val="dk1"/>
              </a:buClr>
              <a:buSzPts val="1600"/>
              <a:buChar char="•"/>
              <a:defRPr sz="1600"/>
            </a:lvl5pPr>
            <a:lvl6pPr indent="-355600" lvl="5" marL="2743200" algn="l">
              <a:lnSpc>
                <a:spcPct val="90000"/>
              </a:lnSpc>
              <a:spcBef>
                <a:spcPts val="600"/>
              </a:spcBef>
              <a:spcAft>
                <a:spcPts val="0"/>
              </a:spcAft>
              <a:buClr>
                <a:schemeClr val="dk1"/>
              </a:buClr>
              <a:buSzPts val="2000"/>
              <a:buChar char="•"/>
              <a:defRPr sz="2000"/>
            </a:lvl6pPr>
            <a:lvl7pPr indent="-355600" lvl="6" marL="3200400" algn="l">
              <a:lnSpc>
                <a:spcPct val="90000"/>
              </a:lnSpc>
              <a:spcBef>
                <a:spcPts val="600"/>
              </a:spcBef>
              <a:spcAft>
                <a:spcPts val="0"/>
              </a:spcAft>
              <a:buClr>
                <a:schemeClr val="dk1"/>
              </a:buClr>
              <a:buSzPts val="2000"/>
              <a:buChar char="•"/>
              <a:defRPr sz="2000"/>
            </a:lvl7pPr>
            <a:lvl8pPr indent="-355600" lvl="7" marL="3657600" algn="l">
              <a:lnSpc>
                <a:spcPct val="90000"/>
              </a:lnSpc>
              <a:spcBef>
                <a:spcPts val="600"/>
              </a:spcBef>
              <a:spcAft>
                <a:spcPts val="0"/>
              </a:spcAft>
              <a:buClr>
                <a:schemeClr val="dk1"/>
              </a:buClr>
              <a:buSzPts val="2000"/>
              <a:buChar char="•"/>
              <a:defRPr sz="2000"/>
            </a:lvl8pPr>
            <a:lvl9pPr indent="-355600" lvl="8" marL="4114800" algn="l">
              <a:lnSpc>
                <a:spcPct val="90000"/>
              </a:lnSpc>
              <a:spcBef>
                <a:spcPts val="600"/>
              </a:spcBef>
              <a:spcAft>
                <a:spcPts val="0"/>
              </a:spcAft>
              <a:buClr>
                <a:schemeClr val="dk1"/>
              </a:buClr>
              <a:buSzPts val="2000"/>
              <a:buChar char="•"/>
              <a:defRPr sz="2000"/>
            </a:lvl9pPr>
          </a:lstStyle>
          <a:p/>
        </p:txBody>
      </p:sp>
      <p:sp>
        <p:nvSpPr>
          <p:cNvPr id="55" name="Google Shape;55;p7"/>
          <p:cNvSpPr txBox="1"/>
          <p:nvPr>
            <p:ph idx="2" type="body"/>
          </p:nvPr>
        </p:nvSpPr>
        <p:spPr>
          <a:xfrm>
            <a:off x="7511732" y="3555523"/>
            <a:ext cx="3840480" cy="238807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800"/>
              </a:spcBef>
              <a:spcAft>
                <a:spcPts val="0"/>
              </a:spcAft>
              <a:buClr>
                <a:schemeClr val="dk1"/>
              </a:buClr>
              <a:buSzPts val="1800"/>
              <a:buNone/>
              <a:defRPr sz="18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56" name="Google Shape;56;p7"/>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1100">
                <a:solidFill>
                  <a:schemeClr val="dk1"/>
                </a:solidFill>
                <a:latin typeface="Quattrocento Sans"/>
                <a:ea typeface="Quattrocento Sans"/>
                <a:cs typeface="Quattrocento Sans"/>
                <a:sym typeface="Quattrocento Sans"/>
              </a:defRPr>
            </a:lvl1pPr>
            <a:lvl2pPr indent="0" lvl="1" marL="0" algn="l">
              <a:spcBef>
                <a:spcPts val="0"/>
              </a:spcBef>
              <a:buNone/>
              <a:defRPr sz="1100">
                <a:solidFill>
                  <a:schemeClr val="dk1"/>
                </a:solidFill>
                <a:latin typeface="Quattrocento Sans"/>
                <a:ea typeface="Quattrocento Sans"/>
                <a:cs typeface="Quattrocento Sans"/>
                <a:sym typeface="Quattrocento Sans"/>
              </a:defRPr>
            </a:lvl2pPr>
            <a:lvl3pPr indent="0" lvl="2" marL="0" algn="l">
              <a:spcBef>
                <a:spcPts val="0"/>
              </a:spcBef>
              <a:buNone/>
              <a:defRPr sz="1100">
                <a:solidFill>
                  <a:schemeClr val="dk1"/>
                </a:solidFill>
                <a:latin typeface="Quattrocento Sans"/>
                <a:ea typeface="Quattrocento Sans"/>
                <a:cs typeface="Quattrocento Sans"/>
                <a:sym typeface="Quattrocento Sans"/>
              </a:defRPr>
            </a:lvl3pPr>
            <a:lvl4pPr indent="0" lvl="3" marL="0" algn="l">
              <a:spcBef>
                <a:spcPts val="0"/>
              </a:spcBef>
              <a:buNone/>
              <a:defRPr sz="1100">
                <a:solidFill>
                  <a:schemeClr val="dk1"/>
                </a:solidFill>
                <a:latin typeface="Quattrocento Sans"/>
                <a:ea typeface="Quattrocento Sans"/>
                <a:cs typeface="Quattrocento Sans"/>
                <a:sym typeface="Quattrocento Sans"/>
              </a:defRPr>
            </a:lvl4pPr>
            <a:lvl5pPr indent="0" lvl="4" marL="0" algn="l">
              <a:spcBef>
                <a:spcPts val="0"/>
              </a:spcBef>
              <a:buNone/>
              <a:defRPr sz="1100">
                <a:solidFill>
                  <a:schemeClr val="dk1"/>
                </a:solidFill>
                <a:latin typeface="Quattrocento Sans"/>
                <a:ea typeface="Quattrocento Sans"/>
                <a:cs typeface="Quattrocento Sans"/>
                <a:sym typeface="Quattrocento Sans"/>
              </a:defRPr>
            </a:lvl5pPr>
            <a:lvl6pPr indent="0" lvl="5" marL="0" algn="l">
              <a:spcBef>
                <a:spcPts val="0"/>
              </a:spcBef>
              <a:buNone/>
              <a:defRPr sz="1100">
                <a:solidFill>
                  <a:schemeClr val="dk1"/>
                </a:solidFill>
                <a:latin typeface="Quattrocento Sans"/>
                <a:ea typeface="Quattrocento Sans"/>
                <a:cs typeface="Quattrocento Sans"/>
                <a:sym typeface="Quattrocento Sans"/>
              </a:defRPr>
            </a:lvl6pPr>
            <a:lvl7pPr indent="0" lvl="6" marL="0" algn="l">
              <a:spcBef>
                <a:spcPts val="0"/>
              </a:spcBef>
              <a:buNone/>
              <a:defRPr sz="1100">
                <a:solidFill>
                  <a:schemeClr val="dk1"/>
                </a:solidFill>
                <a:latin typeface="Quattrocento Sans"/>
                <a:ea typeface="Quattrocento Sans"/>
                <a:cs typeface="Quattrocento Sans"/>
                <a:sym typeface="Quattrocento Sans"/>
              </a:defRPr>
            </a:lvl7pPr>
            <a:lvl8pPr indent="0" lvl="7" marL="0" algn="l">
              <a:spcBef>
                <a:spcPts val="0"/>
              </a:spcBef>
              <a:buNone/>
              <a:defRPr sz="1100">
                <a:solidFill>
                  <a:schemeClr val="dk1"/>
                </a:solidFill>
                <a:latin typeface="Quattrocento Sans"/>
                <a:ea typeface="Quattrocento Sans"/>
                <a:cs typeface="Quattrocento Sans"/>
                <a:sym typeface="Quattrocento Sans"/>
              </a:defRPr>
            </a:lvl8pPr>
            <a:lvl9pPr indent="0" lvl="8" marL="0" algn="l">
              <a:spcBef>
                <a:spcPts val="0"/>
              </a:spcBef>
              <a:buNone/>
              <a:defRPr sz="1100">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US"/>
              <a:t>‹#›</a:t>
            </a:fld>
            <a:endParaRPr/>
          </a:p>
        </p:txBody>
      </p:sp>
      <p:sp>
        <p:nvSpPr>
          <p:cNvPr id="57" name="Google Shape;57;p7"/>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8"/>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8"/>
          <p:cNvSpPr txBox="1"/>
          <p:nvPr>
            <p:ph idx="1" type="body"/>
          </p:nvPr>
        </p:nvSpPr>
        <p:spPr>
          <a:xfrm>
            <a:off x="1065212" y="1825625"/>
            <a:ext cx="4954588" cy="418795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62" name="Google Shape;62;p8"/>
          <p:cNvSpPr txBox="1"/>
          <p:nvPr>
            <p:ph idx="2" type="body"/>
          </p:nvPr>
        </p:nvSpPr>
        <p:spPr>
          <a:xfrm>
            <a:off x="6172200" y="1825625"/>
            <a:ext cx="4951414" cy="418795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63" name="Google Shape;63;p8"/>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64" name="Google Shape;64;p8"/>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6" name="Shape 66"/>
        <p:cNvGrpSpPr/>
        <p:nvPr/>
      </p:nvGrpSpPr>
      <p:grpSpPr>
        <a:xfrm>
          <a:off x="0" y="0"/>
          <a:ext cx="0" cy="0"/>
          <a:chOff x="0" y="0"/>
          <a:chExt cx="0" cy="0"/>
        </a:xfrm>
      </p:grpSpPr>
      <p:sp>
        <p:nvSpPr>
          <p:cNvPr id="67" name="Google Shape;67;p9"/>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9"/>
          <p:cNvSpPr txBox="1"/>
          <p:nvPr>
            <p:ph idx="1" type="body"/>
          </p:nvPr>
        </p:nvSpPr>
        <p:spPr>
          <a:xfrm>
            <a:off x="1069848" y="1681163"/>
            <a:ext cx="495604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b="1" sz="2400"/>
            </a:lvl1pPr>
            <a:lvl2pPr indent="-228600" lvl="1" marL="914400" algn="l">
              <a:lnSpc>
                <a:spcPct val="100000"/>
              </a:lnSpc>
              <a:spcBef>
                <a:spcPts val="1200"/>
              </a:spcBef>
              <a:spcAft>
                <a:spcPts val="0"/>
              </a:spcAft>
              <a:buClr>
                <a:schemeClr val="dk1"/>
              </a:buClr>
              <a:buSzPts val="2000"/>
              <a:buNone/>
              <a:defRPr b="1" sz="2000"/>
            </a:lvl2pPr>
            <a:lvl3pPr indent="-228600" lvl="2" marL="1371600" algn="l">
              <a:lnSpc>
                <a:spcPct val="100000"/>
              </a:lnSpc>
              <a:spcBef>
                <a:spcPts val="8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600"/>
              </a:spcBef>
              <a:spcAft>
                <a:spcPts val="0"/>
              </a:spcAft>
              <a:buClr>
                <a:schemeClr val="dk1"/>
              </a:buClr>
              <a:buSzPts val="1600"/>
              <a:buNone/>
              <a:defRPr b="1" sz="1600"/>
            </a:lvl7pPr>
            <a:lvl8pPr indent="-228600" lvl="7" marL="3657600" algn="l">
              <a:lnSpc>
                <a:spcPct val="90000"/>
              </a:lnSpc>
              <a:spcBef>
                <a:spcPts val="600"/>
              </a:spcBef>
              <a:spcAft>
                <a:spcPts val="0"/>
              </a:spcAft>
              <a:buClr>
                <a:schemeClr val="dk1"/>
              </a:buClr>
              <a:buSzPts val="1600"/>
              <a:buNone/>
              <a:defRPr b="1" sz="1600"/>
            </a:lvl8pPr>
            <a:lvl9pPr indent="-228600" lvl="8" marL="4114800" algn="l">
              <a:lnSpc>
                <a:spcPct val="90000"/>
              </a:lnSpc>
              <a:spcBef>
                <a:spcPts val="600"/>
              </a:spcBef>
              <a:spcAft>
                <a:spcPts val="0"/>
              </a:spcAft>
              <a:buClr>
                <a:schemeClr val="dk1"/>
              </a:buClr>
              <a:buSzPts val="1600"/>
              <a:buNone/>
              <a:defRPr b="1" sz="1600"/>
            </a:lvl9pPr>
          </a:lstStyle>
          <a:p/>
        </p:txBody>
      </p:sp>
      <p:sp>
        <p:nvSpPr>
          <p:cNvPr id="69" name="Google Shape;69;p9"/>
          <p:cNvSpPr txBox="1"/>
          <p:nvPr>
            <p:ph idx="2" type="body"/>
          </p:nvPr>
        </p:nvSpPr>
        <p:spPr>
          <a:xfrm>
            <a:off x="1069848" y="2505075"/>
            <a:ext cx="4956048" cy="347662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70" name="Google Shape;70;p9"/>
          <p:cNvSpPr txBox="1"/>
          <p:nvPr>
            <p:ph idx="3" type="body"/>
          </p:nvPr>
        </p:nvSpPr>
        <p:spPr>
          <a:xfrm>
            <a:off x="6172200" y="1681163"/>
            <a:ext cx="495604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b="1" sz="2400"/>
            </a:lvl1pPr>
            <a:lvl2pPr indent="-228600" lvl="1" marL="914400" algn="l">
              <a:lnSpc>
                <a:spcPct val="100000"/>
              </a:lnSpc>
              <a:spcBef>
                <a:spcPts val="1200"/>
              </a:spcBef>
              <a:spcAft>
                <a:spcPts val="0"/>
              </a:spcAft>
              <a:buClr>
                <a:schemeClr val="dk1"/>
              </a:buClr>
              <a:buSzPts val="2000"/>
              <a:buNone/>
              <a:defRPr b="1" sz="2000"/>
            </a:lvl2pPr>
            <a:lvl3pPr indent="-228600" lvl="2" marL="1371600" algn="l">
              <a:lnSpc>
                <a:spcPct val="100000"/>
              </a:lnSpc>
              <a:spcBef>
                <a:spcPts val="8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600"/>
              </a:spcBef>
              <a:spcAft>
                <a:spcPts val="0"/>
              </a:spcAft>
              <a:buClr>
                <a:schemeClr val="dk1"/>
              </a:buClr>
              <a:buSzPts val="1600"/>
              <a:buNone/>
              <a:defRPr b="1" sz="1600"/>
            </a:lvl7pPr>
            <a:lvl8pPr indent="-228600" lvl="7" marL="3657600" algn="l">
              <a:lnSpc>
                <a:spcPct val="90000"/>
              </a:lnSpc>
              <a:spcBef>
                <a:spcPts val="600"/>
              </a:spcBef>
              <a:spcAft>
                <a:spcPts val="0"/>
              </a:spcAft>
              <a:buClr>
                <a:schemeClr val="dk1"/>
              </a:buClr>
              <a:buSzPts val="1600"/>
              <a:buNone/>
              <a:defRPr b="1" sz="1600"/>
            </a:lvl8pPr>
            <a:lvl9pPr indent="-228600" lvl="8" marL="4114800" algn="l">
              <a:lnSpc>
                <a:spcPct val="90000"/>
              </a:lnSpc>
              <a:spcBef>
                <a:spcPts val="600"/>
              </a:spcBef>
              <a:spcAft>
                <a:spcPts val="0"/>
              </a:spcAft>
              <a:buClr>
                <a:schemeClr val="dk1"/>
              </a:buClr>
              <a:buSzPts val="1600"/>
              <a:buNone/>
              <a:defRPr b="1" sz="1600"/>
            </a:lvl9pPr>
          </a:lstStyle>
          <a:p/>
        </p:txBody>
      </p:sp>
      <p:sp>
        <p:nvSpPr>
          <p:cNvPr id="71" name="Google Shape;71;p9"/>
          <p:cNvSpPr txBox="1"/>
          <p:nvPr>
            <p:ph idx="4" type="body"/>
          </p:nvPr>
        </p:nvSpPr>
        <p:spPr>
          <a:xfrm>
            <a:off x="6172200" y="2505075"/>
            <a:ext cx="4956048" cy="347662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72" name="Google Shape;72;p9"/>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73" name="Google Shape;73;p9"/>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10"/>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0"/>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78" name="Google Shape;78;p10"/>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1.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4D290A"/>
              </a:buClr>
              <a:buSzPts val="3600"/>
              <a:buFont typeface="Quattrocento Sans"/>
              <a:buNone/>
              <a:defRPr b="0" i="0" sz="3600" u="none" cap="none" strike="noStrike">
                <a:solidFill>
                  <a:srgbClr val="4D290A"/>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18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1pPr>
            <a:lvl2pPr indent="-355600" lvl="1" marL="914400" marR="0" rtl="0" algn="l">
              <a:lnSpc>
                <a:spcPct val="100000"/>
              </a:lnSpc>
              <a:spcBef>
                <a:spcPts val="12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2pPr>
            <a:lvl3pPr indent="-342900" lvl="2" marL="1371600" marR="0" rtl="0" algn="l">
              <a:lnSpc>
                <a:spcPct val="100000"/>
              </a:lnSpc>
              <a:spcBef>
                <a:spcPts val="8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3pPr>
            <a:lvl4pPr indent="-330200" lvl="3" marL="18288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4pPr>
            <a:lvl5pPr indent="-330200" lvl="4" marL="22860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5pPr>
            <a:lvl6pPr indent="-330200" lvl="5" marL="27432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6pPr>
            <a:lvl7pPr indent="-330200" lvl="6" marL="32004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7pPr>
            <a:lvl8pPr indent="-330200" lvl="7" marL="36576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8pPr>
            <a:lvl9pPr indent="-330200" lvl="8" marL="41148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9pPr>
          </a:lstStyle>
          <a:p/>
        </p:txBody>
      </p:sp>
      <p:sp>
        <p:nvSpPr>
          <p:cNvPr id="12" name="Google Shape;12;p1"/>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100" u="none" cap="none" strike="noStrike">
                <a:solidFill>
                  <a:schemeClr val="dk1"/>
                </a:solidFill>
                <a:latin typeface="Quattrocento Sans"/>
                <a:ea typeface="Quattrocento Sans"/>
                <a:cs typeface="Quattrocento Sans"/>
                <a:sym typeface="Quattrocento Sans"/>
              </a:defRPr>
            </a:lvl1pPr>
            <a:lvl2pPr indent="0" lvl="1" marL="0" marR="0" rtl="0" algn="l">
              <a:spcBef>
                <a:spcPts val="0"/>
              </a:spcBef>
              <a:buNone/>
              <a:defRPr b="0" i="0" sz="1100" u="none" cap="none" strike="noStrike">
                <a:solidFill>
                  <a:schemeClr val="dk1"/>
                </a:solidFill>
                <a:latin typeface="Quattrocento Sans"/>
                <a:ea typeface="Quattrocento Sans"/>
                <a:cs typeface="Quattrocento Sans"/>
                <a:sym typeface="Quattrocento Sans"/>
              </a:defRPr>
            </a:lvl2pPr>
            <a:lvl3pPr indent="0" lvl="2" marL="0" marR="0" rtl="0" algn="l">
              <a:spcBef>
                <a:spcPts val="0"/>
              </a:spcBef>
              <a:buNone/>
              <a:defRPr b="0" i="0" sz="1100" u="none" cap="none" strike="noStrike">
                <a:solidFill>
                  <a:schemeClr val="dk1"/>
                </a:solidFill>
                <a:latin typeface="Quattrocento Sans"/>
                <a:ea typeface="Quattrocento Sans"/>
                <a:cs typeface="Quattrocento Sans"/>
                <a:sym typeface="Quattrocento Sans"/>
              </a:defRPr>
            </a:lvl3pPr>
            <a:lvl4pPr indent="0" lvl="3" marL="0" marR="0" rtl="0" algn="l">
              <a:spcBef>
                <a:spcPts val="0"/>
              </a:spcBef>
              <a:buNone/>
              <a:defRPr b="0" i="0" sz="1100" u="none" cap="none" strike="noStrike">
                <a:solidFill>
                  <a:schemeClr val="dk1"/>
                </a:solidFill>
                <a:latin typeface="Quattrocento Sans"/>
                <a:ea typeface="Quattrocento Sans"/>
                <a:cs typeface="Quattrocento Sans"/>
                <a:sym typeface="Quattrocento Sans"/>
              </a:defRPr>
            </a:lvl4pPr>
            <a:lvl5pPr indent="0" lvl="4" marL="0" marR="0" rtl="0" algn="l">
              <a:spcBef>
                <a:spcPts val="0"/>
              </a:spcBef>
              <a:buNone/>
              <a:defRPr b="0" i="0" sz="1100" u="none" cap="none" strike="noStrike">
                <a:solidFill>
                  <a:schemeClr val="dk1"/>
                </a:solidFill>
                <a:latin typeface="Quattrocento Sans"/>
                <a:ea typeface="Quattrocento Sans"/>
                <a:cs typeface="Quattrocento Sans"/>
                <a:sym typeface="Quattrocento Sans"/>
              </a:defRPr>
            </a:lvl5pPr>
            <a:lvl6pPr indent="0" lvl="5" marL="0" marR="0" rtl="0" algn="l">
              <a:spcBef>
                <a:spcPts val="0"/>
              </a:spcBef>
              <a:buNone/>
              <a:defRPr b="0" i="0" sz="1100" u="none" cap="none" strike="noStrike">
                <a:solidFill>
                  <a:schemeClr val="dk1"/>
                </a:solidFill>
                <a:latin typeface="Quattrocento Sans"/>
                <a:ea typeface="Quattrocento Sans"/>
                <a:cs typeface="Quattrocento Sans"/>
                <a:sym typeface="Quattrocento Sans"/>
              </a:defRPr>
            </a:lvl6pPr>
            <a:lvl7pPr indent="0" lvl="6" marL="0" marR="0" rtl="0" algn="l">
              <a:spcBef>
                <a:spcPts val="0"/>
              </a:spcBef>
              <a:buNone/>
              <a:defRPr b="0" i="0" sz="1100" u="none" cap="none" strike="noStrike">
                <a:solidFill>
                  <a:schemeClr val="dk1"/>
                </a:solidFill>
                <a:latin typeface="Quattrocento Sans"/>
                <a:ea typeface="Quattrocento Sans"/>
                <a:cs typeface="Quattrocento Sans"/>
                <a:sym typeface="Quattrocento Sans"/>
              </a:defRPr>
            </a:lvl7pPr>
            <a:lvl8pPr indent="0" lvl="7" marL="0" marR="0" rtl="0" algn="l">
              <a:spcBef>
                <a:spcPts val="0"/>
              </a:spcBef>
              <a:buNone/>
              <a:defRPr b="0" i="0" sz="1100" u="none" cap="none" strike="noStrike">
                <a:solidFill>
                  <a:schemeClr val="dk1"/>
                </a:solidFill>
                <a:latin typeface="Quattrocento Sans"/>
                <a:ea typeface="Quattrocento Sans"/>
                <a:cs typeface="Quattrocento Sans"/>
                <a:sym typeface="Quattrocento Sans"/>
              </a:defRPr>
            </a:lvl8pPr>
            <a:lvl9pPr indent="0" lvl="8" marL="0" marR="0" rtl="0" algn="l">
              <a:spcBef>
                <a:spcPts val="0"/>
              </a:spcBef>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US"/>
              <a:t>‹#›</a:t>
            </a:fld>
            <a:endParaRPr/>
          </a:p>
        </p:txBody>
      </p:sp>
      <p:sp>
        <p:nvSpPr>
          <p:cNvPr id="13" name="Google Shape;13;p1"/>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1"/>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4" name="Google Shape;14;p1"/>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1"/>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1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5.jpg"/><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7"/>
          <p:cNvSpPr txBox="1"/>
          <p:nvPr>
            <p:ph type="ctrTitle"/>
          </p:nvPr>
        </p:nvSpPr>
        <p:spPr>
          <a:xfrm>
            <a:off x="3190009" y="394855"/>
            <a:ext cx="6993081" cy="2272145"/>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4D290A"/>
              </a:buClr>
              <a:buSzPct val="100000"/>
              <a:buFont typeface="Arial"/>
              <a:buNone/>
            </a:pPr>
            <a:br>
              <a:rPr lang="en-US">
                <a:solidFill>
                  <a:srgbClr val="7030A0"/>
                </a:solidFill>
                <a:latin typeface="Arial"/>
                <a:ea typeface="Arial"/>
                <a:cs typeface="Arial"/>
                <a:sym typeface="Arial"/>
              </a:rPr>
            </a:br>
            <a:r>
              <a:rPr lang="en-US">
                <a:solidFill>
                  <a:srgbClr val="FF0000"/>
                </a:solidFill>
                <a:latin typeface="Arial"/>
                <a:ea typeface="Arial"/>
                <a:cs typeface="Arial"/>
                <a:sym typeface="Arial"/>
              </a:rPr>
              <a:t>অনলাইন ক্লাসে স্বাগত</a:t>
            </a:r>
            <a:endParaRPr>
              <a:solidFill>
                <a:srgbClr val="FF000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6"/>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D290A"/>
              </a:buClr>
              <a:buSzPts val="3600"/>
              <a:buFont typeface="Arial"/>
              <a:buNone/>
            </a:pPr>
            <a:r>
              <a:rPr lang="en-US">
                <a:latin typeface="Arial"/>
                <a:ea typeface="Arial"/>
                <a:cs typeface="Arial"/>
                <a:sym typeface="Arial"/>
              </a:rPr>
              <a:t>                      </a:t>
            </a:r>
            <a:r>
              <a:rPr lang="en-US" sz="4400">
                <a:solidFill>
                  <a:srgbClr val="FF0000"/>
                </a:solidFill>
                <a:latin typeface="Arial"/>
                <a:ea typeface="Arial"/>
                <a:cs typeface="Arial"/>
                <a:sym typeface="Arial"/>
              </a:rPr>
              <a:t>পেয়াঁজের জাত</a:t>
            </a:r>
            <a:endParaRPr sz="4400">
              <a:solidFill>
                <a:srgbClr val="FF0000"/>
              </a:solidFill>
            </a:endParaRPr>
          </a:p>
        </p:txBody>
      </p:sp>
      <p:sp>
        <p:nvSpPr>
          <p:cNvPr id="290" name="Google Shape;290;p26"/>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lnSpcReduction="20000"/>
          </a:bodyPr>
          <a:lstStyle/>
          <a:p>
            <a:pPr indent="-362712" lvl="0" marL="347472" rtl="0" algn="just">
              <a:lnSpc>
                <a:spcPct val="100000"/>
              </a:lnSpc>
              <a:spcBef>
                <a:spcPts val="0"/>
              </a:spcBef>
              <a:spcAft>
                <a:spcPts val="0"/>
              </a:spcAft>
              <a:buClr>
                <a:srgbClr val="002060"/>
              </a:buClr>
              <a:buSzPts val="3200"/>
              <a:buChar char="•"/>
            </a:pPr>
            <a:r>
              <a:rPr lang="en-US" sz="3200">
                <a:solidFill>
                  <a:srgbClr val="002060"/>
                </a:solidFill>
                <a:latin typeface="Arial"/>
                <a:ea typeface="Arial"/>
                <a:cs typeface="Arial"/>
                <a:sym typeface="Arial"/>
              </a:rPr>
              <a:t>আকার,আকৃতি,রং,ঝাঁঝ,বাণিজ্যিক ব্যবহার ও পরিপক্বতার সময় অনুসারে বিভিন্ন রকম হয়।</a:t>
            </a:r>
            <a:endParaRPr/>
          </a:p>
          <a:p>
            <a:pPr indent="-362712" lvl="0" marL="347472" rtl="0" algn="just">
              <a:lnSpc>
                <a:spcPct val="100000"/>
              </a:lnSpc>
              <a:spcBef>
                <a:spcPts val="1800"/>
              </a:spcBef>
              <a:spcAft>
                <a:spcPts val="0"/>
              </a:spcAft>
              <a:buClr>
                <a:srgbClr val="002060"/>
              </a:buClr>
              <a:buSzPts val="3200"/>
              <a:buChar char="•"/>
            </a:pPr>
            <a:r>
              <a:rPr lang="en-US" sz="3200">
                <a:solidFill>
                  <a:srgbClr val="002060"/>
                </a:solidFill>
                <a:latin typeface="Arial"/>
                <a:ea typeface="Arial"/>
                <a:cs typeface="Arial"/>
                <a:sym typeface="Arial"/>
              </a:rPr>
              <a:t>বাংলাদেশ কৃষি গবেষণা ইনস্টিটিউট বারি পেয়াঁজ-১,২,৩,৪,৫ও৬ জাত উদ্ভাবন করেছে।</a:t>
            </a:r>
            <a:endParaRPr/>
          </a:p>
          <a:p>
            <a:pPr indent="-362712" lvl="0" marL="347472" rtl="0" algn="just">
              <a:lnSpc>
                <a:spcPct val="100000"/>
              </a:lnSpc>
              <a:spcBef>
                <a:spcPts val="1800"/>
              </a:spcBef>
              <a:spcAft>
                <a:spcPts val="0"/>
              </a:spcAft>
              <a:buClr>
                <a:srgbClr val="002060"/>
              </a:buClr>
              <a:buSzPts val="3200"/>
              <a:buChar char="•"/>
            </a:pPr>
            <a:r>
              <a:rPr lang="en-US" sz="3200">
                <a:solidFill>
                  <a:srgbClr val="002060"/>
                </a:solidFill>
                <a:latin typeface="Arial"/>
                <a:ea typeface="Arial"/>
                <a:cs typeface="Arial"/>
                <a:sym typeface="Arial"/>
              </a:rPr>
              <a:t>এর মধ্যে </a:t>
            </a:r>
            <a:r>
              <a:rPr lang="en-US" sz="3200">
                <a:solidFill>
                  <a:srgbClr val="FF0000"/>
                </a:solidFill>
                <a:latin typeface="Arial"/>
                <a:ea typeface="Arial"/>
                <a:cs typeface="Arial"/>
                <a:sym typeface="Arial"/>
              </a:rPr>
              <a:t>শীতকালীন </a:t>
            </a:r>
            <a:r>
              <a:rPr lang="en-US" sz="3200">
                <a:solidFill>
                  <a:srgbClr val="002060"/>
                </a:solidFill>
                <a:latin typeface="Arial"/>
                <a:ea typeface="Arial"/>
                <a:cs typeface="Arial"/>
                <a:sym typeface="Arial"/>
              </a:rPr>
              <a:t>জাত-বারিপেয়াঁজ-১,৪ ও৬ এবং</a:t>
            </a:r>
            <a:endParaRPr sz="3200">
              <a:solidFill>
                <a:srgbClr val="002060"/>
              </a:solidFill>
              <a:latin typeface="Arial"/>
              <a:ea typeface="Arial"/>
              <a:cs typeface="Arial"/>
              <a:sym typeface="Arial"/>
            </a:endParaRPr>
          </a:p>
          <a:p>
            <a:pPr indent="-362712" lvl="0" marL="347472" rtl="0" algn="just">
              <a:lnSpc>
                <a:spcPct val="100000"/>
              </a:lnSpc>
              <a:spcBef>
                <a:spcPts val="1800"/>
              </a:spcBef>
              <a:spcAft>
                <a:spcPts val="0"/>
              </a:spcAft>
              <a:buClr>
                <a:srgbClr val="FF0000"/>
              </a:buClr>
              <a:buSzPts val="3200"/>
              <a:buChar char="•"/>
            </a:pPr>
            <a:r>
              <a:rPr lang="en-US" sz="3200">
                <a:solidFill>
                  <a:srgbClr val="FF0000"/>
                </a:solidFill>
                <a:latin typeface="Arial"/>
                <a:ea typeface="Arial"/>
                <a:cs typeface="Arial"/>
                <a:sym typeface="Arial"/>
              </a:rPr>
              <a:t>গ্রীষ্মকালীন জাত </a:t>
            </a:r>
            <a:r>
              <a:rPr lang="en-US" sz="3200">
                <a:solidFill>
                  <a:srgbClr val="002060"/>
                </a:solidFill>
                <a:latin typeface="Arial"/>
                <a:ea typeface="Arial"/>
                <a:cs typeface="Arial"/>
                <a:sym typeface="Arial"/>
              </a:rPr>
              <a:t>বারি পেয়াঁজ-২,৩ ও ৫।</a:t>
            </a:r>
            <a:endParaRPr/>
          </a:p>
          <a:p>
            <a:pPr indent="-362712" lvl="0" marL="347472" rtl="0" algn="just">
              <a:lnSpc>
                <a:spcPct val="100000"/>
              </a:lnSpc>
              <a:spcBef>
                <a:spcPts val="1800"/>
              </a:spcBef>
              <a:spcAft>
                <a:spcPts val="0"/>
              </a:spcAft>
              <a:buClr>
                <a:srgbClr val="002060"/>
              </a:buClr>
              <a:buSzPts val="3200"/>
              <a:buChar char="•"/>
            </a:pPr>
            <a:r>
              <a:rPr lang="en-US" sz="3200">
                <a:solidFill>
                  <a:srgbClr val="002060"/>
                </a:solidFill>
                <a:latin typeface="Arial"/>
                <a:ea typeface="Arial"/>
                <a:cs typeface="Arial"/>
                <a:sym typeface="Arial"/>
              </a:rPr>
              <a:t>পেয়াঁজের স্থানীয় জাত- তাহেরপুরী,ফরিদপুর বাটি,কৈলাশনগর ইত্যাদি।</a:t>
            </a:r>
            <a:endParaRPr sz="3200">
              <a:solidFill>
                <a:srgbClr val="00206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7"/>
          <p:cNvSpPr txBox="1"/>
          <p:nvPr>
            <p:ph type="title"/>
          </p:nvPr>
        </p:nvSpPr>
        <p:spPr>
          <a:xfrm>
            <a:off x="1065212" y="304800"/>
            <a:ext cx="10058402" cy="692727"/>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4D290A"/>
              </a:buClr>
              <a:buSzPct val="100000"/>
              <a:buFont typeface="Arial"/>
              <a:buNone/>
            </a:pPr>
            <a:r>
              <a:rPr lang="en-US" sz="6000">
                <a:latin typeface="Arial"/>
                <a:ea typeface="Arial"/>
                <a:cs typeface="Arial"/>
                <a:sym typeface="Arial"/>
              </a:rPr>
              <a:t>চাষাবাদ</a:t>
            </a:r>
            <a:endParaRPr sz="6000">
              <a:latin typeface="Arial"/>
              <a:ea typeface="Arial"/>
              <a:cs typeface="Arial"/>
              <a:sym typeface="Arial"/>
            </a:endParaRPr>
          </a:p>
        </p:txBody>
      </p:sp>
      <p:sp>
        <p:nvSpPr>
          <p:cNvPr id="296" name="Google Shape;296;p27"/>
          <p:cNvSpPr txBox="1"/>
          <p:nvPr>
            <p:ph idx="1" type="body"/>
          </p:nvPr>
        </p:nvSpPr>
        <p:spPr>
          <a:xfrm>
            <a:off x="301625" y="997525"/>
            <a:ext cx="12192000" cy="5286300"/>
          </a:xfrm>
          <a:prstGeom prst="rect">
            <a:avLst/>
          </a:prstGeom>
          <a:noFill/>
          <a:ln>
            <a:noFill/>
          </a:ln>
        </p:spPr>
        <p:txBody>
          <a:bodyPr anchorCtr="0" anchor="t" bIns="45700" lIns="91425" spcFirstLastPara="1" rIns="91425" wrap="square" tIns="45700">
            <a:normAutofit lnSpcReduction="20000"/>
          </a:bodyPr>
          <a:lstStyle/>
          <a:p>
            <a:pPr indent="-377952" lvl="0" marL="347472" rtl="0" algn="l">
              <a:lnSpc>
                <a:spcPct val="100000"/>
              </a:lnSpc>
              <a:spcBef>
                <a:spcPts val="0"/>
              </a:spcBef>
              <a:spcAft>
                <a:spcPts val="0"/>
              </a:spcAft>
              <a:buClr>
                <a:srgbClr val="FF0000"/>
              </a:buClr>
              <a:buSzPts val="3200"/>
              <a:buChar char="★"/>
            </a:pPr>
            <a:r>
              <a:rPr lang="en-US" sz="3200">
                <a:solidFill>
                  <a:srgbClr val="FF0000"/>
                </a:solidFill>
                <a:latin typeface="Arial"/>
                <a:ea typeface="Arial"/>
                <a:cs typeface="Arial"/>
                <a:sym typeface="Arial"/>
              </a:rPr>
              <a:t>মাটি:</a:t>
            </a:r>
            <a:endParaRPr/>
          </a:p>
          <a:p>
            <a:pPr indent="-374142" lvl="0" marL="347472" rtl="0" algn="l">
              <a:lnSpc>
                <a:spcPct val="100000"/>
              </a:lnSpc>
              <a:spcBef>
                <a:spcPts val="0"/>
              </a:spcBef>
              <a:spcAft>
                <a:spcPts val="0"/>
              </a:spcAft>
              <a:buClr>
                <a:srgbClr val="002060"/>
              </a:buClr>
              <a:buSzPts val="2800"/>
              <a:buChar char="★"/>
            </a:pPr>
            <a:r>
              <a:rPr lang="en-US" sz="2800">
                <a:solidFill>
                  <a:srgbClr val="002060"/>
                </a:solidFill>
                <a:latin typeface="Arial"/>
                <a:ea typeface="Arial"/>
                <a:cs typeface="Arial"/>
                <a:sym typeface="Arial"/>
              </a:rPr>
              <a:t>সুনিষ্কাশিত, আলগা মাটি,হিউমাসযুক্ত।</a:t>
            </a:r>
            <a:endParaRPr/>
          </a:p>
          <a:p>
            <a:pPr indent="-374142" lvl="0" marL="347472" rtl="0" algn="l">
              <a:lnSpc>
                <a:spcPct val="100000"/>
              </a:lnSpc>
              <a:spcBef>
                <a:spcPts val="0"/>
              </a:spcBef>
              <a:spcAft>
                <a:spcPts val="0"/>
              </a:spcAft>
              <a:buClr>
                <a:srgbClr val="002060"/>
              </a:buClr>
              <a:buSzPts val="2800"/>
              <a:buChar char="★"/>
            </a:pPr>
            <a:r>
              <a:rPr lang="en-US" sz="2800">
                <a:solidFill>
                  <a:srgbClr val="002060"/>
                </a:solidFill>
                <a:latin typeface="Arial"/>
                <a:ea typeface="Arial"/>
                <a:cs typeface="Arial"/>
                <a:sym typeface="Arial"/>
              </a:rPr>
              <a:t>অম্লীয় ও ক্ষারীয় মাটির প্রতি সংবেদনশীল।</a:t>
            </a:r>
            <a:endParaRPr/>
          </a:p>
          <a:p>
            <a:pPr indent="-374142" lvl="0" marL="347472" rtl="0" algn="l">
              <a:lnSpc>
                <a:spcPct val="100000"/>
              </a:lnSpc>
              <a:spcBef>
                <a:spcPts val="0"/>
              </a:spcBef>
              <a:spcAft>
                <a:spcPts val="0"/>
              </a:spcAft>
              <a:buClr>
                <a:srgbClr val="002060"/>
              </a:buClr>
              <a:buSzPts val="2800"/>
              <a:buChar char="★"/>
            </a:pPr>
            <a:r>
              <a:rPr lang="en-US" sz="2800">
                <a:solidFill>
                  <a:srgbClr val="002060"/>
                </a:solidFill>
                <a:latin typeface="Arial"/>
                <a:ea typeface="Arial"/>
                <a:cs typeface="Arial"/>
                <a:sym typeface="Arial"/>
              </a:rPr>
              <a:t>উত্তম পি এইচ: ৫.৮-৬.৫</a:t>
            </a:r>
            <a:endParaRPr/>
          </a:p>
          <a:p>
            <a:pPr indent="-374142" lvl="0" marL="347472" rtl="0" algn="l">
              <a:lnSpc>
                <a:spcPct val="100000"/>
              </a:lnSpc>
              <a:spcBef>
                <a:spcPts val="0"/>
              </a:spcBef>
              <a:spcAft>
                <a:spcPts val="0"/>
              </a:spcAft>
              <a:buClr>
                <a:srgbClr val="002060"/>
              </a:buClr>
              <a:buSzPts val="2800"/>
              <a:buChar char="★"/>
            </a:pPr>
            <a:r>
              <a:rPr lang="en-US" sz="2800">
                <a:solidFill>
                  <a:srgbClr val="002060"/>
                </a:solidFill>
                <a:latin typeface="Arial"/>
                <a:ea typeface="Arial"/>
                <a:cs typeface="Arial"/>
                <a:sym typeface="Arial"/>
              </a:rPr>
              <a:t>কর্দম মাটিতে পেয়াঁজ ছোট ও অনিয়মিত আকার হয়।</a:t>
            </a:r>
            <a:endParaRPr/>
          </a:p>
          <a:p>
            <a:pPr indent="-377952" lvl="0" marL="347472" rtl="0" algn="l">
              <a:lnSpc>
                <a:spcPct val="120000"/>
              </a:lnSpc>
              <a:spcBef>
                <a:spcPts val="0"/>
              </a:spcBef>
              <a:spcAft>
                <a:spcPts val="0"/>
              </a:spcAft>
              <a:buClr>
                <a:srgbClr val="FF0000"/>
              </a:buClr>
              <a:buSzPts val="3200"/>
              <a:buChar char="★"/>
            </a:pPr>
            <a:r>
              <a:rPr lang="en-US" sz="3200">
                <a:solidFill>
                  <a:srgbClr val="FF0000"/>
                </a:solidFill>
                <a:latin typeface="Arial"/>
                <a:ea typeface="Arial"/>
                <a:cs typeface="Arial"/>
                <a:sym typeface="Arial"/>
              </a:rPr>
              <a:t>জলবায়ু:</a:t>
            </a:r>
            <a:endParaRPr/>
          </a:p>
          <a:p>
            <a:pPr indent="-377952" lvl="0" marL="347472" rtl="0" algn="l">
              <a:lnSpc>
                <a:spcPct val="120000"/>
              </a:lnSpc>
              <a:spcBef>
                <a:spcPts val="0"/>
              </a:spcBef>
              <a:spcAft>
                <a:spcPts val="0"/>
              </a:spcAft>
              <a:buClr>
                <a:srgbClr val="7030A0"/>
              </a:buClr>
              <a:buSzPts val="3200"/>
              <a:buChar char="★"/>
            </a:pPr>
            <a:r>
              <a:rPr lang="en-US" sz="3200">
                <a:solidFill>
                  <a:srgbClr val="7030A0"/>
                </a:solidFill>
                <a:latin typeface="Arial"/>
                <a:ea typeface="Arial"/>
                <a:cs typeface="Arial"/>
                <a:sym typeface="Arial"/>
              </a:rPr>
              <a:t>ঠাণ্ডা,আর্দ্র।</a:t>
            </a:r>
            <a:endParaRPr/>
          </a:p>
          <a:p>
            <a:pPr indent="-377952" lvl="0" marL="347472" rtl="0" algn="l">
              <a:lnSpc>
                <a:spcPct val="120000"/>
              </a:lnSpc>
              <a:spcBef>
                <a:spcPts val="0"/>
              </a:spcBef>
              <a:spcAft>
                <a:spcPts val="0"/>
              </a:spcAft>
              <a:buClr>
                <a:srgbClr val="7030A0"/>
              </a:buClr>
              <a:buSzPts val="3200"/>
              <a:buChar char="★"/>
            </a:pPr>
            <a:r>
              <a:rPr lang="en-US" sz="3200">
                <a:solidFill>
                  <a:srgbClr val="7030A0"/>
                </a:solidFill>
                <a:latin typeface="Arial"/>
                <a:ea typeface="Arial"/>
                <a:cs typeface="Arial"/>
                <a:sym typeface="Arial"/>
              </a:rPr>
              <a:t>গড় বৃষ্টিপাত ৭৫-১০০ সেমি।</a:t>
            </a:r>
            <a:endParaRPr/>
          </a:p>
          <a:p>
            <a:pPr indent="-377952" lvl="0" marL="347472" rtl="0" algn="l">
              <a:lnSpc>
                <a:spcPct val="120000"/>
              </a:lnSpc>
              <a:spcBef>
                <a:spcPts val="0"/>
              </a:spcBef>
              <a:spcAft>
                <a:spcPts val="0"/>
              </a:spcAft>
              <a:buClr>
                <a:srgbClr val="7030A0"/>
              </a:buClr>
              <a:buSzPts val="3200"/>
              <a:buChar char="★"/>
            </a:pPr>
            <a:r>
              <a:rPr lang="en-US" sz="3200">
                <a:solidFill>
                  <a:srgbClr val="7030A0"/>
                </a:solidFill>
                <a:latin typeface="Arial"/>
                <a:ea typeface="Arial"/>
                <a:cs typeface="Arial"/>
                <a:sym typeface="Arial"/>
              </a:rPr>
              <a:t>উত্তম তাপমাত্রা: অংগজ বৃদ্ধির সময়      : ১২.৮-২৩ ডি.সে.</a:t>
            </a:r>
            <a:endParaRPr/>
          </a:p>
          <a:p>
            <a:pPr indent="0" lvl="0" marL="347472" rtl="0" algn="l">
              <a:lnSpc>
                <a:spcPct val="120000"/>
              </a:lnSpc>
              <a:spcBef>
                <a:spcPts val="0"/>
              </a:spcBef>
              <a:spcAft>
                <a:spcPts val="0"/>
              </a:spcAft>
              <a:buNone/>
            </a:pPr>
            <a:r>
              <a:rPr lang="en-US" sz="3200">
                <a:solidFill>
                  <a:srgbClr val="7030A0"/>
                </a:solidFill>
                <a:latin typeface="Arial"/>
                <a:ea typeface="Arial"/>
                <a:cs typeface="Arial"/>
                <a:sym typeface="Arial"/>
              </a:rPr>
              <a:t>                         বাল্ব উৎপাদনের সময় : ২৫-৩০ ডি.সে.</a:t>
            </a:r>
            <a:endParaRPr/>
          </a:p>
          <a:p>
            <a:pPr indent="-377952" lvl="0" marL="347472" rtl="0" algn="l">
              <a:lnSpc>
                <a:spcPct val="120000"/>
              </a:lnSpc>
              <a:spcBef>
                <a:spcPts val="0"/>
              </a:spcBef>
              <a:spcAft>
                <a:spcPts val="0"/>
              </a:spcAft>
              <a:buClr>
                <a:srgbClr val="7030A0"/>
              </a:buClr>
              <a:buSzPts val="3200"/>
              <a:buChar char="★"/>
            </a:pPr>
            <a:r>
              <a:rPr lang="en-US" sz="3200">
                <a:solidFill>
                  <a:srgbClr val="7030A0"/>
                </a:solidFill>
                <a:latin typeface="Arial"/>
                <a:ea typeface="Arial"/>
                <a:cs typeface="Arial"/>
                <a:sym typeface="Arial"/>
              </a:rPr>
              <a:t>নিম্নতাপমাত্রায় বোল্টিং ও উচ্চ তাপমাত্রায় ছোট আকারের বাল্ব উৎপন্ন হয়।</a:t>
            </a:r>
            <a:endParaRPr sz="3200">
              <a:solidFill>
                <a:srgbClr val="7030A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8"/>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2060"/>
              </a:buClr>
              <a:buSzPts val="3600"/>
              <a:buFont typeface="Arial"/>
              <a:buNone/>
            </a:pPr>
            <a:r>
              <a:rPr lang="en-US">
                <a:solidFill>
                  <a:srgbClr val="002060"/>
                </a:solidFill>
                <a:latin typeface="Arial"/>
                <a:ea typeface="Arial"/>
                <a:cs typeface="Arial"/>
                <a:sym typeface="Arial"/>
              </a:rPr>
              <a:t>সারের পরিমাণ ও প্রয়োগ পদ্ধতি</a:t>
            </a:r>
            <a:endParaRPr>
              <a:solidFill>
                <a:srgbClr val="002060"/>
              </a:solidFill>
              <a:latin typeface="Arial"/>
              <a:ea typeface="Arial"/>
              <a:cs typeface="Arial"/>
              <a:sym typeface="Arial"/>
            </a:endParaRPr>
          </a:p>
        </p:txBody>
      </p:sp>
      <p:graphicFrame>
        <p:nvGraphicFramePr>
          <p:cNvPr id="302" name="Google Shape;302;p28"/>
          <p:cNvGraphicFramePr/>
          <p:nvPr/>
        </p:nvGraphicFramePr>
        <p:xfrm>
          <a:off x="1065213" y="1752600"/>
          <a:ext cx="3000000" cy="3000000"/>
        </p:xfrm>
        <a:graphic>
          <a:graphicData uri="http://schemas.openxmlformats.org/drawingml/2006/table">
            <a:tbl>
              <a:tblPr bandRow="1" firstRow="1">
                <a:noFill/>
                <a:tableStyleId>{E5B00849-BB46-46C7-A71E-6A2AA9539147}</a:tableStyleId>
              </a:tblPr>
              <a:tblGrid>
                <a:gridCol w="2011675"/>
                <a:gridCol w="2011675"/>
                <a:gridCol w="2011675"/>
                <a:gridCol w="2011675"/>
                <a:gridCol w="1860875"/>
              </a:tblGrid>
              <a:tr h="1125800">
                <a:tc>
                  <a:txBody>
                    <a:bodyPr/>
                    <a:lstStyle/>
                    <a:p>
                      <a:pPr indent="0" lvl="0" marL="0" marR="0" rtl="0" algn="ctr">
                        <a:spcBef>
                          <a:spcPts val="0"/>
                        </a:spcBef>
                        <a:spcAft>
                          <a:spcPts val="0"/>
                        </a:spcAft>
                        <a:buNone/>
                      </a:pPr>
                      <a:r>
                        <a:rPr lang="en-US" sz="2400" u="none" cap="none" strike="noStrike">
                          <a:solidFill>
                            <a:srgbClr val="C52DCC"/>
                          </a:solidFill>
                          <a:latin typeface="Arial"/>
                          <a:ea typeface="Arial"/>
                          <a:cs typeface="Arial"/>
                          <a:sym typeface="Arial"/>
                        </a:rPr>
                        <a:t>সার</a:t>
                      </a:r>
                      <a:endParaRPr sz="2400" u="none" cap="none" strike="noStrike">
                        <a:solidFill>
                          <a:srgbClr val="C52DCC"/>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US" sz="2400" u="none" cap="none" strike="noStrike">
                          <a:solidFill>
                            <a:srgbClr val="C52DCC"/>
                          </a:solidFill>
                          <a:latin typeface="Arial"/>
                          <a:ea typeface="Arial"/>
                          <a:cs typeface="Arial"/>
                          <a:sym typeface="Arial"/>
                        </a:rPr>
                        <a:t>পরিমাণ</a:t>
                      </a:r>
                      <a:endParaRPr sz="2400" u="none" cap="none" strike="noStrike">
                        <a:solidFill>
                          <a:srgbClr val="C52DCC"/>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US" sz="2400" u="none" cap="none" strike="noStrike">
                          <a:solidFill>
                            <a:srgbClr val="C52DCC"/>
                          </a:solidFill>
                          <a:latin typeface="Arial"/>
                          <a:ea typeface="Arial"/>
                          <a:cs typeface="Arial"/>
                          <a:sym typeface="Arial"/>
                        </a:rPr>
                        <a:t>শেষ চাষের সময়</a:t>
                      </a:r>
                      <a:endParaRPr sz="2400" u="none" cap="none" strike="noStrike">
                        <a:solidFill>
                          <a:srgbClr val="C52DCC"/>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US" sz="2400" u="none" cap="none" strike="noStrike">
                          <a:solidFill>
                            <a:srgbClr val="C52DCC"/>
                          </a:solidFill>
                          <a:latin typeface="Arial"/>
                          <a:ea typeface="Arial"/>
                          <a:cs typeface="Arial"/>
                          <a:sym typeface="Arial"/>
                        </a:rPr>
                        <a:t>রোপণের ২৫ দিন পর</a:t>
                      </a:r>
                      <a:endParaRPr sz="2400" u="none" cap="none" strike="noStrike">
                        <a:solidFill>
                          <a:srgbClr val="C52DCC"/>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US" sz="2400" u="none" cap="none" strike="noStrike">
                          <a:solidFill>
                            <a:srgbClr val="C52DCC"/>
                          </a:solidFill>
                          <a:latin typeface="Arial"/>
                          <a:ea typeface="Arial"/>
                          <a:cs typeface="Arial"/>
                          <a:sym typeface="Arial"/>
                        </a:rPr>
                        <a:t>রোপণের ৫০ দিন পর</a:t>
                      </a:r>
                      <a:endParaRPr sz="2400" u="none" cap="none" strike="noStrike">
                        <a:solidFill>
                          <a:srgbClr val="C52DCC"/>
                        </a:solidFill>
                        <a:latin typeface="Arial"/>
                        <a:ea typeface="Arial"/>
                        <a:cs typeface="Arial"/>
                        <a:sym typeface="Arial"/>
                      </a:endParaRPr>
                    </a:p>
                  </a:txBody>
                  <a:tcPr marT="45725" marB="45725" marR="91450" marL="91450"/>
                </a:tc>
              </a:tr>
              <a:tr h="626025">
                <a:tc>
                  <a:txBody>
                    <a:bodyPr/>
                    <a:lstStyle/>
                    <a:p>
                      <a:pPr indent="0" lvl="0" marL="0" marR="0" rtl="0" algn="ctr">
                        <a:spcBef>
                          <a:spcPts val="0"/>
                        </a:spcBef>
                        <a:spcAft>
                          <a:spcPts val="0"/>
                        </a:spcAft>
                        <a:buNone/>
                      </a:pPr>
                      <a:r>
                        <a:rPr lang="en-US" sz="2400" u="none" cap="none" strike="noStrike">
                          <a:solidFill>
                            <a:srgbClr val="7030A0"/>
                          </a:solidFill>
                          <a:latin typeface="Arial"/>
                          <a:ea typeface="Arial"/>
                          <a:cs typeface="Arial"/>
                          <a:sym typeface="Arial"/>
                        </a:rPr>
                        <a:t>গোবর/কম্পোষ্ট</a:t>
                      </a:r>
                      <a:endParaRPr sz="2400" u="none" cap="none" strike="noStrike">
                        <a:solidFill>
                          <a:srgbClr val="7030A0"/>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US" sz="2400" u="none" cap="none" strike="noStrike">
                          <a:solidFill>
                            <a:srgbClr val="7030A0"/>
                          </a:solidFill>
                          <a:latin typeface="Arial"/>
                          <a:ea typeface="Arial"/>
                          <a:cs typeface="Arial"/>
                          <a:sym typeface="Arial"/>
                        </a:rPr>
                        <a:t>৫ টন</a:t>
                      </a:r>
                      <a:endParaRPr sz="2400" u="none" cap="none" strike="noStrike">
                        <a:solidFill>
                          <a:srgbClr val="7030A0"/>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US" sz="2400" u="none" cap="none" strike="noStrike">
                          <a:solidFill>
                            <a:srgbClr val="7030A0"/>
                          </a:solidFill>
                          <a:latin typeface="Arial"/>
                          <a:ea typeface="Arial"/>
                          <a:cs typeface="Arial"/>
                          <a:sym typeface="Arial"/>
                        </a:rPr>
                        <a:t>সব</a:t>
                      </a:r>
                      <a:endParaRPr sz="2400" u="none" cap="none" strike="noStrike">
                        <a:solidFill>
                          <a:srgbClr val="7030A0"/>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US" sz="2400" u="none" cap="none" strike="noStrike">
                          <a:solidFill>
                            <a:srgbClr val="7030A0"/>
                          </a:solidFill>
                          <a:latin typeface="Arial"/>
                          <a:ea typeface="Arial"/>
                          <a:cs typeface="Arial"/>
                          <a:sym typeface="Arial"/>
                        </a:rPr>
                        <a:t>-</a:t>
                      </a:r>
                      <a:endParaRPr sz="2400" u="none" cap="none" strike="noStrike">
                        <a:solidFill>
                          <a:srgbClr val="7030A0"/>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US" sz="2400" u="none" cap="none" strike="noStrike">
                          <a:solidFill>
                            <a:srgbClr val="7030A0"/>
                          </a:solidFill>
                          <a:latin typeface="Arial"/>
                          <a:ea typeface="Arial"/>
                          <a:cs typeface="Arial"/>
                          <a:sym typeface="Arial"/>
                        </a:rPr>
                        <a:t>-</a:t>
                      </a:r>
                      <a:endParaRPr sz="2400" u="none" cap="none" strike="noStrike">
                        <a:solidFill>
                          <a:srgbClr val="7030A0"/>
                        </a:solidFill>
                        <a:latin typeface="Arial"/>
                        <a:ea typeface="Arial"/>
                        <a:cs typeface="Arial"/>
                        <a:sym typeface="Arial"/>
                      </a:endParaRPr>
                    </a:p>
                  </a:txBody>
                  <a:tcPr marT="45725" marB="45725" marR="91450" marL="91450"/>
                </a:tc>
              </a:tr>
              <a:tr h="626025">
                <a:tc>
                  <a:txBody>
                    <a:bodyPr/>
                    <a:lstStyle/>
                    <a:p>
                      <a:pPr indent="0" lvl="0" marL="0" marR="0" rtl="0" algn="ctr">
                        <a:spcBef>
                          <a:spcPts val="0"/>
                        </a:spcBef>
                        <a:spcAft>
                          <a:spcPts val="0"/>
                        </a:spcAft>
                        <a:buNone/>
                      </a:pPr>
                      <a:r>
                        <a:rPr lang="en-US" sz="2400" u="none" cap="none" strike="noStrike">
                          <a:solidFill>
                            <a:srgbClr val="7030A0"/>
                          </a:solidFill>
                          <a:latin typeface="Arial"/>
                          <a:ea typeface="Arial"/>
                          <a:cs typeface="Arial"/>
                          <a:sym typeface="Arial"/>
                        </a:rPr>
                        <a:t>ইউরিয়া</a:t>
                      </a:r>
                      <a:endParaRPr sz="2400" u="none" cap="none" strike="noStrike">
                        <a:solidFill>
                          <a:srgbClr val="7030A0"/>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US" sz="2400" u="none" cap="none" strike="noStrike">
                          <a:solidFill>
                            <a:srgbClr val="7030A0"/>
                          </a:solidFill>
                          <a:latin typeface="Arial"/>
                          <a:ea typeface="Arial"/>
                          <a:cs typeface="Arial"/>
                          <a:sym typeface="Arial"/>
                        </a:rPr>
                        <a:t>২৪০ কেজি</a:t>
                      </a:r>
                      <a:endParaRPr sz="2400" u="none" cap="none" strike="noStrike">
                        <a:solidFill>
                          <a:srgbClr val="7030A0"/>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US" sz="2400" u="none" cap="none" strike="noStrike">
                          <a:solidFill>
                            <a:srgbClr val="7030A0"/>
                          </a:solidFill>
                          <a:latin typeface="Arial"/>
                          <a:ea typeface="Arial"/>
                          <a:cs typeface="Arial"/>
                          <a:sym typeface="Arial"/>
                        </a:rPr>
                        <a:t>(১/৩)৮০ কেজি</a:t>
                      </a:r>
                      <a:endParaRPr sz="2400" u="none" cap="none" strike="noStrike">
                        <a:solidFill>
                          <a:srgbClr val="7030A0"/>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US" sz="2400" u="none" cap="none" strike="noStrike">
                          <a:solidFill>
                            <a:srgbClr val="7030A0"/>
                          </a:solidFill>
                          <a:latin typeface="Arial"/>
                          <a:ea typeface="Arial"/>
                          <a:cs typeface="Arial"/>
                          <a:sym typeface="Arial"/>
                        </a:rPr>
                        <a:t>৮০ কেজি</a:t>
                      </a:r>
                      <a:endParaRPr sz="2400" u="none" cap="none" strike="noStrike">
                        <a:solidFill>
                          <a:srgbClr val="7030A0"/>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US" sz="2400" u="none" cap="none" strike="noStrike">
                          <a:solidFill>
                            <a:srgbClr val="7030A0"/>
                          </a:solidFill>
                          <a:latin typeface="Arial"/>
                          <a:ea typeface="Arial"/>
                          <a:cs typeface="Arial"/>
                          <a:sym typeface="Arial"/>
                        </a:rPr>
                        <a:t>৮০ কেজি</a:t>
                      </a:r>
                      <a:endParaRPr sz="2400" u="none" cap="none" strike="noStrike">
                        <a:solidFill>
                          <a:srgbClr val="7030A0"/>
                        </a:solidFill>
                        <a:latin typeface="Arial"/>
                        <a:ea typeface="Arial"/>
                        <a:cs typeface="Arial"/>
                        <a:sym typeface="Arial"/>
                      </a:endParaRPr>
                    </a:p>
                  </a:txBody>
                  <a:tcPr marT="45725" marB="45725" marR="91450" marL="91450"/>
                </a:tc>
              </a:tr>
              <a:tr h="626025">
                <a:tc>
                  <a:txBody>
                    <a:bodyPr/>
                    <a:lstStyle/>
                    <a:p>
                      <a:pPr indent="0" lvl="0" marL="0" marR="0" rtl="0" algn="ctr">
                        <a:spcBef>
                          <a:spcPts val="0"/>
                        </a:spcBef>
                        <a:spcAft>
                          <a:spcPts val="0"/>
                        </a:spcAft>
                        <a:buNone/>
                      </a:pPr>
                      <a:r>
                        <a:rPr lang="en-US" sz="2400" u="none" cap="none" strike="noStrike">
                          <a:solidFill>
                            <a:srgbClr val="7030A0"/>
                          </a:solidFill>
                          <a:latin typeface="Arial"/>
                          <a:ea typeface="Arial"/>
                          <a:cs typeface="Arial"/>
                          <a:sym typeface="Arial"/>
                        </a:rPr>
                        <a:t>টি এস পি</a:t>
                      </a:r>
                      <a:endParaRPr sz="2400" u="none" cap="none" strike="noStrike">
                        <a:solidFill>
                          <a:srgbClr val="7030A0"/>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US" sz="2400" u="none" cap="none" strike="noStrike">
                          <a:solidFill>
                            <a:srgbClr val="7030A0"/>
                          </a:solidFill>
                          <a:latin typeface="Arial"/>
                          <a:ea typeface="Arial"/>
                          <a:cs typeface="Arial"/>
                          <a:sym typeface="Arial"/>
                        </a:rPr>
                        <a:t>২৬০ কেজি</a:t>
                      </a:r>
                      <a:endParaRPr sz="2400" u="none" cap="none" strike="noStrike">
                        <a:solidFill>
                          <a:srgbClr val="7030A0"/>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US" sz="2400" u="none" cap="none" strike="noStrike">
                          <a:solidFill>
                            <a:srgbClr val="7030A0"/>
                          </a:solidFill>
                          <a:latin typeface="Arial"/>
                          <a:ea typeface="Arial"/>
                          <a:cs typeface="Arial"/>
                          <a:sym typeface="Arial"/>
                        </a:rPr>
                        <a:t>সব</a:t>
                      </a:r>
                      <a:endParaRPr sz="2400" u="none" cap="none" strike="noStrike">
                        <a:solidFill>
                          <a:srgbClr val="7030A0"/>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US" sz="2400" u="none" cap="none" strike="noStrike">
                          <a:solidFill>
                            <a:srgbClr val="7030A0"/>
                          </a:solidFill>
                          <a:latin typeface="Arial"/>
                          <a:ea typeface="Arial"/>
                          <a:cs typeface="Arial"/>
                          <a:sym typeface="Arial"/>
                        </a:rPr>
                        <a:t>-</a:t>
                      </a:r>
                      <a:endParaRPr sz="2400" u="none" cap="none" strike="noStrike">
                        <a:solidFill>
                          <a:srgbClr val="7030A0"/>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US" sz="2400" u="none" cap="none" strike="noStrike">
                          <a:solidFill>
                            <a:srgbClr val="7030A0"/>
                          </a:solidFill>
                          <a:latin typeface="Arial"/>
                          <a:ea typeface="Arial"/>
                          <a:cs typeface="Arial"/>
                          <a:sym typeface="Arial"/>
                        </a:rPr>
                        <a:t>-</a:t>
                      </a:r>
                      <a:endParaRPr sz="2400" u="none" cap="none" strike="noStrike">
                        <a:solidFill>
                          <a:srgbClr val="7030A0"/>
                        </a:solidFill>
                        <a:latin typeface="Arial"/>
                        <a:ea typeface="Arial"/>
                        <a:cs typeface="Arial"/>
                        <a:sym typeface="Arial"/>
                      </a:endParaRPr>
                    </a:p>
                  </a:txBody>
                  <a:tcPr marT="45725" marB="45725" marR="91450" marL="91450"/>
                </a:tc>
              </a:tr>
              <a:tr h="1125800">
                <a:tc>
                  <a:txBody>
                    <a:bodyPr/>
                    <a:lstStyle/>
                    <a:p>
                      <a:pPr indent="0" lvl="0" marL="0" marR="0" rtl="0" algn="ctr">
                        <a:spcBef>
                          <a:spcPts val="0"/>
                        </a:spcBef>
                        <a:spcAft>
                          <a:spcPts val="0"/>
                        </a:spcAft>
                        <a:buNone/>
                      </a:pPr>
                      <a:r>
                        <a:rPr lang="en-US" sz="2400" u="none" cap="none" strike="noStrike">
                          <a:solidFill>
                            <a:srgbClr val="7030A0"/>
                          </a:solidFill>
                          <a:latin typeface="Arial"/>
                          <a:ea typeface="Arial"/>
                          <a:cs typeface="Arial"/>
                          <a:sym typeface="Arial"/>
                        </a:rPr>
                        <a:t>এম ও পি</a:t>
                      </a:r>
                      <a:endParaRPr sz="2400" u="none" cap="none" strike="noStrike">
                        <a:solidFill>
                          <a:srgbClr val="7030A0"/>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US" sz="2400" u="none" cap="none" strike="noStrike">
                          <a:solidFill>
                            <a:srgbClr val="7030A0"/>
                          </a:solidFill>
                          <a:latin typeface="Arial"/>
                          <a:ea typeface="Arial"/>
                          <a:cs typeface="Arial"/>
                          <a:sym typeface="Arial"/>
                        </a:rPr>
                        <a:t>১৫০ কেজি</a:t>
                      </a:r>
                      <a:endParaRPr sz="2400" u="none" cap="none" strike="noStrike">
                        <a:solidFill>
                          <a:srgbClr val="7030A0"/>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US" sz="2400" u="none" cap="none" strike="noStrike">
                          <a:solidFill>
                            <a:srgbClr val="7030A0"/>
                          </a:solidFill>
                          <a:latin typeface="Arial"/>
                          <a:ea typeface="Arial"/>
                          <a:cs typeface="Arial"/>
                          <a:sym typeface="Arial"/>
                        </a:rPr>
                        <a:t>(১/২)৭৫ কেজি</a:t>
                      </a:r>
                      <a:endParaRPr sz="2400" u="none" cap="none" strike="noStrike">
                        <a:solidFill>
                          <a:srgbClr val="7030A0"/>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US" sz="2400" u="none" cap="none" strike="noStrike">
                          <a:solidFill>
                            <a:srgbClr val="7030A0"/>
                          </a:solidFill>
                          <a:latin typeface="Arial"/>
                          <a:ea typeface="Arial"/>
                          <a:cs typeface="Arial"/>
                          <a:sym typeface="Arial"/>
                        </a:rPr>
                        <a:t>(১/৪)৩৭.৫ কেজি</a:t>
                      </a:r>
                      <a:endParaRPr sz="2400" u="none" cap="none" strike="noStrike">
                        <a:solidFill>
                          <a:srgbClr val="7030A0"/>
                        </a:solidFill>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en-US" sz="2400" u="none" cap="none" strike="noStrike">
                          <a:solidFill>
                            <a:srgbClr val="7030A0"/>
                          </a:solidFill>
                          <a:latin typeface="Arial"/>
                          <a:ea typeface="Arial"/>
                          <a:cs typeface="Arial"/>
                          <a:sym typeface="Arial"/>
                        </a:rPr>
                        <a:t>৩৭.৫ কেজি</a:t>
                      </a:r>
                      <a:endParaRPr sz="2400" u="none" cap="none" strike="noStrike">
                        <a:solidFill>
                          <a:srgbClr val="7030A0"/>
                        </a:solidFill>
                        <a:latin typeface="Arial"/>
                        <a:ea typeface="Arial"/>
                        <a:cs typeface="Arial"/>
                        <a:sym typeface="Arial"/>
                      </a:endParaRPr>
                    </a:p>
                  </a:txBody>
                  <a:tcPr marT="45725" marB="45725" marR="91450" marL="91450"/>
                </a:tc>
              </a:tr>
            </a:tbl>
          </a:graphicData>
        </a:graphic>
      </p:graphicFrame>
      <p:sp>
        <p:nvSpPr>
          <p:cNvPr id="303" name="Google Shape;303;p28"/>
          <p:cNvSpPr txBox="1"/>
          <p:nvPr/>
        </p:nvSpPr>
        <p:spPr>
          <a:xfrm>
            <a:off x="1756064" y="4810991"/>
            <a:ext cx="91336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rgbClr val="FF0000"/>
              </a:solidFill>
              <a:latin typeface="Arial"/>
              <a:ea typeface="Arial"/>
              <a:cs typeface="Arial"/>
              <a:sym typeface="Arial"/>
            </a:endParaRPr>
          </a:p>
        </p:txBody>
      </p:sp>
      <p:sp>
        <p:nvSpPr>
          <p:cNvPr id="304" name="Google Shape;304;p28"/>
          <p:cNvSpPr/>
          <p:nvPr/>
        </p:nvSpPr>
        <p:spPr>
          <a:xfrm>
            <a:off x="5088575" y="5882296"/>
            <a:ext cx="61596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উৎস: কৃষি প্রযুক্তি হাতবই: বাংলাদেশ কৃষি গবেষণা ইনস্টিটিউট।</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9"/>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C52DCC"/>
              </a:buClr>
              <a:buSzPts val="3600"/>
              <a:buFont typeface="Arial"/>
              <a:buNone/>
            </a:pPr>
            <a:r>
              <a:rPr lang="en-US">
                <a:solidFill>
                  <a:srgbClr val="C52DCC"/>
                </a:solidFill>
                <a:latin typeface="Arial"/>
                <a:ea typeface="Arial"/>
                <a:cs typeface="Arial"/>
                <a:sym typeface="Arial"/>
              </a:rPr>
              <a:t>উৎপাদন মৌসুম</a:t>
            </a:r>
            <a:endParaRPr>
              <a:solidFill>
                <a:srgbClr val="C52DCC"/>
              </a:solidFill>
              <a:latin typeface="Arial"/>
              <a:ea typeface="Arial"/>
              <a:cs typeface="Arial"/>
              <a:sym typeface="Arial"/>
            </a:endParaRPr>
          </a:p>
        </p:txBody>
      </p:sp>
      <p:sp>
        <p:nvSpPr>
          <p:cNvPr id="310" name="Google Shape;310;p29"/>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p>
            <a:pPr indent="-347472" lvl="0" marL="347472" rtl="0" algn="just">
              <a:lnSpc>
                <a:spcPct val="100000"/>
              </a:lnSpc>
              <a:spcBef>
                <a:spcPts val="0"/>
              </a:spcBef>
              <a:spcAft>
                <a:spcPts val="0"/>
              </a:spcAft>
              <a:buClr>
                <a:srgbClr val="002060"/>
              </a:buClr>
              <a:buSzPts val="3200"/>
              <a:buChar char="•"/>
            </a:pPr>
            <a:r>
              <a:rPr lang="en-US" sz="3200">
                <a:solidFill>
                  <a:srgbClr val="002060"/>
                </a:solidFill>
                <a:latin typeface="Arial"/>
                <a:ea typeface="Arial"/>
                <a:cs typeface="Arial"/>
                <a:sym typeface="Arial"/>
              </a:rPr>
              <a:t>শীত,গ্রীষ্ম ও বর্ষা ঋতুতে অর্থাৎ সারা বছর পিয়াঁজ চাষ করা যায়। </a:t>
            </a:r>
            <a:r>
              <a:rPr lang="en-US" sz="3200">
                <a:solidFill>
                  <a:srgbClr val="FF0000"/>
                </a:solidFill>
                <a:latin typeface="Arial"/>
                <a:ea typeface="Arial"/>
                <a:cs typeface="Arial"/>
                <a:sym typeface="Arial"/>
              </a:rPr>
              <a:t>শীতকালীন পিয়াঁজ </a:t>
            </a:r>
            <a:r>
              <a:rPr lang="en-US" sz="3200">
                <a:solidFill>
                  <a:srgbClr val="002060"/>
                </a:solidFill>
                <a:latin typeface="Arial"/>
                <a:ea typeface="Arial"/>
                <a:cs typeface="Arial"/>
                <a:sym typeface="Arial"/>
              </a:rPr>
              <a:t>অক্টোবর থেকে জানুয়ারী, </a:t>
            </a:r>
            <a:r>
              <a:rPr lang="en-US" sz="3200">
                <a:solidFill>
                  <a:srgbClr val="FF0000"/>
                </a:solidFill>
                <a:latin typeface="Arial"/>
                <a:ea typeface="Arial"/>
                <a:cs typeface="Arial"/>
                <a:sym typeface="Arial"/>
              </a:rPr>
              <a:t>গ্রীষ্মকালীন পিয়াঁজ </a:t>
            </a:r>
            <a:r>
              <a:rPr lang="en-US" sz="3200">
                <a:solidFill>
                  <a:srgbClr val="002060"/>
                </a:solidFill>
                <a:latin typeface="Arial"/>
                <a:ea typeface="Arial"/>
                <a:cs typeface="Arial"/>
                <a:sym typeface="Arial"/>
              </a:rPr>
              <a:t>ফেব্রুয়ারী থেকে জুলাই এবং </a:t>
            </a:r>
            <a:r>
              <a:rPr lang="en-US" sz="3200">
                <a:solidFill>
                  <a:srgbClr val="FF0000"/>
                </a:solidFill>
                <a:latin typeface="Arial"/>
                <a:ea typeface="Arial"/>
                <a:cs typeface="Arial"/>
                <a:sym typeface="Arial"/>
              </a:rPr>
              <a:t>বর্ষাকালীন পিয়াঁজ  </a:t>
            </a:r>
            <a:r>
              <a:rPr lang="en-US" sz="3200">
                <a:solidFill>
                  <a:srgbClr val="002060"/>
                </a:solidFill>
                <a:latin typeface="Arial"/>
                <a:ea typeface="Arial"/>
                <a:cs typeface="Arial"/>
                <a:sym typeface="Arial"/>
              </a:rPr>
              <a:t>জুলাই থেকে অক্টোবর মাসে চাষ করা যায়।</a:t>
            </a:r>
            <a:endParaRPr sz="3200">
              <a:solidFill>
                <a:srgbClr val="00206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0"/>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4800"/>
              <a:buFont typeface="Arial"/>
              <a:buNone/>
            </a:pPr>
            <a:r>
              <a:rPr lang="en-US" sz="4800">
                <a:solidFill>
                  <a:srgbClr val="FF0000"/>
                </a:solidFill>
                <a:latin typeface="Arial"/>
                <a:ea typeface="Arial"/>
                <a:cs typeface="Arial"/>
                <a:sym typeface="Arial"/>
              </a:rPr>
              <a:t>বপন/রোপণ পদ্ধতি</a:t>
            </a:r>
            <a:endParaRPr sz="4800">
              <a:solidFill>
                <a:srgbClr val="FF0000"/>
              </a:solidFill>
              <a:latin typeface="Arial"/>
              <a:ea typeface="Arial"/>
              <a:cs typeface="Arial"/>
              <a:sym typeface="Arial"/>
            </a:endParaRPr>
          </a:p>
        </p:txBody>
      </p:sp>
      <p:sp>
        <p:nvSpPr>
          <p:cNvPr id="316" name="Google Shape;316;p30"/>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2060"/>
              </a:buClr>
              <a:buSzPts val="4000"/>
              <a:buNone/>
            </a:pPr>
            <a:r>
              <a:rPr lang="en-US" sz="4000">
                <a:solidFill>
                  <a:srgbClr val="002060"/>
                </a:solidFill>
                <a:latin typeface="Arial"/>
                <a:ea typeface="Arial"/>
                <a:cs typeface="Arial"/>
                <a:sym typeface="Arial"/>
              </a:rPr>
              <a:t>৩ পদ্ধতিতে পেয়াঁজ বপণ/রোপণ করা হয়।</a:t>
            </a:r>
            <a:endParaRPr/>
          </a:p>
          <a:p>
            <a:pPr indent="-347472" lvl="0" marL="347472" rtl="0" algn="l">
              <a:lnSpc>
                <a:spcPct val="100000"/>
              </a:lnSpc>
              <a:spcBef>
                <a:spcPts val="1800"/>
              </a:spcBef>
              <a:spcAft>
                <a:spcPts val="0"/>
              </a:spcAft>
              <a:buClr>
                <a:srgbClr val="FF0000"/>
              </a:buClr>
              <a:buSzPts val="4000"/>
              <a:buChar char="•"/>
            </a:pPr>
            <a:r>
              <a:rPr lang="en-US" sz="4000">
                <a:solidFill>
                  <a:srgbClr val="FF0000"/>
                </a:solidFill>
                <a:latin typeface="Arial"/>
                <a:ea typeface="Arial"/>
                <a:cs typeface="Arial"/>
                <a:sym typeface="Arial"/>
              </a:rPr>
              <a:t>১. সরাসরি বীজ বপন</a:t>
            </a:r>
            <a:endParaRPr sz="4000">
              <a:solidFill>
                <a:srgbClr val="FF0000"/>
              </a:solidFill>
              <a:latin typeface="Arial"/>
              <a:ea typeface="Arial"/>
              <a:cs typeface="Arial"/>
              <a:sym typeface="Arial"/>
            </a:endParaRPr>
          </a:p>
          <a:p>
            <a:pPr indent="-347472" lvl="0" marL="347472" rtl="0" algn="l">
              <a:lnSpc>
                <a:spcPct val="100000"/>
              </a:lnSpc>
              <a:spcBef>
                <a:spcPts val="0"/>
              </a:spcBef>
              <a:spcAft>
                <a:spcPts val="0"/>
              </a:spcAft>
              <a:buClr>
                <a:srgbClr val="002060"/>
              </a:buClr>
              <a:buSzPts val="4000"/>
              <a:buFont typeface="Noto Sans Symbols"/>
              <a:buChar char="✔"/>
            </a:pPr>
            <a:r>
              <a:rPr lang="en-US" sz="4000">
                <a:solidFill>
                  <a:srgbClr val="002060"/>
                </a:solidFill>
                <a:latin typeface="Arial"/>
                <a:ea typeface="Arial"/>
                <a:cs typeface="Arial"/>
                <a:sym typeface="Arial"/>
              </a:rPr>
              <a:t>রোপণের জন্য শ্রমিক লাগে না।</a:t>
            </a:r>
            <a:endParaRPr/>
          </a:p>
          <a:p>
            <a:pPr indent="-347472" lvl="0" marL="347472" rtl="0" algn="l">
              <a:lnSpc>
                <a:spcPct val="100000"/>
              </a:lnSpc>
              <a:spcBef>
                <a:spcPts val="0"/>
              </a:spcBef>
              <a:spcAft>
                <a:spcPts val="0"/>
              </a:spcAft>
              <a:buClr>
                <a:srgbClr val="002060"/>
              </a:buClr>
              <a:buSzPts val="4000"/>
              <a:buFont typeface="Noto Sans Symbols"/>
              <a:buChar char="✔"/>
            </a:pPr>
            <a:r>
              <a:rPr lang="en-US" sz="4000">
                <a:solidFill>
                  <a:srgbClr val="002060"/>
                </a:solidFill>
                <a:latin typeface="Arial"/>
                <a:ea typeface="Arial"/>
                <a:cs typeface="Arial"/>
                <a:sym typeface="Arial"/>
              </a:rPr>
              <a:t>অধিক বীজ লাগে-২৫ কেজি/হে.।</a:t>
            </a:r>
            <a:endParaRPr/>
          </a:p>
          <a:p>
            <a:pPr indent="-347472" lvl="0" marL="347472" rtl="0" algn="l">
              <a:lnSpc>
                <a:spcPct val="100000"/>
              </a:lnSpc>
              <a:spcBef>
                <a:spcPts val="0"/>
              </a:spcBef>
              <a:spcAft>
                <a:spcPts val="0"/>
              </a:spcAft>
              <a:buClr>
                <a:srgbClr val="002060"/>
              </a:buClr>
              <a:buSzPts val="4000"/>
              <a:buFont typeface="Noto Sans Symbols"/>
              <a:buChar char="✔"/>
            </a:pPr>
            <a:r>
              <a:rPr lang="en-US" sz="4000">
                <a:solidFill>
                  <a:srgbClr val="002060"/>
                </a:solidFill>
                <a:latin typeface="Arial"/>
                <a:ea typeface="Arial"/>
                <a:cs typeface="Arial"/>
                <a:sym typeface="Arial"/>
              </a:rPr>
              <a:t>১০ দিন পর পর আগাছা দমন করতে হয়।</a:t>
            </a:r>
            <a:endParaRPr/>
          </a:p>
          <a:p>
            <a:pPr indent="-347472" lvl="0" marL="347472" rtl="0" algn="l">
              <a:lnSpc>
                <a:spcPct val="100000"/>
              </a:lnSpc>
              <a:spcBef>
                <a:spcPts val="0"/>
              </a:spcBef>
              <a:spcAft>
                <a:spcPts val="0"/>
              </a:spcAft>
              <a:buClr>
                <a:srgbClr val="002060"/>
              </a:buClr>
              <a:buSzPts val="4000"/>
              <a:buFont typeface="Noto Sans Symbols"/>
              <a:buChar char="✔"/>
            </a:pPr>
            <a:r>
              <a:rPr lang="en-US" sz="4000">
                <a:solidFill>
                  <a:srgbClr val="002060"/>
                </a:solidFill>
                <a:latin typeface="Arial"/>
                <a:ea typeface="Arial"/>
                <a:cs typeface="Arial"/>
                <a:sym typeface="Arial"/>
              </a:rPr>
              <a:t>৬-৮ সপ্তাহ বয়সে চারা পাতলা করে দিতে হয়।</a:t>
            </a:r>
            <a:endParaRPr/>
          </a:p>
          <a:p>
            <a:pPr indent="-144272" lvl="0" marL="347472" rtl="0" algn="l">
              <a:lnSpc>
                <a:spcPct val="100000"/>
              </a:lnSpc>
              <a:spcBef>
                <a:spcPts val="0"/>
              </a:spcBef>
              <a:spcAft>
                <a:spcPts val="0"/>
              </a:spcAft>
              <a:buClr>
                <a:schemeClr val="dk1"/>
              </a:buClr>
              <a:buSzPts val="3200"/>
              <a:buNone/>
            </a:pPr>
            <a:r>
              <a:t/>
            </a:r>
            <a:endParaRPr sz="3200">
              <a:solidFill>
                <a:srgbClr val="FF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1"/>
          <p:cNvSpPr txBox="1"/>
          <p:nvPr>
            <p:ph type="title"/>
          </p:nvPr>
        </p:nvSpPr>
        <p:spPr>
          <a:xfrm>
            <a:off x="7570009" y="1220178"/>
            <a:ext cx="3840480" cy="210312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4D290A"/>
              </a:buClr>
              <a:buSzPct val="100000"/>
              <a:buFont typeface="Quattrocento Sans"/>
              <a:buNone/>
            </a:pPr>
            <a:br>
              <a:rPr lang="en-US"/>
            </a:br>
            <a:br>
              <a:rPr lang="en-US"/>
            </a:br>
            <a:r>
              <a:rPr lang="en-US">
                <a:solidFill>
                  <a:srgbClr val="FF0000"/>
                </a:solidFill>
                <a:latin typeface="Arial"/>
                <a:ea typeface="Arial"/>
                <a:cs typeface="Arial"/>
                <a:sym typeface="Arial"/>
              </a:rPr>
              <a:t>সরাসরি বীজ বপন</a:t>
            </a:r>
            <a:br>
              <a:rPr lang="en-US">
                <a:solidFill>
                  <a:srgbClr val="FF0000"/>
                </a:solidFill>
                <a:latin typeface="Arial"/>
                <a:ea typeface="Arial"/>
                <a:cs typeface="Arial"/>
                <a:sym typeface="Arial"/>
              </a:rPr>
            </a:br>
            <a:br>
              <a:rPr lang="en-US"/>
            </a:br>
            <a:br>
              <a:rPr lang="en-US"/>
            </a:br>
            <a:br>
              <a:rPr lang="en-US"/>
            </a:br>
            <a:endParaRPr/>
          </a:p>
        </p:txBody>
      </p:sp>
      <p:sp>
        <p:nvSpPr>
          <p:cNvPr id="322" name="Google Shape;322;p31"/>
          <p:cNvSpPr/>
          <p:nvPr>
            <p:ph idx="2" type="pic"/>
          </p:nvPr>
        </p:nvSpPr>
        <p:spPr>
          <a:xfrm>
            <a:off x="833194" y="854925"/>
            <a:ext cx="5953195" cy="4587408"/>
          </a:xfrm>
          <a:prstGeom prst="rect">
            <a:avLst/>
          </a:prstGeom>
          <a:blipFill rotWithShape="1">
            <a:blip r:embed="rId3">
              <a:alphaModFix/>
            </a:blip>
            <a:stretch>
              <a:fillRect b="0" l="0" r="0" t="0"/>
            </a:stretch>
          </a:blipFill>
          <a:ln cap="flat" cmpd="sng" w="38100">
            <a:solidFill>
              <a:schemeClr val="l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2"/>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600"/>
              <a:buFont typeface="Arial"/>
              <a:buNone/>
            </a:pPr>
            <a:r>
              <a:rPr lang="en-US">
                <a:solidFill>
                  <a:srgbClr val="FF0000"/>
                </a:solidFill>
                <a:latin typeface="Arial"/>
                <a:ea typeface="Arial"/>
                <a:cs typeface="Arial"/>
                <a:sym typeface="Arial"/>
              </a:rPr>
              <a:t>২. ছোট শল্ককন্দ সরাসরি জমিতে রোপণ</a:t>
            </a:r>
            <a:br>
              <a:rPr lang="en-US">
                <a:solidFill>
                  <a:srgbClr val="FF0000"/>
                </a:solidFill>
                <a:latin typeface="Arial"/>
                <a:ea typeface="Arial"/>
                <a:cs typeface="Arial"/>
                <a:sym typeface="Arial"/>
              </a:rPr>
            </a:br>
            <a:endParaRPr/>
          </a:p>
        </p:txBody>
      </p:sp>
      <p:sp>
        <p:nvSpPr>
          <p:cNvPr id="328" name="Google Shape;328;p32"/>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rgbClr val="0070C0"/>
              </a:buClr>
              <a:buSzPts val="3200"/>
              <a:buNone/>
            </a:pPr>
            <a:r>
              <a:rPr lang="en-US" sz="3200">
                <a:solidFill>
                  <a:srgbClr val="0070C0"/>
                </a:solidFill>
                <a:latin typeface="Arial"/>
                <a:ea typeface="Arial"/>
                <a:cs typeface="Arial"/>
                <a:sym typeface="Arial"/>
              </a:rPr>
              <a:t>মাঝারি আকারের বাল্ব ব্যবহার করা হয়,বড় বাল্ব রোপন করলে দ্রুত ফুল আসে ও খরচ বেশি হয়।</a:t>
            </a:r>
            <a:endParaRPr/>
          </a:p>
          <a:p>
            <a:pPr indent="0" lvl="0" marL="0" rtl="0" algn="just">
              <a:lnSpc>
                <a:spcPct val="100000"/>
              </a:lnSpc>
              <a:spcBef>
                <a:spcPts val="1800"/>
              </a:spcBef>
              <a:spcAft>
                <a:spcPts val="0"/>
              </a:spcAft>
              <a:buClr>
                <a:srgbClr val="0070C0"/>
              </a:buClr>
              <a:buSzPts val="3200"/>
              <a:buNone/>
            </a:pPr>
            <a:r>
              <a:rPr lang="en-US" sz="3200">
                <a:solidFill>
                  <a:srgbClr val="0070C0"/>
                </a:solidFill>
                <a:latin typeface="Arial"/>
                <a:ea typeface="Arial"/>
                <a:cs typeface="Arial"/>
                <a:sym typeface="Arial"/>
              </a:rPr>
              <a:t>সেপ্টেম্বর- অক্টোবর মাসে রোপণ করা হয়।</a:t>
            </a:r>
            <a:endParaRPr/>
          </a:p>
          <a:p>
            <a:pPr indent="0" lvl="0" marL="0" rtl="0" algn="just">
              <a:lnSpc>
                <a:spcPct val="100000"/>
              </a:lnSpc>
              <a:spcBef>
                <a:spcPts val="1800"/>
              </a:spcBef>
              <a:spcAft>
                <a:spcPts val="0"/>
              </a:spcAft>
              <a:buClr>
                <a:srgbClr val="0070C0"/>
              </a:buClr>
              <a:buSzPts val="3200"/>
              <a:buNone/>
            </a:pPr>
            <a:r>
              <a:rPr lang="en-US" sz="3200">
                <a:solidFill>
                  <a:srgbClr val="0070C0"/>
                </a:solidFill>
                <a:latin typeface="Arial"/>
                <a:ea typeface="Arial"/>
                <a:cs typeface="Arial"/>
                <a:sym typeface="Arial"/>
              </a:rPr>
              <a:t>৪৫×১৫ সেমি দুরে রোপণ করা হয়</a:t>
            </a:r>
            <a:endParaRPr/>
          </a:p>
          <a:p>
            <a:pPr indent="0" lvl="0" marL="0" rtl="0" algn="just">
              <a:lnSpc>
                <a:spcPct val="100000"/>
              </a:lnSpc>
              <a:spcBef>
                <a:spcPts val="1800"/>
              </a:spcBef>
              <a:spcAft>
                <a:spcPts val="0"/>
              </a:spcAft>
              <a:buClr>
                <a:srgbClr val="0070C0"/>
              </a:buClr>
              <a:buSzPts val="3200"/>
              <a:buNone/>
            </a:pPr>
            <a:r>
              <a:rPr lang="en-US" sz="3200">
                <a:solidFill>
                  <a:srgbClr val="0070C0"/>
                </a:solidFill>
                <a:latin typeface="Arial"/>
                <a:ea typeface="Arial"/>
                <a:cs typeface="Arial"/>
                <a:sym typeface="Arial"/>
              </a:rPr>
              <a:t>১-১-২টন/হে. বীজ লাগে।</a:t>
            </a:r>
            <a:endParaRPr/>
          </a:p>
          <a:p>
            <a:pPr indent="0" lvl="0" marL="0" rtl="0" algn="just">
              <a:lnSpc>
                <a:spcPct val="100000"/>
              </a:lnSpc>
              <a:spcBef>
                <a:spcPts val="1800"/>
              </a:spcBef>
              <a:spcAft>
                <a:spcPts val="0"/>
              </a:spcAft>
              <a:buClr>
                <a:schemeClr val="dk1"/>
              </a:buClr>
              <a:buSzPts val="3200"/>
              <a:buNone/>
            </a:pPr>
            <a:r>
              <a:t/>
            </a:r>
            <a:endParaRPr sz="3200">
              <a:solidFill>
                <a:srgbClr val="0070C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3"/>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600"/>
              <a:buFont typeface="Arial"/>
              <a:buNone/>
            </a:pPr>
            <a:r>
              <a:rPr lang="en-US">
                <a:solidFill>
                  <a:srgbClr val="FF0000"/>
                </a:solidFill>
                <a:latin typeface="Arial"/>
                <a:ea typeface="Arial"/>
                <a:cs typeface="Arial"/>
                <a:sym typeface="Arial"/>
              </a:rPr>
              <a:t>৩. বীজতলায় চারা তৈরি করে:</a:t>
            </a:r>
            <a:br>
              <a:rPr lang="en-US">
                <a:solidFill>
                  <a:srgbClr val="FF0000"/>
                </a:solidFill>
                <a:latin typeface="Arial"/>
                <a:ea typeface="Arial"/>
                <a:cs typeface="Arial"/>
                <a:sym typeface="Arial"/>
              </a:rPr>
            </a:br>
            <a:endParaRPr/>
          </a:p>
        </p:txBody>
      </p:sp>
      <p:sp>
        <p:nvSpPr>
          <p:cNvPr id="334" name="Google Shape;334;p33"/>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Clr>
                <a:srgbClr val="002060"/>
              </a:buClr>
              <a:buSzPct val="100000"/>
              <a:buNone/>
            </a:pPr>
            <a:r>
              <a:rPr lang="en-US" sz="3200">
                <a:solidFill>
                  <a:srgbClr val="002060"/>
                </a:solidFill>
                <a:latin typeface="Arial"/>
                <a:ea typeface="Arial"/>
                <a:cs typeface="Arial"/>
                <a:sym typeface="Arial"/>
              </a:rPr>
              <a:t>প্রচলিত পদ্ধতি,রবি মৌসুমে অক্টোবর- নভেম্বর মাসে বীজ বোনা হয়।</a:t>
            </a:r>
            <a:endParaRPr/>
          </a:p>
          <a:p>
            <a:pPr indent="-347472" lvl="0" marL="347472" rtl="0" algn="just">
              <a:lnSpc>
                <a:spcPct val="100000"/>
              </a:lnSpc>
              <a:spcBef>
                <a:spcPts val="0"/>
              </a:spcBef>
              <a:spcAft>
                <a:spcPts val="0"/>
              </a:spcAft>
              <a:buClr>
                <a:srgbClr val="002060"/>
              </a:buClr>
              <a:buSzPct val="100000"/>
              <a:buFont typeface="Noto Sans Symbols"/>
              <a:buChar char="✔"/>
            </a:pPr>
            <a:r>
              <a:rPr lang="en-US" sz="3200">
                <a:solidFill>
                  <a:srgbClr val="002060"/>
                </a:solidFill>
                <a:latin typeface="Arial"/>
                <a:ea typeface="Arial"/>
                <a:cs typeface="Arial"/>
                <a:sym typeface="Arial"/>
              </a:rPr>
              <a:t> ১.২ মি.চওড়া ও ৭.৫-১০ সেমি উচু করে বেড তৈরি করতে হয়।</a:t>
            </a:r>
            <a:endParaRPr/>
          </a:p>
          <a:p>
            <a:pPr indent="-347472" lvl="0" marL="347472" rtl="0" algn="just">
              <a:lnSpc>
                <a:spcPct val="100000"/>
              </a:lnSpc>
              <a:spcBef>
                <a:spcPts val="0"/>
              </a:spcBef>
              <a:spcAft>
                <a:spcPts val="0"/>
              </a:spcAft>
              <a:buClr>
                <a:srgbClr val="002060"/>
              </a:buClr>
              <a:buSzPct val="100000"/>
              <a:buFont typeface="Noto Sans Symbols"/>
              <a:buChar char="✔"/>
            </a:pPr>
            <a:r>
              <a:rPr lang="en-US" sz="3200">
                <a:solidFill>
                  <a:srgbClr val="002060"/>
                </a:solidFill>
                <a:latin typeface="Arial"/>
                <a:ea typeface="Arial"/>
                <a:cs typeface="Arial"/>
                <a:sym typeface="Arial"/>
              </a:rPr>
              <a:t> ৮-১০ কেজি/হে. বীজ লাগে।</a:t>
            </a:r>
            <a:endParaRPr/>
          </a:p>
          <a:p>
            <a:pPr indent="-347472" lvl="0" marL="347472" rtl="0" algn="just">
              <a:lnSpc>
                <a:spcPct val="100000"/>
              </a:lnSpc>
              <a:spcBef>
                <a:spcPts val="1800"/>
              </a:spcBef>
              <a:spcAft>
                <a:spcPts val="0"/>
              </a:spcAft>
              <a:buClr>
                <a:srgbClr val="002060"/>
              </a:buClr>
              <a:buSzPct val="100000"/>
              <a:buFont typeface="Noto Sans Symbols"/>
              <a:buChar char="✔"/>
            </a:pPr>
            <a:r>
              <a:rPr lang="en-US" sz="3600">
                <a:solidFill>
                  <a:srgbClr val="002060"/>
                </a:solidFill>
                <a:latin typeface="Arial"/>
                <a:ea typeface="Arial"/>
                <a:cs typeface="Arial"/>
                <a:sym typeface="Arial"/>
              </a:rPr>
              <a:t> বীজ বপনের ৮ প্তাহ পরে চারা রোপণ করতে হয়।১৫ সেমি লম্বা ও চারার ঘাড়ের ব্যাস ০.৮ সেমি হল আদর্শ।</a:t>
            </a:r>
            <a:endParaRPr/>
          </a:p>
          <a:p>
            <a:pPr indent="-347472" lvl="0" marL="347472" rtl="0" algn="just">
              <a:lnSpc>
                <a:spcPct val="100000"/>
              </a:lnSpc>
              <a:spcBef>
                <a:spcPts val="1800"/>
              </a:spcBef>
              <a:spcAft>
                <a:spcPts val="0"/>
              </a:spcAft>
              <a:buClr>
                <a:srgbClr val="002060"/>
              </a:buClr>
              <a:buSzPct val="100000"/>
              <a:buFont typeface="Noto Sans Symbols"/>
              <a:buChar char="✔"/>
            </a:pPr>
            <a:r>
              <a:rPr lang="en-US" sz="3600">
                <a:solidFill>
                  <a:srgbClr val="002060"/>
                </a:solidFill>
                <a:latin typeface="Arial"/>
                <a:ea typeface="Arial"/>
                <a:cs typeface="Arial"/>
                <a:sym typeface="Arial"/>
              </a:rPr>
              <a:t> ১৫ ×১০ সেমি দূরত্বে চারা রোপণ করতে হয়।</a:t>
            </a:r>
            <a:endParaRPr sz="3600">
              <a:solidFill>
                <a:srgbClr val="002060"/>
              </a:solidFill>
              <a:latin typeface="Arial"/>
              <a:ea typeface="Arial"/>
              <a:cs typeface="Arial"/>
              <a:sym typeface="Arial"/>
            </a:endParaRPr>
          </a:p>
          <a:p>
            <a:pPr indent="-347472" lvl="0" marL="347472" rtl="0" algn="just">
              <a:lnSpc>
                <a:spcPct val="100000"/>
              </a:lnSpc>
              <a:spcBef>
                <a:spcPts val="1800"/>
              </a:spcBef>
              <a:spcAft>
                <a:spcPts val="0"/>
              </a:spcAft>
              <a:buClr>
                <a:srgbClr val="002060"/>
              </a:buClr>
              <a:buSzPct val="100000"/>
              <a:buFont typeface="Noto Sans Symbols"/>
              <a:buChar char="✔"/>
            </a:pPr>
            <a:r>
              <a:rPr lang="en-US" sz="3600">
                <a:solidFill>
                  <a:srgbClr val="002060"/>
                </a:solidFill>
                <a:latin typeface="Arial"/>
                <a:ea typeface="Arial"/>
                <a:cs typeface="Arial"/>
                <a:sym typeface="Arial"/>
              </a:rPr>
              <a:t> প্রতি হেক্টর জমির জন্য ৩ মি ×১ মি. আকারের ১২০- ১৩০ টি বীজতলার প্রয়োজন হয়।</a:t>
            </a:r>
            <a:endParaRPr sz="3600">
              <a:solidFill>
                <a:srgbClr val="00206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4"/>
          <p:cNvSpPr txBox="1"/>
          <p:nvPr>
            <p:ph type="title"/>
          </p:nvPr>
        </p:nvSpPr>
        <p:spPr>
          <a:xfrm>
            <a:off x="1065225" y="0"/>
            <a:ext cx="10058400" cy="7452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FF0000"/>
              </a:buClr>
              <a:buSzPct val="100000"/>
              <a:buFont typeface="Arial"/>
              <a:buNone/>
            </a:pPr>
            <a:r>
              <a:rPr lang="en-US" sz="5400">
                <a:solidFill>
                  <a:srgbClr val="FF0000"/>
                </a:solidFill>
                <a:latin typeface="Arial"/>
                <a:ea typeface="Arial"/>
                <a:cs typeface="Arial"/>
                <a:sym typeface="Arial"/>
              </a:rPr>
              <a:t>বীজতলা</a:t>
            </a:r>
            <a:endParaRPr sz="5400">
              <a:solidFill>
                <a:srgbClr val="FF0000"/>
              </a:solidFill>
              <a:latin typeface="Arial"/>
              <a:ea typeface="Arial"/>
              <a:cs typeface="Arial"/>
              <a:sym typeface="Arial"/>
            </a:endParaRPr>
          </a:p>
        </p:txBody>
      </p:sp>
      <p:sp>
        <p:nvSpPr>
          <p:cNvPr id="340" name="Google Shape;340;p34"/>
          <p:cNvSpPr txBox="1"/>
          <p:nvPr>
            <p:ph idx="1" type="body"/>
          </p:nvPr>
        </p:nvSpPr>
        <p:spPr>
          <a:xfrm>
            <a:off x="478850" y="745200"/>
            <a:ext cx="11004600" cy="5820000"/>
          </a:xfrm>
          <a:prstGeom prst="rect">
            <a:avLst/>
          </a:prstGeom>
          <a:noFill/>
          <a:ln>
            <a:noFill/>
          </a:ln>
        </p:spPr>
        <p:txBody>
          <a:bodyPr anchorCtr="0" anchor="t" bIns="45700" lIns="91425" spcFirstLastPara="1" rIns="91425" wrap="square" tIns="45700">
            <a:noAutofit/>
          </a:bodyPr>
          <a:lstStyle/>
          <a:p>
            <a:pPr indent="-358902" lvl="0" marL="347472" rtl="0" algn="just">
              <a:lnSpc>
                <a:spcPct val="100000"/>
              </a:lnSpc>
              <a:spcBef>
                <a:spcPts val="0"/>
              </a:spcBef>
              <a:spcAft>
                <a:spcPts val="0"/>
              </a:spcAft>
              <a:buClr>
                <a:srgbClr val="002060"/>
              </a:buClr>
              <a:buSzPts val="2400"/>
              <a:buChar char="•"/>
            </a:pPr>
            <a:r>
              <a:rPr lang="en-US">
                <a:solidFill>
                  <a:srgbClr val="002060"/>
                </a:solidFill>
                <a:latin typeface="Arial"/>
                <a:ea typeface="Arial"/>
                <a:cs typeface="Arial"/>
                <a:sym typeface="Arial"/>
              </a:rPr>
              <a:t>বীজতলা ৩ মি ×১ মি.মাপের এবং ১৫-২০ সেমি উচুঁ  হতে হবে। এরুপ বীজতলায় ২৫-৩০ গ্রাম বীজ লাগে।</a:t>
            </a:r>
            <a:endParaRPr/>
          </a:p>
          <a:p>
            <a:pPr indent="-358902" lvl="0" marL="347472" rtl="0" algn="just">
              <a:lnSpc>
                <a:spcPct val="100000"/>
              </a:lnSpc>
              <a:spcBef>
                <a:spcPts val="1800"/>
              </a:spcBef>
              <a:spcAft>
                <a:spcPts val="0"/>
              </a:spcAft>
              <a:buClr>
                <a:srgbClr val="002060"/>
              </a:buClr>
              <a:buSzPts val="2400"/>
              <a:buChar char="•"/>
            </a:pPr>
            <a:r>
              <a:rPr lang="en-US">
                <a:solidFill>
                  <a:srgbClr val="002060"/>
                </a:solidFill>
                <a:latin typeface="Arial"/>
                <a:ea typeface="Arial"/>
                <a:cs typeface="Arial"/>
                <a:sym typeface="Arial"/>
              </a:rPr>
              <a:t>প্রতি হেক্টর জমির জন্য ৩ মি.×১মি.আকারের ১২০-১৩০ টি বীজতলার প্রয়োজন হয়। প্রখর সূর্যতাপ ও ভারী বৃষ্টিপাতের হাত থেকে রক্ষার জন্য শেডের ব্যবস্থা করতে হয়। সেচ ও নিষ্কাশনের জন্য প্রয়োজনীয় নালা রাখতে হবে।</a:t>
            </a:r>
            <a:endParaRPr/>
          </a:p>
          <a:p>
            <a:pPr indent="-358902" lvl="0" marL="347472" rtl="0" algn="just">
              <a:lnSpc>
                <a:spcPct val="100000"/>
              </a:lnSpc>
              <a:spcBef>
                <a:spcPts val="1800"/>
              </a:spcBef>
              <a:spcAft>
                <a:spcPts val="0"/>
              </a:spcAft>
              <a:buClr>
                <a:srgbClr val="002060"/>
              </a:buClr>
              <a:buSzPts val="2400"/>
              <a:buChar char="•"/>
            </a:pPr>
            <a:r>
              <a:rPr lang="en-US">
                <a:solidFill>
                  <a:srgbClr val="002060"/>
                </a:solidFill>
                <a:latin typeface="Arial"/>
                <a:ea typeface="Arial"/>
                <a:cs typeface="Arial"/>
                <a:sym typeface="Arial"/>
              </a:rPr>
              <a:t>বীজবপনের পরপরই বীজতলার চারিদিকে সেভিন ৮৫ ছিটিয়ে দিতে হবে যাতে পিঁপড়া বীজ নিয়ে যেতে না পারে। এছাড়া ছাই  ও কেরোসিন ছিটিয়ে পিঁপড়া দমন করা যায়।</a:t>
            </a:r>
            <a:endParaRPr/>
          </a:p>
          <a:p>
            <a:pPr indent="-358902" lvl="0" marL="347472" rtl="0" algn="just">
              <a:lnSpc>
                <a:spcPct val="100000"/>
              </a:lnSpc>
              <a:spcBef>
                <a:spcPts val="1800"/>
              </a:spcBef>
              <a:spcAft>
                <a:spcPts val="0"/>
              </a:spcAft>
              <a:buClr>
                <a:srgbClr val="002060"/>
              </a:buClr>
              <a:buSzPts val="2400"/>
              <a:buChar char="•"/>
            </a:pPr>
            <a:r>
              <a:rPr lang="en-US">
                <a:solidFill>
                  <a:srgbClr val="002060"/>
                </a:solidFill>
                <a:latin typeface="Arial"/>
                <a:ea typeface="Arial"/>
                <a:cs typeface="Arial"/>
                <a:sym typeface="Arial"/>
              </a:rPr>
              <a:t>প্রয়োজনে ১-২ দিন অন্তর হালকা সেচ দিতে হবে। আগাছাসমূহ পরিষ্কার করে দিতে হবে।</a:t>
            </a:r>
            <a:endParaRPr/>
          </a:p>
          <a:p>
            <a:pPr indent="-358902" lvl="0" marL="347472" rtl="0" algn="just">
              <a:lnSpc>
                <a:spcPct val="100000"/>
              </a:lnSpc>
              <a:spcBef>
                <a:spcPts val="1800"/>
              </a:spcBef>
              <a:spcAft>
                <a:spcPts val="0"/>
              </a:spcAft>
              <a:buClr>
                <a:srgbClr val="002060"/>
              </a:buClr>
              <a:buSzPts val="2400"/>
              <a:buChar char="•"/>
            </a:pPr>
            <a:r>
              <a:rPr lang="en-US">
                <a:solidFill>
                  <a:srgbClr val="002060"/>
                </a:solidFill>
                <a:latin typeface="Arial"/>
                <a:ea typeface="Arial"/>
                <a:cs typeface="Arial"/>
                <a:sym typeface="Arial"/>
              </a:rPr>
              <a:t>বীজ বপনের ১০-১২ দিনের মধ্যে ডায়াথেন এম-৪৫ ২ গ্রাম/লি. হারে এবং চারা গজানোর ২০-২৫ দিনের মধ্যে রোভরাল ২ গ্রাম/লি. হারে পানিতে মিশিয়ে স্প্রে করতে হবে।</a:t>
            </a:r>
            <a:endParaRPr>
              <a:solidFill>
                <a:srgbClr val="00206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5"/>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4800"/>
              <a:buFont typeface="Arial"/>
              <a:buNone/>
            </a:pPr>
            <a:r>
              <a:rPr lang="en-US" sz="4800">
                <a:solidFill>
                  <a:srgbClr val="FF0000"/>
                </a:solidFill>
                <a:latin typeface="Arial"/>
                <a:ea typeface="Arial"/>
                <a:cs typeface="Arial"/>
                <a:sym typeface="Arial"/>
              </a:rPr>
              <a:t>চারা রোপণ</a:t>
            </a:r>
            <a:endParaRPr sz="4800">
              <a:solidFill>
                <a:srgbClr val="FF0000"/>
              </a:solidFill>
              <a:latin typeface="Arial"/>
              <a:ea typeface="Arial"/>
              <a:cs typeface="Arial"/>
              <a:sym typeface="Arial"/>
            </a:endParaRPr>
          </a:p>
        </p:txBody>
      </p:sp>
      <p:sp>
        <p:nvSpPr>
          <p:cNvPr id="347" name="Google Shape;347;p35"/>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2400"/>
              <a:buNone/>
            </a:pPr>
            <a:r>
              <a:rPr lang="en-US">
                <a:latin typeface="Arial"/>
                <a:ea typeface="Arial"/>
                <a:cs typeface="Arial"/>
                <a:sym typeface="Arial"/>
              </a:rPr>
              <a:t>                                                                                                                                                 </a:t>
            </a:r>
            <a:r>
              <a:rPr lang="en-US" sz="4000">
                <a:solidFill>
                  <a:srgbClr val="002060"/>
                </a:solidFill>
                <a:latin typeface="Arial"/>
                <a:ea typeface="Arial"/>
                <a:cs typeface="Arial"/>
                <a:sym typeface="Arial"/>
              </a:rPr>
              <a:t>জমিতে মাঝে মাঝে নালা রেখে ছোট ছোট ব্লকে ভাগ করা হয়।ব্লকে ৪০-৪৫ দিন বয়সের সুস্থ চারা, ১০ ×৫ সেমি ও ৩-৪ সেমি গভী গর্ত করে ১ টি চারা রোপণ করতে হবে। কন্দ গঠন শুরু হওয়া চারা রোপণ করা যাবে না।চারা রোপণের পর সেচ দিতে হবে।</a:t>
            </a:r>
            <a:endParaRPr sz="4000">
              <a:solidFill>
                <a:srgbClr val="00206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8"/>
          <p:cNvSpPr txBox="1"/>
          <p:nvPr/>
        </p:nvSpPr>
        <p:spPr>
          <a:xfrm>
            <a:off x="791200" y="2667613"/>
            <a:ext cx="4785900" cy="896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600"/>
              <a:buFont typeface="Arial"/>
              <a:buNone/>
            </a:pPr>
            <a:r>
              <a:rPr b="0" i="0" lang="en-US" sz="4600" u="none" cap="none" strike="noStrike">
                <a:solidFill>
                  <a:srgbClr val="000000"/>
                </a:solidFill>
                <a:latin typeface="Corbel"/>
                <a:ea typeface="Corbel"/>
                <a:cs typeface="Corbel"/>
                <a:sym typeface="Corbel"/>
              </a:rPr>
              <a:t>হিরালাল রায়</a:t>
            </a:r>
            <a:endParaRPr b="0" i="0" sz="4600" u="none" cap="none" strike="noStrike">
              <a:solidFill>
                <a:srgbClr val="000000"/>
              </a:solidFill>
              <a:latin typeface="Corbel"/>
              <a:ea typeface="Corbel"/>
              <a:cs typeface="Corbel"/>
              <a:sym typeface="Corbel"/>
            </a:endParaRPr>
          </a:p>
        </p:txBody>
      </p:sp>
      <p:sp>
        <p:nvSpPr>
          <p:cNvPr id="237" name="Google Shape;237;p18"/>
          <p:cNvSpPr txBox="1"/>
          <p:nvPr/>
        </p:nvSpPr>
        <p:spPr>
          <a:xfrm flipH="1" rot="-177">
            <a:off x="272347" y="3329450"/>
            <a:ext cx="5823600" cy="1396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Corbel"/>
                <a:ea typeface="Corbel"/>
                <a:cs typeface="Corbel"/>
                <a:sym typeface="Corbel"/>
              </a:rPr>
              <a:t>প্রভাষক</a:t>
            </a:r>
            <a:endParaRPr b="0" i="0" sz="2600" u="none" cap="none" strike="noStrike">
              <a:solidFill>
                <a:srgbClr val="000000"/>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Corbel"/>
                <a:ea typeface="Corbel"/>
                <a:cs typeface="Corbel"/>
                <a:sym typeface="Corbel"/>
              </a:rPr>
              <a:t>নশিপুর হাইস্কুল এন্ড কলেজ,</a:t>
            </a:r>
            <a:endParaRPr b="0" i="0" sz="2600" u="none" cap="none" strike="noStrike">
              <a:solidFill>
                <a:srgbClr val="000000"/>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Corbel"/>
                <a:ea typeface="Corbel"/>
                <a:cs typeface="Corbel"/>
                <a:sym typeface="Corbel"/>
              </a:rPr>
              <a:t>সদর, দিনাজপুর।</a:t>
            </a:r>
            <a:endParaRPr b="0" i="0" sz="2600" u="none" cap="none" strike="noStrike">
              <a:solidFill>
                <a:srgbClr val="000000"/>
              </a:solidFill>
              <a:latin typeface="Corbel"/>
              <a:ea typeface="Corbel"/>
              <a:cs typeface="Corbel"/>
              <a:sym typeface="Corbel"/>
            </a:endParaRPr>
          </a:p>
        </p:txBody>
      </p:sp>
      <p:sp>
        <p:nvSpPr>
          <p:cNvPr id="238" name="Google Shape;238;p18"/>
          <p:cNvSpPr txBox="1"/>
          <p:nvPr/>
        </p:nvSpPr>
        <p:spPr>
          <a:xfrm>
            <a:off x="1309967" y="4588175"/>
            <a:ext cx="4785900" cy="790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Lato"/>
                <a:ea typeface="Lato"/>
                <a:cs typeface="Lato"/>
                <a:sym typeface="Lato"/>
              </a:rPr>
              <a:t>Email:  royhiralal@gmail.com</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7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Lato"/>
                <a:ea typeface="Lato"/>
                <a:cs typeface="Lato"/>
                <a:sym typeface="Lato"/>
              </a:rPr>
              <a:t>Mobile: 01580300301</a:t>
            </a:r>
            <a:endParaRPr b="0" i="0" sz="1600" u="none" cap="none" strike="noStrike">
              <a:solidFill>
                <a:srgbClr val="000000"/>
              </a:solidFill>
              <a:latin typeface="Lato"/>
              <a:ea typeface="Lato"/>
              <a:cs typeface="Lato"/>
              <a:sym typeface="Lato"/>
            </a:endParaRPr>
          </a:p>
        </p:txBody>
      </p:sp>
      <p:pic>
        <p:nvPicPr>
          <p:cNvPr id="239" name="Google Shape;239;p18"/>
          <p:cNvPicPr preferRelativeResize="0"/>
          <p:nvPr/>
        </p:nvPicPr>
        <p:blipFill rotWithShape="1">
          <a:blip r:embed="rId3">
            <a:alphaModFix/>
          </a:blip>
          <a:srcRect b="18271" l="16610" r="11234" t="17753"/>
          <a:stretch/>
        </p:blipFill>
        <p:spPr>
          <a:xfrm>
            <a:off x="5577096" y="623836"/>
            <a:ext cx="6327878" cy="5610326"/>
          </a:xfrm>
          <a:prstGeom prst="rect">
            <a:avLst/>
          </a:prstGeom>
          <a:noFill/>
          <a:ln>
            <a:noFill/>
          </a:ln>
        </p:spPr>
      </p:pic>
      <p:sp>
        <p:nvSpPr>
          <p:cNvPr id="240" name="Google Shape;240;p18"/>
          <p:cNvSpPr/>
          <p:nvPr/>
        </p:nvSpPr>
        <p:spPr>
          <a:xfrm>
            <a:off x="791192" y="580875"/>
            <a:ext cx="7767300" cy="1062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000"/>
              <a:buFont typeface="Arial"/>
              <a:buNone/>
            </a:pPr>
            <a:r>
              <a:rPr b="0" i="0" lang="en-US" sz="6600" u="none" cap="none" strike="noStrike">
                <a:solidFill>
                  <a:srgbClr val="FF0000"/>
                </a:solidFill>
                <a:latin typeface="Arial"/>
                <a:ea typeface="Arial"/>
                <a:cs typeface="Arial"/>
                <a:sym typeface="Arial"/>
              </a:rPr>
              <a:t>উপস্থাপনায়</a:t>
            </a:r>
            <a:endParaRPr b="0" i="0" sz="6600" u="none" cap="none" strike="noStrike">
              <a:solidFill>
                <a:srgbClr val="FF0000"/>
              </a:solidFill>
              <a:latin typeface="Corbel"/>
              <a:ea typeface="Corbel"/>
              <a:cs typeface="Corbel"/>
              <a:sym typeface="Corbel"/>
            </a:endParaRPr>
          </a:p>
        </p:txBody>
      </p:sp>
    </p:spTree>
  </p:cSld>
  <p:clrMapOvr>
    <a:masterClrMapping/>
  </p:clrMapOvr>
  <mc:AlternateContent>
    <mc:Choice Requires="p14">
      <p:transition spd="slow" p14:dur="1200">
        <p:fade thruBlk="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6"/>
          <p:cNvSpPr/>
          <p:nvPr/>
        </p:nvSpPr>
        <p:spPr>
          <a:xfrm>
            <a:off x="166249" y="93525"/>
            <a:ext cx="5914200" cy="64476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53" name="Google Shape;353;p36"/>
          <p:cNvSpPr/>
          <p:nvPr/>
        </p:nvSpPr>
        <p:spPr>
          <a:xfrm>
            <a:off x="6096004" y="46725"/>
            <a:ext cx="5914200" cy="65412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7"/>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4D290A"/>
              </a:buClr>
              <a:buSzPts val="3600"/>
              <a:buFont typeface="Arial"/>
              <a:buNone/>
            </a:pPr>
            <a:r>
              <a:rPr lang="en-US">
                <a:latin typeface="Arial"/>
                <a:ea typeface="Arial"/>
                <a:cs typeface="Arial"/>
                <a:sym typeface="Arial"/>
              </a:rPr>
              <a:t> </a:t>
            </a:r>
            <a:r>
              <a:rPr lang="en-US" sz="5400">
                <a:solidFill>
                  <a:srgbClr val="FF0000"/>
                </a:solidFill>
                <a:latin typeface="Arial"/>
                <a:ea typeface="Arial"/>
                <a:cs typeface="Arial"/>
                <a:sym typeface="Arial"/>
              </a:rPr>
              <a:t>সেচ</a:t>
            </a:r>
            <a:endParaRPr sz="5400">
              <a:solidFill>
                <a:srgbClr val="FF0000"/>
              </a:solidFill>
              <a:latin typeface="Arial"/>
              <a:ea typeface="Arial"/>
              <a:cs typeface="Arial"/>
              <a:sym typeface="Arial"/>
            </a:endParaRPr>
          </a:p>
        </p:txBody>
      </p:sp>
      <p:sp>
        <p:nvSpPr>
          <p:cNvPr id="359" name="Google Shape;359;p37"/>
          <p:cNvSpPr txBox="1"/>
          <p:nvPr>
            <p:ph idx="1" type="body"/>
          </p:nvPr>
        </p:nvSpPr>
        <p:spPr>
          <a:xfrm>
            <a:off x="660050" y="1600200"/>
            <a:ext cx="10058400" cy="4329600"/>
          </a:xfrm>
          <a:prstGeom prst="rect">
            <a:avLst/>
          </a:prstGeom>
          <a:noFill/>
          <a:ln>
            <a:noFill/>
          </a:ln>
        </p:spPr>
        <p:txBody>
          <a:bodyPr anchorCtr="0" anchor="t" bIns="45700" lIns="91425" spcFirstLastPara="1" rIns="91425" wrap="square" tIns="45700">
            <a:noAutofit/>
          </a:bodyPr>
          <a:lstStyle/>
          <a:p>
            <a:pPr indent="-347472" lvl="0" marL="347472" rtl="0" algn="just">
              <a:lnSpc>
                <a:spcPct val="100000"/>
              </a:lnSpc>
              <a:spcBef>
                <a:spcPts val="0"/>
              </a:spcBef>
              <a:spcAft>
                <a:spcPts val="0"/>
              </a:spcAft>
              <a:buClr>
                <a:srgbClr val="002060"/>
              </a:buClr>
              <a:buSzPts val="3600"/>
              <a:buChar char="•"/>
            </a:pPr>
            <a:r>
              <a:rPr lang="en-US" sz="3600">
                <a:solidFill>
                  <a:srgbClr val="002060"/>
                </a:solidFill>
                <a:latin typeface="Arial"/>
                <a:ea typeface="Arial"/>
                <a:cs typeface="Arial"/>
                <a:sym typeface="Arial"/>
              </a:rPr>
              <a:t>বিভিন্ন স্টেজে পানির চহিদা বিভিন্ন। চারা এসটাবলিস্ট হওয়ার পর কম পানি লাগে। জীবনচক্রে ৩০০০ মিলিলিটার/হে. পানি লাগে।</a:t>
            </a:r>
            <a:endParaRPr/>
          </a:p>
          <a:p>
            <a:pPr indent="-347472" lvl="0" marL="347472" rtl="0" algn="just">
              <a:lnSpc>
                <a:spcPct val="100000"/>
              </a:lnSpc>
              <a:spcBef>
                <a:spcPts val="0"/>
              </a:spcBef>
              <a:spcAft>
                <a:spcPts val="0"/>
              </a:spcAft>
              <a:buClr>
                <a:srgbClr val="002060"/>
              </a:buClr>
              <a:buSzPts val="3600"/>
              <a:buChar char="•"/>
            </a:pPr>
            <a:r>
              <a:rPr lang="en-US" sz="3600">
                <a:solidFill>
                  <a:srgbClr val="002060"/>
                </a:solidFill>
                <a:latin typeface="Arial"/>
                <a:ea typeface="Arial"/>
                <a:cs typeface="Arial"/>
                <a:sym typeface="Arial"/>
              </a:rPr>
              <a:t>সাধারনত চারা লাগানোর ৩ মাস পর সবচেয়ে বেশি পানি লাগে।</a:t>
            </a:r>
            <a:endParaRPr/>
          </a:p>
          <a:p>
            <a:pPr indent="-347472" lvl="0" marL="347472" rtl="0" algn="just">
              <a:lnSpc>
                <a:spcPct val="100000"/>
              </a:lnSpc>
              <a:spcBef>
                <a:spcPts val="0"/>
              </a:spcBef>
              <a:spcAft>
                <a:spcPts val="0"/>
              </a:spcAft>
              <a:buClr>
                <a:srgbClr val="002060"/>
              </a:buClr>
              <a:buSzPts val="3600"/>
              <a:buChar char="•"/>
            </a:pPr>
            <a:r>
              <a:rPr lang="en-US" sz="3600">
                <a:solidFill>
                  <a:srgbClr val="002060"/>
                </a:solidFill>
                <a:latin typeface="Arial"/>
                <a:ea typeface="Arial"/>
                <a:cs typeface="Arial"/>
                <a:sym typeface="Arial"/>
              </a:rPr>
              <a:t>খরিফ ৮- ১০ টি সেচ লাগে।</a:t>
            </a:r>
            <a:endParaRPr/>
          </a:p>
          <a:p>
            <a:pPr indent="-347472" lvl="0" marL="347472" rtl="0" algn="just">
              <a:lnSpc>
                <a:spcPct val="100000"/>
              </a:lnSpc>
              <a:spcBef>
                <a:spcPts val="0"/>
              </a:spcBef>
              <a:spcAft>
                <a:spcPts val="0"/>
              </a:spcAft>
              <a:buClr>
                <a:srgbClr val="002060"/>
              </a:buClr>
              <a:buSzPts val="3600"/>
              <a:buChar char="•"/>
            </a:pPr>
            <a:r>
              <a:rPr lang="en-US" sz="3600">
                <a:solidFill>
                  <a:srgbClr val="002060"/>
                </a:solidFill>
                <a:latin typeface="Arial"/>
                <a:ea typeface="Arial"/>
                <a:cs typeface="Arial"/>
                <a:sym typeface="Arial"/>
              </a:rPr>
              <a:t>লেট খরিফে ১২-১৫ টি সেচ লাগে।</a:t>
            </a:r>
            <a:endParaRPr/>
          </a:p>
          <a:p>
            <a:pPr indent="-347472" lvl="0" marL="347472" rtl="0" algn="just">
              <a:lnSpc>
                <a:spcPct val="100000"/>
              </a:lnSpc>
              <a:spcBef>
                <a:spcPts val="0"/>
              </a:spcBef>
              <a:spcAft>
                <a:spcPts val="0"/>
              </a:spcAft>
              <a:buClr>
                <a:srgbClr val="002060"/>
              </a:buClr>
              <a:buSzPts val="3600"/>
              <a:buChar char="•"/>
            </a:pPr>
            <a:r>
              <a:rPr lang="en-US" sz="3600">
                <a:solidFill>
                  <a:srgbClr val="002060"/>
                </a:solidFill>
                <a:latin typeface="Arial"/>
                <a:ea typeface="Arial"/>
                <a:cs typeface="Arial"/>
                <a:sym typeface="Arial"/>
              </a:rPr>
              <a:t>রবি মৌসুমে সেচ লাগে ১৫-২০ টি।</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8"/>
          <p:cNvSpPr/>
          <p:nvPr/>
        </p:nvSpPr>
        <p:spPr>
          <a:xfrm>
            <a:off x="397316" y="301335"/>
            <a:ext cx="9144000" cy="6858000"/>
          </a:xfrm>
          <a:prstGeom prst="rect">
            <a:avLst/>
          </a:prstGeom>
          <a:blipFill rotWithShape="1">
            <a:blip r:embed="rId3">
              <a:alphaModFix/>
            </a:blip>
            <a:stretch>
              <a:fillRect b="0" l="0" r="0" t="0"/>
            </a:stretch>
          </a:blipFill>
          <a:ln cap="flat" cmpd="sng" w="9525">
            <a:solidFill>
              <a:srgbClr val="FF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9"/>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4000"/>
              <a:buFont typeface="Arial"/>
              <a:buNone/>
            </a:pPr>
            <a:r>
              <a:rPr lang="en-US" sz="4000">
                <a:solidFill>
                  <a:srgbClr val="FF0000"/>
                </a:solidFill>
                <a:latin typeface="Arial"/>
                <a:ea typeface="Arial"/>
                <a:cs typeface="Arial"/>
                <a:sym typeface="Arial"/>
              </a:rPr>
              <a:t>আন্তঃপরিচর্যা</a:t>
            </a:r>
            <a:endParaRPr sz="4000">
              <a:solidFill>
                <a:srgbClr val="FF0000"/>
              </a:solidFill>
              <a:latin typeface="Arial"/>
              <a:ea typeface="Arial"/>
              <a:cs typeface="Arial"/>
              <a:sym typeface="Arial"/>
            </a:endParaRPr>
          </a:p>
        </p:txBody>
      </p:sp>
      <p:sp>
        <p:nvSpPr>
          <p:cNvPr id="370" name="Google Shape;370;p39"/>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p>
            <a:pPr indent="-347472" lvl="0" marL="347472" rtl="0" algn="l">
              <a:lnSpc>
                <a:spcPct val="100000"/>
              </a:lnSpc>
              <a:spcBef>
                <a:spcPts val="0"/>
              </a:spcBef>
              <a:spcAft>
                <a:spcPts val="0"/>
              </a:spcAft>
              <a:buClr>
                <a:srgbClr val="002060"/>
              </a:buClr>
              <a:buSzPts val="3200"/>
              <a:buChar char="•"/>
            </a:pPr>
            <a:r>
              <a:rPr lang="en-US" sz="3200">
                <a:solidFill>
                  <a:srgbClr val="002060"/>
                </a:solidFill>
                <a:latin typeface="Arial"/>
                <a:ea typeface="Arial"/>
                <a:cs typeface="Arial"/>
                <a:sym typeface="Arial"/>
              </a:rPr>
              <a:t>সেচের পর আগাছা জন্মে। ২-৩ বার আগাছা মুক্ত করা দরকার। </a:t>
            </a:r>
            <a:endParaRPr/>
          </a:p>
          <a:p>
            <a:pPr indent="-347472" lvl="0" marL="347472" rtl="0" algn="l">
              <a:lnSpc>
                <a:spcPct val="100000"/>
              </a:lnSpc>
              <a:spcBef>
                <a:spcPts val="1800"/>
              </a:spcBef>
              <a:spcAft>
                <a:spcPts val="0"/>
              </a:spcAft>
              <a:buClr>
                <a:srgbClr val="002060"/>
              </a:buClr>
              <a:buSzPts val="3200"/>
              <a:buChar char="•"/>
            </a:pPr>
            <a:r>
              <a:rPr lang="en-US" sz="3200">
                <a:solidFill>
                  <a:srgbClr val="002060"/>
                </a:solidFill>
                <a:latin typeface="Arial"/>
                <a:ea typeface="Arial"/>
                <a:cs typeface="Arial"/>
                <a:sym typeface="Arial"/>
              </a:rPr>
              <a:t> মাটি আলগা করা দরকার । এতে কন্দ ভালোভাবে গঠিত হয় ও ফলন বাড়ে।</a:t>
            </a:r>
            <a:endParaRPr sz="3200">
              <a:solidFill>
                <a:srgbClr val="00206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0"/>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4000"/>
              <a:buFont typeface="Arial"/>
              <a:buNone/>
            </a:pPr>
            <a:r>
              <a:rPr lang="en-US" sz="4000">
                <a:solidFill>
                  <a:srgbClr val="FF0000"/>
                </a:solidFill>
                <a:latin typeface="Arial"/>
                <a:ea typeface="Arial"/>
                <a:cs typeface="Arial"/>
                <a:sym typeface="Arial"/>
              </a:rPr>
              <a:t>পেয়াঁজের রোগ ও তার প্রতিকার</a:t>
            </a:r>
            <a:endParaRPr sz="4000">
              <a:solidFill>
                <a:srgbClr val="FF0000"/>
              </a:solidFill>
              <a:latin typeface="Arial"/>
              <a:ea typeface="Arial"/>
              <a:cs typeface="Arial"/>
              <a:sym typeface="Arial"/>
            </a:endParaRPr>
          </a:p>
        </p:txBody>
      </p:sp>
      <p:sp>
        <p:nvSpPr>
          <p:cNvPr id="376" name="Google Shape;376;p40"/>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fontScale="92500" lnSpcReduction="10000"/>
          </a:bodyPr>
          <a:lstStyle/>
          <a:p>
            <a:pPr indent="-514350" lvl="0" marL="514350" rtl="0" algn="l">
              <a:lnSpc>
                <a:spcPct val="100000"/>
              </a:lnSpc>
              <a:spcBef>
                <a:spcPts val="0"/>
              </a:spcBef>
              <a:spcAft>
                <a:spcPts val="0"/>
              </a:spcAft>
              <a:buClr>
                <a:srgbClr val="7030A0"/>
              </a:buClr>
              <a:buSzPct val="100000"/>
              <a:buAutoNum type="arabicPeriod"/>
            </a:pPr>
            <a:r>
              <a:rPr lang="en-US" sz="3200">
                <a:solidFill>
                  <a:srgbClr val="7030A0"/>
                </a:solidFill>
                <a:latin typeface="Arial"/>
                <a:ea typeface="Arial"/>
                <a:cs typeface="Arial"/>
                <a:sym typeface="Arial"/>
              </a:rPr>
              <a:t>পার্পল ব্লচ/বেগুনী দাগ রোগ(  )</a:t>
            </a:r>
            <a:endParaRPr/>
          </a:p>
          <a:p>
            <a:pPr indent="0" lvl="0" marL="0" rtl="0" algn="just">
              <a:lnSpc>
                <a:spcPct val="100000"/>
              </a:lnSpc>
              <a:spcBef>
                <a:spcPts val="1800"/>
              </a:spcBef>
              <a:spcAft>
                <a:spcPts val="0"/>
              </a:spcAft>
              <a:buClr>
                <a:srgbClr val="FF0000"/>
              </a:buClr>
              <a:buSzPct val="100000"/>
              <a:buNone/>
            </a:pPr>
            <a:r>
              <a:rPr lang="en-US" sz="3200">
                <a:solidFill>
                  <a:srgbClr val="FF0000"/>
                </a:solidFill>
                <a:latin typeface="Arial"/>
                <a:ea typeface="Arial"/>
                <a:cs typeface="Arial"/>
                <a:sym typeface="Arial"/>
              </a:rPr>
              <a:t>লক্ষণ:</a:t>
            </a:r>
            <a:r>
              <a:rPr lang="en-US" sz="3200">
                <a:solidFill>
                  <a:srgbClr val="7030A0"/>
                </a:solidFill>
                <a:latin typeface="Arial"/>
                <a:ea typeface="Arial"/>
                <a:cs typeface="Arial"/>
                <a:sym typeface="Arial"/>
              </a:rPr>
              <a:t> </a:t>
            </a:r>
            <a:r>
              <a:rPr lang="en-US" sz="2600">
                <a:solidFill>
                  <a:srgbClr val="7030A0"/>
                </a:solidFill>
                <a:latin typeface="Arial"/>
                <a:ea typeface="Arial"/>
                <a:cs typeface="Arial"/>
                <a:sym typeface="Arial"/>
              </a:rPr>
              <a:t>পাতা বীজবাহী কাণ্ডে পানিভেজা বাদামী  বা হলুদ দাগ দেখা যায় পরে বড় হয়। দাগের মাঝখানে প্রথমে লালচে বাদামী পরে বেগুনী ও পরবর্তীতে কালো বর্ণ ধারণ করে কিনারা বেগুনী বর্ণ ধারণ করে।পাতা মরে যেতে থাকে কাণ্ড ভেঙ্গে পড়ে। বীজ অপুষ্ট হয়।</a:t>
            </a:r>
            <a:endParaRPr/>
          </a:p>
          <a:p>
            <a:pPr indent="0" lvl="0" marL="0" rtl="0" algn="just">
              <a:lnSpc>
                <a:spcPct val="100000"/>
              </a:lnSpc>
              <a:spcBef>
                <a:spcPts val="1800"/>
              </a:spcBef>
              <a:spcAft>
                <a:spcPts val="0"/>
              </a:spcAft>
              <a:buClr>
                <a:srgbClr val="00B050"/>
              </a:buClr>
              <a:buSzPct val="100000"/>
              <a:buNone/>
            </a:pPr>
            <a:r>
              <a:rPr lang="en-US" sz="2600">
                <a:solidFill>
                  <a:srgbClr val="00B050"/>
                </a:solidFill>
                <a:latin typeface="Arial"/>
                <a:ea typeface="Arial"/>
                <a:cs typeface="Arial"/>
                <a:sym typeface="Arial"/>
              </a:rPr>
              <a:t>প্রতিকার:</a:t>
            </a:r>
            <a:endParaRPr/>
          </a:p>
          <a:p>
            <a:pPr indent="-347472" lvl="0" marL="347472" rtl="0" algn="just">
              <a:lnSpc>
                <a:spcPct val="100000"/>
              </a:lnSpc>
              <a:spcBef>
                <a:spcPts val="0"/>
              </a:spcBef>
              <a:spcAft>
                <a:spcPts val="0"/>
              </a:spcAft>
              <a:buClr>
                <a:srgbClr val="002060"/>
              </a:buClr>
              <a:buSzPct val="100000"/>
              <a:buFont typeface="Noto Sans Symbols"/>
              <a:buChar char="⮚"/>
            </a:pPr>
            <a:r>
              <a:rPr lang="en-US" sz="2600">
                <a:solidFill>
                  <a:srgbClr val="002060"/>
                </a:solidFill>
                <a:latin typeface="Arial"/>
                <a:ea typeface="Arial"/>
                <a:cs typeface="Arial"/>
                <a:sym typeface="Arial"/>
              </a:rPr>
              <a:t>নীরোগ বীজ ও চারা ব্যবহার করতে হবে।</a:t>
            </a:r>
            <a:endParaRPr/>
          </a:p>
          <a:p>
            <a:pPr indent="-347472" lvl="0" marL="347472" rtl="0" algn="just">
              <a:lnSpc>
                <a:spcPct val="100000"/>
              </a:lnSpc>
              <a:spcBef>
                <a:spcPts val="0"/>
              </a:spcBef>
              <a:spcAft>
                <a:spcPts val="0"/>
              </a:spcAft>
              <a:buClr>
                <a:srgbClr val="002060"/>
              </a:buClr>
              <a:buSzPct val="100000"/>
              <a:buFont typeface="Noto Sans Symbols"/>
              <a:buChar char="⮚"/>
            </a:pPr>
            <a:r>
              <a:rPr lang="en-US" sz="2600">
                <a:solidFill>
                  <a:srgbClr val="002060"/>
                </a:solidFill>
                <a:latin typeface="Arial"/>
                <a:ea typeface="Arial"/>
                <a:cs typeface="Arial"/>
                <a:sym typeface="Arial"/>
              </a:rPr>
              <a:t>রোভরাল বা প্রোভেক্স-২০০ নামক ছত্রাক নাশক প্রতি কেজি বীজের সাথে ২.৫ গ্রাম হারে মিশিয়ে বীজ শোধন করতে হবে।</a:t>
            </a:r>
            <a:endParaRPr/>
          </a:p>
          <a:p>
            <a:pPr indent="-347472" lvl="0" marL="347472" rtl="0" algn="just">
              <a:lnSpc>
                <a:spcPct val="100000"/>
              </a:lnSpc>
              <a:spcBef>
                <a:spcPts val="0"/>
              </a:spcBef>
              <a:spcAft>
                <a:spcPts val="0"/>
              </a:spcAft>
              <a:buClr>
                <a:srgbClr val="002060"/>
              </a:buClr>
              <a:buSzPct val="100000"/>
              <a:buFont typeface="Noto Sans Symbols"/>
              <a:buChar char="⮚"/>
            </a:pPr>
            <a:r>
              <a:rPr lang="en-US" sz="2600">
                <a:solidFill>
                  <a:srgbClr val="002060"/>
                </a:solidFill>
                <a:latin typeface="Arial"/>
                <a:ea typeface="Arial"/>
                <a:cs typeface="Arial"/>
                <a:sym typeface="Arial"/>
              </a:rPr>
              <a:t>প্রতি লিটার পানির সাথে ২ গ্রাম রোভরাল/২ গ্রাম রিডোমিল গোল্ড/২ গ্রাম মেনকোজেব মিশিযে ১০-১২ দিন পর পর ৩-৪ বার স্প্রে করতে হবে।</a:t>
            </a:r>
            <a:endParaRPr sz="2600">
              <a:solidFill>
                <a:srgbClr val="00206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1"/>
          <p:cNvSpPr/>
          <p:nvPr/>
        </p:nvSpPr>
        <p:spPr>
          <a:xfrm>
            <a:off x="1807375" y="327625"/>
            <a:ext cx="9144000" cy="6530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2"/>
          <p:cNvSpPr txBox="1"/>
          <p:nvPr>
            <p:ph type="title"/>
          </p:nvPr>
        </p:nvSpPr>
        <p:spPr>
          <a:xfrm>
            <a:off x="1065212" y="304800"/>
            <a:ext cx="10058402" cy="85197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3600"/>
              <a:buFont typeface="Arial"/>
              <a:buNone/>
            </a:pPr>
            <a:r>
              <a:rPr lang="en-US">
                <a:solidFill>
                  <a:srgbClr val="FF0000"/>
                </a:solidFill>
                <a:latin typeface="Arial"/>
                <a:ea typeface="Arial"/>
                <a:cs typeface="Arial"/>
                <a:sym typeface="Arial"/>
              </a:rPr>
              <a:t>পেয়াঁজ পচা( )</a:t>
            </a:r>
            <a:endParaRPr>
              <a:solidFill>
                <a:srgbClr val="FF0000"/>
              </a:solidFill>
              <a:latin typeface="Arial"/>
              <a:ea typeface="Arial"/>
              <a:cs typeface="Arial"/>
              <a:sym typeface="Arial"/>
            </a:endParaRPr>
          </a:p>
        </p:txBody>
      </p:sp>
      <p:sp>
        <p:nvSpPr>
          <p:cNvPr id="387" name="Google Shape;387;p42"/>
          <p:cNvSpPr txBox="1"/>
          <p:nvPr>
            <p:ph idx="1" type="body"/>
          </p:nvPr>
        </p:nvSpPr>
        <p:spPr>
          <a:xfrm>
            <a:off x="826265" y="1465243"/>
            <a:ext cx="10297349" cy="4516457"/>
          </a:xfrm>
          <a:prstGeom prst="rect">
            <a:avLst/>
          </a:prstGeom>
          <a:noFill/>
          <a:ln>
            <a:noFill/>
          </a:ln>
        </p:spPr>
        <p:txBody>
          <a:bodyPr anchorCtr="0" anchor="t" bIns="45700" lIns="91425" spcFirstLastPara="1" rIns="91425" wrap="square" tIns="45700">
            <a:normAutofit lnSpcReduction="10000"/>
          </a:bodyPr>
          <a:lstStyle/>
          <a:p>
            <a:pPr indent="-347472" lvl="0" marL="347472" rtl="0" algn="just">
              <a:lnSpc>
                <a:spcPct val="100000"/>
              </a:lnSpc>
              <a:spcBef>
                <a:spcPts val="0"/>
              </a:spcBef>
              <a:spcAft>
                <a:spcPts val="0"/>
              </a:spcAft>
              <a:buClr>
                <a:srgbClr val="FF0000"/>
              </a:buClr>
              <a:buSzPts val="2400"/>
              <a:buChar char="•"/>
            </a:pPr>
            <a:r>
              <a:rPr lang="en-US">
                <a:solidFill>
                  <a:srgbClr val="FF0000"/>
                </a:solidFill>
                <a:latin typeface="Arial"/>
                <a:ea typeface="Arial"/>
                <a:cs typeface="Arial"/>
                <a:sym typeface="Arial"/>
              </a:rPr>
              <a:t>লক্ষণ:</a:t>
            </a:r>
            <a:r>
              <a:rPr lang="en-US">
                <a:latin typeface="Arial"/>
                <a:ea typeface="Arial"/>
                <a:cs typeface="Arial"/>
                <a:sym typeface="Arial"/>
              </a:rPr>
              <a:t> </a:t>
            </a:r>
            <a:r>
              <a:rPr lang="en-US">
                <a:solidFill>
                  <a:srgbClr val="7030A0"/>
                </a:solidFill>
                <a:latin typeface="Arial"/>
                <a:ea typeface="Arial"/>
                <a:cs typeface="Arial"/>
                <a:sym typeface="Arial"/>
              </a:rPr>
              <a:t>স্কেলেরোসিয়াম রলফইছি দ্বারা আক্রান্ত হলে টান দিলে গাছ ইঠে আসে ও আক্রান্তস্থানে সরিষার দানার মতো বাদামী রং এর গোলাকার ছত্রাক জীবাণু স্কেলেরোসিয়া দেখা যায়। ফিউজেরিয়াম দ্বারা আক্রান্ত হলে গাছের পাতা হলুদ হয়ে যায় এবং টান দিলে সহজে উঠে আসে না। আক্রান্তস্থানে সরিষার দানার মতো বাদামী রং এর গোলাকার ছত্রাক জীবাণু স্কেলেরোসিয়া দেখা যায় না। </a:t>
            </a:r>
            <a:endParaRPr/>
          </a:p>
          <a:p>
            <a:pPr indent="-347472" lvl="0" marL="347472" rtl="0" algn="just">
              <a:lnSpc>
                <a:spcPct val="100000"/>
              </a:lnSpc>
              <a:spcBef>
                <a:spcPts val="1800"/>
              </a:spcBef>
              <a:spcAft>
                <a:spcPts val="0"/>
              </a:spcAft>
              <a:buClr>
                <a:srgbClr val="00B050"/>
              </a:buClr>
              <a:buSzPts val="2400"/>
              <a:buChar char="•"/>
            </a:pPr>
            <a:r>
              <a:rPr lang="en-US">
                <a:solidFill>
                  <a:srgbClr val="00B050"/>
                </a:solidFill>
                <a:latin typeface="Arial"/>
                <a:ea typeface="Arial"/>
                <a:cs typeface="Arial"/>
                <a:sym typeface="Arial"/>
              </a:rPr>
              <a:t>প্রতিকার:</a:t>
            </a:r>
            <a:endParaRPr/>
          </a:p>
          <a:p>
            <a:pPr indent="-347472" lvl="0" marL="347472" rtl="0" algn="just">
              <a:lnSpc>
                <a:spcPct val="100000"/>
              </a:lnSpc>
              <a:spcBef>
                <a:spcPts val="0"/>
              </a:spcBef>
              <a:spcAft>
                <a:spcPts val="0"/>
              </a:spcAft>
              <a:buClr>
                <a:srgbClr val="00B050"/>
              </a:buClr>
              <a:buSzPts val="2400"/>
              <a:buChar char="•"/>
            </a:pPr>
            <a:r>
              <a:rPr lang="en-US">
                <a:solidFill>
                  <a:srgbClr val="00B050"/>
                </a:solidFill>
                <a:latin typeface="Arial"/>
                <a:ea typeface="Arial"/>
                <a:cs typeface="Arial"/>
                <a:sym typeface="Arial"/>
              </a:rPr>
              <a:t> </a:t>
            </a:r>
            <a:r>
              <a:rPr lang="en-US">
                <a:solidFill>
                  <a:srgbClr val="002060"/>
                </a:solidFill>
                <a:latin typeface="Arial"/>
                <a:ea typeface="Arial"/>
                <a:cs typeface="Arial"/>
                <a:sym typeface="Arial"/>
              </a:rPr>
              <a:t>সুস্থ ও রোগমুক্ত বীজ ও চারা রোপণ করতে হবে।</a:t>
            </a:r>
            <a:endParaRPr/>
          </a:p>
          <a:p>
            <a:pPr indent="-347472" lvl="0" marL="347472" rtl="0" algn="just">
              <a:lnSpc>
                <a:spcPct val="100000"/>
              </a:lnSpc>
              <a:spcBef>
                <a:spcPts val="0"/>
              </a:spcBef>
              <a:spcAft>
                <a:spcPts val="0"/>
              </a:spcAft>
              <a:buClr>
                <a:srgbClr val="002060"/>
              </a:buClr>
              <a:buSzPts val="2400"/>
              <a:buChar char="•"/>
            </a:pPr>
            <a:r>
              <a:rPr lang="en-US">
                <a:solidFill>
                  <a:srgbClr val="002060"/>
                </a:solidFill>
                <a:latin typeface="Arial"/>
                <a:ea typeface="Arial"/>
                <a:cs typeface="Arial"/>
                <a:sym typeface="Arial"/>
              </a:rPr>
              <a:t>রোগাক্রান্তগাছ তুলে ধ্বংস করে ফেলতে হবে।</a:t>
            </a:r>
            <a:endParaRPr/>
          </a:p>
          <a:p>
            <a:pPr indent="-347472" lvl="0" marL="347472" rtl="0" algn="just">
              <a:lnSpc>
                <a:spcPct val="100000"/>
              </a:lnSpc>
              <a:spcBef>
                <a:spcPts val="0"/>
              </a:spcBef>
              <a:spcAft>
                <a:spcPts val="0"/>
              </a:spcAft>
              <a:buClr>
                <a:srgbClr val="002060"/>
              </a:buClr>
              <a:buSzPts val="2400"/>
              <a:buChar char="•"/>
            </a:pPr>
            <a:r>
              <a:rPr lang="en-US">
                <a:solidFill>
                  <a:srgbClr val="002060"/>
                </a:solidFill>
                <a:latin typeface="Arial"/>
                <a:ea typeface="Arial"/>
                <a:cs typeface="Arial"/>
                <a:sym typeface="Arial"/>
              </a:rPr>
              <a:t>পানি নিষ্কাশনের ব্যবস্থা করতে হবে।</a:t>
            </a:r>
            <a:endParaRPr/>
          </a:p>
          <a:p>
            <a:pPr indent="-347472" lvl="0" marL="347472" rtl="0" algn="just">
              <a:lnSpc>
                <a:spcPct val="100000"/>
              </a:lnSpc>
              <a:spcBef>
                <a:spcPts val="0"/>
              </a:spcBef>
              <a:spcAft>
                <a:spcPts val="0"/>
              </a:spcAft>
              <a:buClr>
                <a:srgbClr val="002060"/>
              </a:buClr>
              <a:buSzPts val="2400"/>
              <a:buChar char="•"/>
            </a:pPr>
            <a:r>
              <a:rPr lang="en-US">
                <a:solidFill>
                  <a:srgbClr val="002060"/>
                </a:solidFill>
                <a:latin typeface="Arial"/>
                <a:ea typeface="Arial"/>
                <a:cs typeface="Arial"/>
                <a:sym typeface="Arial"/>
              </a:rPr>
              <a:t>রোগ দেখা দিলে প্রোভেক্স-২০০/নোইন বা ব্যাভিস্টিন/রোভরাল প্রতি লিটার পানির সাথে ২ গ্রাম মিশিয়ে গাছের গোড়ায় ৭-১০ দিন পর পর ২-৩ বার প্রয়োগ করতে হবে।</a:t>
            </a:r>
            <a:endParaRPr>
              <a:solidFill>
                <a:srgbClr val="00206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3"/>
          <p:cNvSpPr/>
          <p:nvPr/>
        </p:nvSpPr>
        <p:spPr>
          <a:xfrm>
            <a:off x="0" y="0"/>
            <a:ext cx="6096000" cy="685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93" name="Google Shape;393;p43"/>
          <p:cNvSpPr/>
          <p:nvPr/>
        </p:nvSpPr>
        <p:spPr>
          <a:xfrm>
            <a:off x="6096004" y="0"/>
            <a:ext cx="5303400" cy="6858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4"/>
          <p:cNvSpPr txBox="1"/>
          <p:nvPr>
            <p:ph type="title"/>
          </p:nvPr>
        </p:nvSpPr>
        <p:spPr>
          <a:xfrm>
            <a:off x="1065212" y="304800"/>
            <a:ext cx="10058402" cy="92908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3600"/>
              <a:buFont typeface="Arial"/>
              <a:buNone/>
            </a:pPr>
            <a:r>
              <a:rPr lang="en-US">
                <a:solidFill>
                  <a:srgbClr val="FF0000"/>
                </a:solidFill>
                <a:latin typeface="Arial"/>
                <a:ea typeface="Arial"/>
                <a:cs typeface="Arial"/>
                <a:sym typeface="Arial"/>
              </a:rPr>
              <a:t>পেয়াঁজের পোকা-মাকড় ব্যবস্থাপনা</a:t>
            </a:r>
            <a:endParaRPr>
              <a:solidFill>
                <a:srgbClr val="FF0000"/>
              </a:solidFill>
              <a:latin typeface="Arial"/>
              <a:ea typeface="Arial"/>
              <a:cs typeface="Arial"/>
              <a:sym typeface="Arial"/>
            </a:endParaRPr>
          </a:p>
        </p:txBody>
      </p:sp>
      <p:sp>
        <p:nvSpPr>
          <p:cNvPr id="399" name="Google Shape;399;p44"/>
          <p:cNvSpPr txBox="1"/>
          <p:nvPr>
            <p:ph idx="1" type="body"/>
          </p:nvPr>
        </p:nvSpPr>
        <p:spPr>
          <a:xfrm>
            <a:off x="341523" y="1101687"/>
            <a:ext cx="10782091" cy="4880013"/>
          </a:xfrm>
          <a:prstGeom prst="rect">
            <a:avLst/>
          </a:prstGeom>
          <a:noFill/>
          <a:ln>
            <a:noFill/>
          </a:ln>
        </p:spPr>
        <p:txBody>
          <a:bodyPr anchorCtr="0" anchor="t" bIns="45700" lIns="91425" spcFirstLastPara="1" rIns="91425" wrap="square" tIns="45700">
            <a:normAutofit fontScale="85000" lnSpcReduction="10000"/>
          </a:bodyPr>
          <a:lstStyle/>
          <a:p>
            <a:pPr indent="-330327" lvl="0" marL="347472" rtl="0" algn="just">
              <a:lnSpc>
                <a:spcPct val="100000"/>
              </a:lnSpc>
              <a:spcBef>
                <a:spcPts val="0"/>
              </a:spcBef>
              <a:spcAft>
                <a:spcPts val="0"/>
              </a:spcAft>
              <a:buClr>
                <a:srgbClr val="7030A0"/>
              </a:buClr>
              <a:buSzPct val="100000"/>
              <a:buChar char="•"/>
            </a:pPr>
            <a:r>
              <a:rPr lang="en-US" sz="3600">
                <a:solidFill>
                  <a:srgbClr val="7030A0"/>
                </a:solidFill>
                <a:latin typeface="Arial"/>
                <a:ea typeface="Arial"/>
                <a:cs typeface="Arial"/>
                <a:sym typeface="Arial"/>
              </a:rPr>
              <a:t>১. থ্রিপস</a:t>
            </a:r>
            <a:endParaRPr sz="3600">
              <a:solidFill>
                <a:srgbClr val="7030A0"/>
              </a:solidFill>
              <a:latin typeface="Arial"/>
              <a:ea typeface="Arial"/>
              <a:cs typeface="Arial"/>
              <a:sym typeface="Arial"/>
            </a:endParaRPr>
          </a:p>
          <a:p>
            <a:pPr indent="-334137" lvl="0" marL="347472" rtl="0" algn="just">
              <a:lnSpc>
                <a:spcPct val="100000"/>
              </a:lnSpc>
              <a:spcBef>
                <a:spcPts val="0"/>
              </a:spcBef>
              <a:spcAft>
                <a:spcPts val="0"/>
              </a:spcAft>
              <a:buClr>
                <a:srgbClr val="00B0F0"/>
              </a:buClr>
              <a:buSzPct val="100000"/>
              <a:buChar char="•"/>
            </a:pPr>
            <a:r>
              <a:rPr lang="en-US" sz="2800">
                <a:solidFill>
                  <a:srgbClr val="00B0F0"/>
                </a:solidFill>
                <a:latin typeface="Arial"/>
                <a:ea typeface="Arial"/>
                <a:cs typeface="Arial"/>
                <a:sym typeface="Arial"/>
              </a:rPr>
              <a:t>ক্ষতির ধরন</a:t>
            </a:r>
            <a:r>
              <a:rPr lang="en-US" sz="2800">
                <a:solidFill>
                  <a:srgbClr val="7030A0"/>
                </a:solidFill>
                <a:latin typeface="Arial"/>
                <a:ea typeface="Arial"/>
                <a:cs typeface="Arial"/>
                <a:sym typeface="Arial"/>
              </a:rPr>
              <a:t>: ৫০% পর্যন্ত ফসলের ক্ষতি হতে পারে। প্রথমে পাতায় দাগ পড়ে।পরে হালকা সাদা বর্ণ ধারণ করে গাছ ক্ষতিগ্রস্থ হয়।বীজ উৎপাদন ক্ষতিগ্রস্থ হয় ও বীজের সজীবতা নষ্ট হয়।</a:t>
            </a:r>
            <a:endParaRPr/>
          </a:p>
          <a:p>
            <a:pPr indent="-334137" lvl="0" marL="347472" rtl="0" algn="just">
              <a:lnSpc>
                <a:spcPct val="100000"/>
              </a:lnSpc>
              <a:spcBef>
                <a:spcPts val="0"/>
              </a:spcBef>
              <a:spcAft>
                <a:spcPts val="0"/>
              </a:spcAft>
              <a:buClr>
                <a:srgbClr val="FF0000"/>
              </a:buClr>
              <a:buSzPct val="100000"/>
              <a:buChar char="•"/>
            </a:pPr>
            <a:r>
              <a:rPr lang="en-US" sz="2800">
                <a:solidFill>
                  <a:srgbClr val="FF0000"/>
                </a:solidFill>
                <a:latin typeface="Arial"/>
                <a:ea typeface="Arial"/>
                <a:cs typeface="Arial"/>
                <a:sym typeface="Arial"/>
              </a:rPr>
              <a:t>দমন ব্যবস্থা: আঠালো সাদা ফাঁদ(প্রতি হেক্টরে ৪০ টি)ব্যবহার করতে হবে।</a:t>
            </a:r>
            <a:endParaRPr/>
          </a:p>
          <a:p>
            <a:pPr indent="-334137" lvl="0" marL="347472" rtl="0" algn="just">
              <a:lnSpc>
                <a:spcPct val="100000"/>
              </a:lnSpc>
              <a:spcBef>
                <a:spcPts val="0"/>
              </a:spcBef>
              <a:spcAft>
                <a:spcPts val="0"/>
              </a:spcAft>
              <a:buClr>
                <a:srgbClr val="FF0000"/>
              </a:buClr>
              <a:buSzPct val="100000"/>
              <a:buFont typeface="Noto Sans Symbols"/>
              <a:buChar char="❑"/>
            </a:pPr>
            <a:r>
              <a:rPr lang="en-US" sz="2800">
                <a:solidFill>
                  <a:srgbClr val="FF0000"/>
                </a:solidFill>
                <a:latin typeface="Arial"/>
                <a:ea typeface="Arial"/>
                <a:cs typeface="Arial"/>
                <a:sym typeface="Arial"/>
              </a:rPr>
              <a:t>আধা ভাঙ্গা নিম বীজের (৫০ গ্রাম ১ লি. পানিতে ২৪ ঘণ্টা ভেজানোর পর মিশ্রণটি ছাঁকতে হবে)নির্যাস আক্রান্ত গাছে ১০ দিন পর পর ৩ বার স্প্রে করতে হবে।</a:t>
            </a:r>
            <a:endParaRPr/>
          </a:p>
          <a:p>
            <a:pPr indent="-334137" lvl="0" marL="347472" rtl="0" algn="just">
              <a:lnSpc>
                <a:spcPct val="100000"/>
              </a:lnSpc>
              <a:spcBef>
                <a:spcPts val="0"/>
              </a:spcBef>
              <a:spcAft>
                <a:spcPts val="0"/>
              </a:spcAft>
              <a:buClr>
                <a:srgbClr val="FF0000"/>
              </a:buClr>
              <a:buSzPct val="100000"/>
              <a:buFont typeface="Noto Sans Symbols"/>
              <a:buChar char="❑"/>
            </a:pPr>
            <a:r>
              <a:rPr lang="en-US" sz="2800">
                <a:solidFill>
                  <a:srgbClr val="FF0000"/>
                </a:solidFill>
                <a:latin typeface="Arial"/>
                <a:ea typeface="Arial"/>
                <a:cs typeface="Arial"/>
                <a:sym typeface="Arial"/>
              </a:rPr>
              <a:t>আক্রমন বেশি হলে ফিপ্রোনিল(রিজেন্ট/এসেন্ড/গুলি/অন্য নামের) বা ডাইমেথয়েট( বিস্টারথোয়েট/টাফগর/অন্য নামের) ১০ রি. পানিতে ১০ মিলি হারে বা সাকসেস ১০ লি.পানিতে ১২ মিলি হারে স্প্রে করে নিয়ন্ত্রন করা যায়।</a:t>
            </a:r>
            <a:endParaRPr/>
          </a:p>
          <a:p>
            <a:pPr indent="-334137" lvl="0" marL="347472" rtl="0" algn="just">
              <a:lnSpc>
                <a:spcPct val="100000"/>
              </a:lnSpc>
              <a:spcBef>
                <a:spcPts val="0"/>
              </a:spcBef>
              <a:spcAft>
                <a:spcPts val="0"/>
              </a:spcAft>
              <a:buClr>
                <a:srgbClr val="FF0000"/>
              </a:buClr>
              <a:buSzPct val="100000"/>
              <a:buFont typeface="Noto Sans Symbols"/>
              <a:buChar char="❑"/>
            </a:pPr>
            <a:r>
              <a:rPr lang="en-US" sz="2800">
                <a:solidFill>
                  <a:srgbClr val="FF0000"/>
                </a:solidFill>
                <a:latin typeface="Arial"/>
                <a:ea typeface="Arial"/>
                <a:cs typeface="Arial"/>
                <a:sym typeface="Arial"/>
              </a:rPr>
              <a:t>চারা রোপণের ১০-৩০ দিনের মধ্রে তিন বার ১০ দিন অন্তর অন্তর এই পোকা দমনের জন্য প্রতি ১০ লি. পানিতে ৫ মিলি এ্যাডমেয়ার/টিডো/গেইন প্রতি ৫ শতক জমিতে স্প্রে করতে হবে।</a:t>
            </a:r>
            <a:endParaRPr/>
          </a:p>
          <a:p>
            <a:pPr indent="-183007" lvl="0" marL="347472" rtl="0" algn="just">
              <a:lnSpc>
                <a:spcPct val="100000"/>
              </a:lnSpc>
              <a:spcBef>
                <a:spcPts val="0"/>
              </a:spcBef>
              <a:spcAft>
                <a:spcPts val="0"/>
              </a:spcAft>
              <a:buClr>
                <a:schemeClr val="dk1"/>
              </a:buClr>
              <a:buSzPct val="100000"/>
              <a:buNone/>
            </a:pPr>
            <a:r>
              <a:t/>
            </a:r>
            <a:endParaRPr sz="2800">
              <a:solidFill>
                <a:srgbClr val="FF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5"/>
          <p:cNvSpPr/>
          <p:nvPr/>
        </p:nvSpPr>
        <p:spPr>
          <a:xfrm>
            <a:off x="1523990" y="60900"/>
            <a:ext cx="9144000" cy="6736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9"/>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7030A0"/>
              </a:buClr>
              <a:buSzPts val="6000"/>
              <a:buFont typeface="Arial"/>
              <a:buNone/>
            </a:pPr>
            <a:r>
              <a:rPr lang="en-US" sz="6000">
                <a:solidFill>
                  <a:srgbClr val="7030A0"/>
                </a:solidFill>
                <a:latin typeface="Arial"/>
                <a:ea typeface="Arial"/>
                <a:cs typeface="Arial"/>
                <a:sym typeface="Arial"/>
              </a:rPr>
              <a:t>পাঠ পরিচিতি</a:t>
            </a:r>
            <a:endParaRPr sz="6000">
              <a:solidFill>
                <a:srgbClr val="7030A0"/>
              </a:solidFill>
              <a:latin typeface="Arial"/>
              <a:ea typeface="Arial"/>
              <a:cs typeface="Arial"/>
              <a:sym typeface="Arial"/>
            </a:endParaRPr>
          </a:p>
        </p:txBody>
      </p:sp>
      <p:sp>
        <p:nvSpPr>
          <p:cNvPr id="246" name="Google Shape;246;p19"/>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100000"/>
              </a:lnSpc>
              <a:spcBef>
                <a:spcPts val="0"/>
              </a:spcBef>
              <a:spcAft>
                <a:spcPts val="0"/>
              </a:spcAft>
              <a:buClr>
                <a:schemeClr val="dk1"/>
              </a:buClr>
              <a:buSzPts val="4400"/>
              <a:buNone/>
            </a:pPr>
            <a:r>
              <a:t/>
            </a:r>
            <a:endParaRPr b="1" sz="4400">
              <a:solidFill>
                <a:schemeClr val="accent5"/>
              </a:solidFill>
              <a:latin typeface="Arial"/>
              <a:ea typeface="Arial"/>
              <a:cs typeface="Arial"/>
              <a:sym typeface="Arial"/>
            </a:endParaRPr>
          </a:p>
          <a:p>
            <a:pPr indent="0" lvl="0" marL="0" rtl="0" algn="ctr">
              <a:lnSpc>
                <a:spcPct val="100000"/>
              </a:lnSpc>
              <a:spcBef>
                <a:spcPts val="1800"/>
              </a:spcBef>
              <a:spcAft>
                <a:spcPts val="0"/>
              </a:spcAft>
              <a:buClr>
                <a:schemeClr val="accent5"/>
              </a:buClr>
              <a:buSzPts val="4400"/>
              <a:buNone/>
            </a:pPr>
            <a:r>
              <a:rPr b="1" lang="en-US" sz="4400">
                <a:solidFill>
                  <a:schemeClr val="accent5"/>
                </a:solidFill>
                <a:latin typeface="Arial"/>
                <a:ea typeface="Arial"/>
                <a:cs typeface="Arial"/>
                <a:sym typeface="Arial"/>
              </a:rPr>
              <a:t>একাদশ- দ্বাদশ  শ্রেণি</a:t>
            </a:r>
            <a:endParaRPr/>
          </a:p>
          <a:p>
            <a:pPr indent="0" lvl="0" marL="0" rtl="0" algn="ctr">
              <a:lnSpc>
                <a:spcPct val="100000"/>
              </a:lnSpc>
              <a:spcBef>
                <a:spcPts val="1800"/>
              </a:spcBef>
              <a:spcAft>
                <a:spcPts val="0"/>
              </a:spcAft>
              <a:buClr>
                <a:schemeClr val="accent5"/>
              </a:buClr>
              <a:buSzPts val="4400"/>
              <a:buNone/>
            </a:pPr>
            <a:r>
              <a:rPr b="1" lang="en-US" sz="4400">
                <a:solidFill>
                  <a:schemeClr val="accent5"/>
                </a:solidFill>
                <a:latin typeface="Arial"/>
                <a:ea typeface="Arial"/>
                <a:cs typeface="Arial"/>
                <a:sym typeface="Arial"/>
              </a:rPr>
              <a:t>কৃষিশিক্ষা ১ম পত্র </a:t>
            </a:r>
            <a:endParaRPr/>
          </a:p>
          <a:p>
            <a:pPr indent="0" lvl="0" marL="0" rtl="0" algn="ctr">
              <a:lnSpc>
                <a:spcPct val="100000"/>
              </a:lnSpc>
              <a:spcBef>
                <a:spcPts val="1800"/>
              </a:spcBef>
              <a:spcAft>
                <a:spcPts val="0"/>
              </a:spcAft>
              <a:buClr>
                <a:schemeClr val="accent5"/>
              </a:buClr>
              <a:buSzPts val="4400"/>
              <a:buNone/>
            </a:pPr>
            <a:r>
              <a:rPr b="1" lang="en-US" sz="4400">
                <a:solidFill>
                  <a:schemeClr val="accent5"/>
                </a:solidFill>
                <a:latin typeface="Arial"/>
                <a:ea typeface="Arial"/>
                <a:cs typeface="Arial"/>
                <a:sym typeface="Arial"/>
              </a:rPr>
              <a:t>৩য় ও </a:t>
            </a:r>
            <a:r>
              <a:rPr b="1" lang="en-US" sz="4400">
                <a:solidFill>
                  <a:schemeClr val="accent5"/>
                </a:solidFill>
                <a:latin typeface="Arial"/>
                <a:ea typeface="Arial"/>
                <a:cs typeface="Arial"/>
                <a:sym typeface="Arial"/>
              </a:rPr>
              <a:t>৫ম অধ্যায় </a:t>
            </a:r>
            <a:endParaRPr b="1" sz="4400">
              <a:solidFill>
                <a:schemeClr val="accent5"/>
              </a:solidFill>
              <a:latin typeface="Arial"/>
              <a:ea typeface="Arial"/>
              <a:cs typeface="Arial"/>
              <a:sym typeface="Arial"/>
            </a:endParaRPr>
          </a:p>
          <a:p>
            <a:pPr indent="-68072" lvl="0" marL="347472" rtl="0" algn="l">
              <a:lnSpc>
                <a:spcPct val="100000"/>
              </a:lnSpc>
              <a:spcBef>
                <a:spcPts val="1800"/>
              </a:spcBef>
              <a:spcAft>
                <a:spcPts val="0"/>
              </a:spcAft>
              <a:buClr>
                <a:schemeClr val="dk1"/>
              </a:buClr>
              <a:buSzPts val="4400"/>
              <a:buNone/>
            </a:pPr>
            <a:r>
              <a:t/>
            </a:r>
            <a:endParaRPr b="1" sz="4400">
              <a:solidFill>
                <a:schemeClr val="accent5"/>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6"/>
          <p:cNvSpPr/>
          <p:nvPr/>
        </p:nvSpPr>
        <p:spPr>
          <a:xfrm>
            <a:off x="7762730" y="1155112"/>
            <a:ext cx="3615900" cy="5569500"/>
          </a:xfrm>
          <a:prstGeom prst="rect">
            <a:avLst/>
          </a:prstGeom>
          <a:blipFill rotWithShape="1">
            <a:blip r:embed="rId3">
              <a:alphaModFix/>
            </a:blip>
            <a:stretch>
              <a:fillRect b="1864" l="-150849" r="-2007" t="-22947"/>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10" name="Google Shape;410;p46"/>
          <p:cNvSpPr txBox="1"/>
          <p:nvPr/>
        </p:nvSpPr>
        <p:spPr>
          <a:xfrm>
            <a:off x="1266940" y="385590"/>
            <a:ext cx="9155017"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00"/>
                </a:solidFill>
                <a:latin typeface="Arial"/>
                <a:ea typeface="Arial"/>
                <a:cs typeface="Arial"/>
                <a:sym typeface="Arial"/>
              </a:rPr>
              <a:t>শারীরবৃত্তীয় সমস্যা</a:t>
            </a:r>
            <a:endParaRPr sz="4400">
              <a:solidFill>
                <a:srgbClr val="FF0000"/>
              </a:solidFill>
              <a:latin typeface="Arial"/>
              <a:ea typeface="Arial"/>
              <a:cs typeface="Arial"/>
              <a:sym typeface="Arial"/>
            </a:endParaRPr>
          </a:p>
        </p:txBody>
      </p:sp>
      <p:sp>
        <p:nvSpPr>
          <p:cNvPr id="411" name="Google Shape;411;p46"/>
          <p:cNvSpPr txBox="1"/>
          <p:nvPr/>
        </p:nvSpPr>
        <p:spPr>
          <a:xfrm>
            <a:off x="681849" y="1421175"/>
            <a:ext cx="5785200" cy="1824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7030A0"/>
                </a:solidFill>
                <a:latin typeface="Arial"/>
                <a:ea typeface="Arial"/>
                <a:cs typeface="Arial"/>
                <a:sym typeface="Arial"/>
              </a:rPr>
              <a:t>এই সমস্যা মূলত বাল্ব তৈরির আগে হয়ে থাকে। দুর্বল অংগজ বৃদ্ধির জন্য এটি হয়ে থাকে। বপণ কাল সমন্বয় করে এটির সমাধান করা যায়।</a:t>
            </a:r>
            <a:endParaRPr sz="2800">
              <a:solidFill>
                <a:srgbClr val="7030A0"/>
              </a:solidFill>
              <a:latin typeface="Arial"/>
              <a:ea typeface="Arial"/>
              <a:cs typeface="Arial"/>
              <a:sym typeface="Arial"/>
            </a:endParaRPr>
          </a:p>
        </p:txBody>
      </p:sp>
      <p:sp>
        <p:nvSpPr>
          <p:cNvPr id="412" name="Google Shape;412;p46"/>
          <p:cNvSpPr txBox="1"/>
          <p:nvPr/>
        </p:nvSpPr>
        <p:spPr>
          <a:xfrm>
            <a:off x="681775" y="3429000"/>
            <a:ext cx="5785200" cy="2324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600">
                <a:solidFill>
                  <a:srgbClr val="002060"/>
                </a:solidFill>
                <a:latin typeface="Arial"/>
                <a:ea typeface="Arial"/>
                <a:cs typeface="Arial"/>
                <a:sym typeface="Arial"/>
              </a:rPr>
              <a:t>একে স্পিলিটিং বা ডাবলিং বলে। এ সমস্যা প্রতিকূল আবহাওয়া ও অসম পুষ্টির কারণে হয়ে থাকে।</a:t>
            </a:r>
            <a:endParaRPr sz="3600">
              <a:solidFill>
                <a:srgbClr val="00206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7"/>
          <p:cNvSpPr/>
          <p:nvPr/>
        </p:nvSpPr>
        <p:spPr>
          <a:xfrm>
            <a:off x="0" y="304800"/>
            <a:ext cx="4838100" cy="6553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18" name="Google Shape;418;p47"/>
          <p:cNvSpPr txBox="1"/>
          <p:nvPr>
            <p:ph type="title"/>
          </p:nvPr>
        </p:nvSpPr>
        <p:spPr>
          <a:xfrm>
            <a:off x="3505200" y="304800"/>
            <a:ext cx="7618500" cy="4959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FF0000"/>
              </a:buClr>
              <a:buSzPct val="100000"/>
              <a:buFont typeface="Arial"/>
              <a:buNone/>
            </a:pPr>
            <a:r>
              <a:rPr lang="en-US" sz="4000">
                <a:solidFill>
                  <a:srgbClr val="FF0000"/>
                </a:solidFill>
                <a:latin typeface="Arial"/>
                <a:ea typeface="Arial"/>
                <a:cs typeface="Arial"/>
                <a:sym typeface="Arial"/>
              </a:rPr>
              <a:t>ফসল সংগ্রহ</a:t>
            </a:r>
            <a:endParaRPr sz="4000">
              <a:solidFill>
                <a:srgbClr val="FF0000"/>
              </a:solidFill>
              <a:latin typeface="Arial"/>
              <a:ea typeface="Arial"/>
              <a:cs typeface="Arial"/>
              <a:sym typeface="Arial"/>
            </a:endParaRPr>
          </a:p>
        </p:txBody>
      </p:sp>
      <p:sp>
        <p:nvSpPr>
          <p:cNvPr id="419" name="Google Shape;419;p47"/>
          <p:cNvSpPr/>
          <p:nvPr/>
        </p:nvSpPr>
        <p:spPr>
          <a:xfrm>
            <a:off x="4838082" y="3435711"/>
            <a:ext cx="6059400" cy="495900"/>
          </a:xfrm>
          <a:prstGeom prst="bevel">
            <a:avLst>
              <a:gd fmla="val 12500" name="adj"/>
            </a:avLst>
          </a:prstGeom>
          <a:solidFill>
            <a:schemeClr val="accent3"/>
          </a:solidFill>
          <a:ln cap="flat" cmpd="sng" w="12700">
            <a:solidFill>
              <a:srgbClr val="4F8C1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000">
                <a:solidFill>
                  <a:schemeClr val="lt1"/>
                </a:solidFill>
                <a:latin typeface="Arial"/>
                <a:ea typeface="Arial"/>
                <a:cs typeface="Arial"/>
                <a:sym typeface="Arial"/>
              </a:rPr>
              <a:t>ফলন</a:t>
            </a:r>
            <a:endParaRPr sz="4000">
              <a:solidFill>
                <a:schemeClr val="lt1"/>
              </a:solidFill>
              <a:latin typeface="Arial"/>
              <a:ea typeface="Arial"/>
              <a:cs typeface="Arial"/>
              <a:sym typeface="Arial"/>
            </a:endParaRPr>
          </a:p>
        </p:txBody>
      </p:sp>
      <p:sp>
        <p:nvSpPr>
          <p:cNvPr id="420" name="Google Shape;420;p47"/>
          <p:cNvSpPr txBox="1"/>
          <p:nvPr/>
        </p:nvSpPr>
        <p:spPr>
          <a:xfrm>
            <a:off x="5207075" y="4165349"/>
            <a:ext cx="6059400" cy="1824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70C0"/>
                </a:solidFill>
                <a:latin typeface="Arial"/>
                <a:ea typeface="Arial"/>
                <a:cs typeface="Arial"/>
                <a:sym typeface="Arial"/>
              </a:rPr>
              <a:t>সেচ ও সার প্রয়োগ করে চাষ করলে হেক্টর ১৮-২০ টন ফলন পাওয়া যায়। সরাসরি বপনের চেয়ে চারা রোপণ করলে ২০-২৫% ফলন বেশি হয়।</a:t>
            </a:r>
            <a:endParaRPr sz="2800">
              <a:solidFill>
                <a:srgbClr val="0070C0"/>
              </a:solidFill>
              <a:latin typeface="Arial"/>
              <a:ea typeface="Arial"/>
              <a:cs typeface="Arial"/>
              <a:sym typeface="Arial"/>
            </a:endParaRPr>
          </a:p>
        </p:txBody>
      </p:sp>
      <p:sp>
        <p:nvSpPr>
          <p:cNvPr id="421" name="Google Shape;421;p47"/>
          <p:cNvSpPr txBox="1"/>
          <p:nvPr/>
        </p:nvSpPr>
        <p:spPr>
          <a:xfrm>
            <a:off x="4838075" y="1093250"/>
            <a:ext cx="7096800" cy="2108700"/>
          </a:xfrm>
          <a:prstGeom prst="rect">
            <a:avLst/>
          </a:prstGeom>
          <a:noFill/>
          <a:ln>
            <a:noFill/>
          </a:ln>
        </p:spPr>
        <p:txBody>
          <a:bodyPr anchorCtr="0" anchor="t" bIns="91425" lIns="91425" spcFirstLastPara="1" rIns="91425" wrap="square" tIns="91425">
            <a:spAutoFit/>
          </a:bodyPr>
          <a:lstStyle/>
          <a:p>
            <a:pPr indent="-387350" lvl="0" marL="457200" rtl="0" algn="l">
              <a:spcBef>
                <a:spcPts val="0"/>
              </a:spcBef>
              <a:spcAft>
                <a:spcPts val="0"/>
              </a:spcAft>
              <a:buClr>
                <a:srgbClr val="7030A0"/>
              </a:buClr>
              <a:buSzPts val="2500"/>
              <a:buChar char="❏"/>
            </a:pPr>
            <a:r>
              <a:rPr lang="en-US" sz="2500">
                <a:solidFill>
                  <a:srgbClr val="7030A0"/>
                </a:solidFill>
              </a:rPr>
              <a:t> পেয়াঁজ পরিপক্ব হলে,গাছের পাতা ক্রমশ হলদে হয়ে যায়।  </a:t>
            </a:r>
            <a:endParaRPr sz="2500">
              <a:solidFill>
                <a:srgbClr val="7030A0"/>
              </a:solidFill>
            </a:endParaRPr>
          </a:p>
          <a:p>
            <a:pPr indent="-387350" lvl="0" marL="457200" rtl="0" algn="l">
              <a:spcBef>
                <a:spcPts val="0"/>
              </a:spcBef>
              <a:spcAft>
                <a:spcPts val="0"/>
              </a:spcAft>
              <a:buClr>
                <a:srgbClr val="7030A0"/>
              </a:buClr>
              <a:buSzPts val="2500"/>
              <a:buChar char="❏"/>
            </a:pPr>
            <a:r>
              <a:rPr lang="en-US" sz="2500">
                <a:solidFill>
                  <a:srgbClr val="7030A0"/>
                </a:solidFill>
              </a:rPr>
              <a:t> ৫০%  পাতা গলার অংশে নরম হয়ে নুয়ে পড়ে। </a:t>
            </a:r>
            <a:endParaRPr sz="2500">
              <a:solidFill>
                <a:srgbClr val="7030A0"/>
              </a:solidFill>
            </a:endParaRPr>
          </a:p>
          <a:p>
            <a:pPr indent="-387350" lvl="0" marL="457200" rtl="0" algn="l">
              <a:spcBef>
                <a:spcPts val="0"/>
              </a:spcBef>
              <a:spcAft>
                <a:spcPts val="0"/>
              </a:spcAft>
              <a:buClr>
                <a:srgbClr val="7030A0"/>
              </a:buClr>
              <a:buSzPts val="2500"/>
              <a:buChar char="❏"/>
            </a:pPr>
            <a:r>
              <a:rPr lang="en-US" sz="2500">
                <a:solidFill>
                  <a:srgbClr val="7030A0"/>
                </a:solidFill>
              </a:rPr>
              <a:t>রোপণের     ৯০-১২০ দিন পর শীতকালীন পেয়াঁজ  তোলার উপযুক্ত হয়।</a:t>
            </a:r>
            <a:endParaRPr sz="2500">
              <a:solidFill>
                <a:srgbClr val="7030A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8"/>
          <p:cNvSpPr txBox="1"/>
          <p:nvPr/>
        </p:nvSpPr>
        <p:spPr>
          <a:xfrm>
            <a:off x="1377108" y="539827"/>
            <a:ext cx="8119432"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00"/>
                </a:solidFill>
                <a:latin typeface="Arial"/>
                <a:ea typeface="Arial"/>
                <a:cs typeface="Arial"/>
                <a:sym typeface="Arial"/>
              </a:rPr>
              <a:t>সংরক্ষণ</a:t>
            </a:r>
            <a:endParaRPr sz="4400">
              <a:solidFill>
                <a:srgbClr val="FF0000"/>
              </a:solidFill>
              <a:latin typeface="Arial"/>
              <a:ea typeface="Arial"/>
              <a:cs typeface="Arial"/>
              <a:sym typeface="Arial"/>
            </a:endParaRPr>
          </a:p>
        </p:txBody>
      </p:sp>
      <p:sp>
        <p:nvSpPr>
          <p:cNvPr id="427" name="Google Shape;427;p48"/>
          <p:cNvSpPr txBox="1"/>
          <p:nvPr/>
        </p:nvSpPr>
        <p:spPr>
          <a:xfrm>
            <a:off x="771181" y="1795749"/>
            <a:ext cx="10829580" cy="39703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600">
                <a:solidFill>
                  <a:srgbClr val="002060"/>
                </a:solidFill>
                <a:latin typeface="Arial"/>
                <a:ea typeface="Arial"/>
                <a:cs typeface="Arial"/>
                <a:sym typeface="Arial"/>
              </a:rPr>
              <a:t>ছায়াযুক্ত স্থানে ৮-১০ সেমি উঁচু করে ৮-১০ দিন রাখলে পেয়াঁজ শুকিয়ে যায়। বাছাই ও গ্রেডিং করার পর র‌্যাক,ঘরের সিলিং অথবা উঁচু ঘরে আলো ও বাতাস চলাচলের সুবিধাযুক্ত শুকনা মেঝেতে বা তৈরিকৃত বাশেঁর মাচায় পেঁয়াজ ছড়িয়ে সংরক্ষণ করা যায়।কোল্ড স্টোরেজে ৭-৮ ডি.সে. তাপমাত্রা ও ৬২-৬৭% আদ্রতায় পেঁয়াজ দীর্ঘদিন সংরক্ষণ করা যায়। পচা ও অঙ্কুরিত পেঁয়াজ সরিয়ে ফেলতে হবে।</a:t>
            </a:r>
            <a:endParaRPr sz="3600">
              <a:solidFill>
                <a:srgbClr val="00206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pic>
        <p:nvPicPr>
          <p:cNvPr id="432" name="Google Shape;432;p49"/>
          <p:cNvPicPr preferRelativeResize="0"/>
          <p:nvPr/>
        </p:nvPicPr>
        <p:blipFill rotWithShape="1">
          <a:blip r:embed="rId3">
            <a:alphaModFix/>
          </a:blip>
          <a:srcRect b="0" l="0" r="0" t="0"/>
          <a:stretch/>
        </p:blipFill>
        <p:spPr>
          <a:xfrm>
            <a:off x="5751607" y="3"/>
            <a:ext cx="5780175" cy="5460526"/>
          </a:xfrm>
          <a:prstGeom prst="rect">
            <a:avLst/>
          </a:prstGeom>
          <a:noFill/>
          <a:ln>
            <a:noFill/>
          </a:ln>
        </p:spPr>
      </p:pic>
      <p:sp>
        <p:nvSpPr>
          <p:cNvPr id="433" name="Google Shape;433;p49"/>
          <p:cNvSpPr txBox="1"/>
          <p:nvPr/>
        </p:nvSpPr>
        <p:spPr>
          <a:xfrm>
            <a:off x="1219200" y="4960792"/>
            <a:ext cx="9753600" cy="189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100">
                <a:solidFill>
                  <a:srgbClr val="FF00FF"/>
                </a:solidFill>
                <a:latin typeface="Roboto"/>
                <a:ea typeface="Roboto"/>
                <a:cs typeface="Roboto"/>
                <a:sym typeface="Roboto"/>
              </a:rPr>
              <a:t>ধন্যবাদ সবাইকে</a:t>
            </a:r>
            <a:endParaRPr sz="11100">
              <a:solidFill>
                <a:srgbClr val="FF00FF"/>
              </a:solidFill>
              <a:latin typeface="Roboto"/>
              <a:ea typeface="Roboto"/>
              <a:cs typeface="Roboto"/>
              <a:sym typeface="Roboto"/>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0"/>
          <p:cNvSpPr txBox="1"/>
          <p:nvPr>
            <p:ph type="title"/>
          </p:nvPr>
        </p:nvSpPr>
        <p:spPr>
          <a:xfrm>
            <a:off x="2352900" y="-2"/>
            <a:ext cx="7533000" cy="9000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7030A0"/>
              </a:buClr>
              <a:buSzPts val="4400"/>
              <a:buFont typeface="Arial"/>
              <a:buNone/>
            </a:pPr>
            <a:r>
              <a:rPr b="1" lang="en-US">
                <a:solidFill>
                  <a:srgbClr val="7030A0"/>
                </a:solidFill>
                <a:latin typeface="Arial"/>
                <a:ea typeface="Arial"/>
                <a:cs typeface="Arial"/>
                <a:sym typeface="Arial"/>
              </a:rPr>
              <a:t>আজকের পাঠ</a:t>
            </a:r>
            <a:endParaRPr/>
          </a:p>
        </p:txBody>
      </p:sp>
      <p:sp>
        <p:nvSpPr>
          <p:cNvPr id="252" name="Google Shape;252;p20"/>
          <p:cNvSpPr txBox="1"/>
          <p:nvPr>
            <p:ph idx="1" type="body"/>
          </p:nvPr>
        </p:nvSpPr>
        <p:spPr>
          <a:xfrm>
            <a:off x="2955001" y="1862249"/>
            <a:ext cx="7533000" cy="43563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0"/>
              </a:spcBef>
              <a:spcAft>
                <a:spcPts val="0"/>
              </a:spcAft>
              <a:buClr>
                <a:schemeClr val="dk1"/>
              </a:buClr>
              <a:buSzPts val="2400"/>
              <a:buNone/>
            </a:pPr>
            <a:r>
              <a:t/>
            </a:r>
            <a:endParaRPr>
              <a:solidFill>
                <a:srgbClr val="FF0000"/>
              </a:solidFill>
              <a:latin typeface="Arial"/>
              <a:ea typeface="Arial"/>
              <a:cs typeface="Arial"/>
              <a:sym typeface="Arial"/>
            </a:endParaRPr>
          </a:p>
          <a:p>
            <a:pPr indent="0" lvl="0" marL="0" rtl="0" algn="l">
              <a:lnSpc>
                <a:spcPct val="100000"/>
              </a:lnSpc>
              <a:spcBef>
                <a:spcPts val="0"/>
              </a:spcBef>
              <a:spcAft>
                <a:spcPts val="0"/>
              </a:spcAft>
              <a:buClr>
                <a:schemeClr val="dk1"/>
              </a:buClr>
              <a:buSzPts val="2400"/>
              <a:buNone/>
            </a:pPr>
            <a:r>
              <a:t/>
            </a:r>
            <a:endParaRPr>
              <a:solidFill>
                <a:srgbClr val="FF0000"/>
              </a:solidFill>
              <a:latin typeface="Arial"/>
              <a:ea typeface="Arial"/>
              <a:cs typeface="Arial"/>
              <a:sym typeface="Arial"/>
            </a:endParaRPr>
          </a:p>
          <a:p>
            <a:pPr indent="0" lvl="0" marL="0" rtl="0" algn="l">
              <a:lnSpc>
                <a:spcPct val="100000"/>
              </a:lnSpc>
              <a:spcBef>
                <a:spcPts val="0"/>
              </a:spcBef>
              <a:spcAft>
                <a:spcPts val="0"/>
              </a:spcAft>
              <a:buClr>
                <a:schemeClr val="dk1"/>
              </a:buClr>
              <a:buSzPts val="2400"/>
              <a:buNone/>
            </a:pPr>
            <a:r>
              <a:t/>
            </a:r>
            <a:endParaRPr>
              <a:solidFill>
                <a:srgbClr val="FF0000"/>
              </a:solidFill>
              <a:latin typeface="Arial"/>
              <a:ea typeface="Arial"/>
              <a:cs typeface="Arial"/>
              <a:sym typeface="Arial"/>
            </a:endParaRPr>
          </a:p>
          <a:p>
            <a:pPr indent="0" lvl="0" marL="0" rtl="0" algn="l">
              <a:lnSpc>
                <a:spcPct val="100000"/>
              </a:lnSpc>
              <a:spcBef>
                <a:spcPts val="0"/>
              </a:spcBef>
              <a:spcAft>
                <a:spcPts val="0"/>
              </a:spcAft>
              <a:buClr>
                <a:schemeClr val="dk1"/>
              </a:buClr>
              <a:buSzPts val="2400"/>
              <a:buNone/>
            </a:pPr>
            <a:r>
              <a:t/>
            </a:r>
            <a:endParaRPr>
              <a:solidFill>
                <a:srgbClr val="FF0000"/>
              </a:solidFill>
              <a:latin typeface="Arial"/>
              <a:ea typeface="Arial"/>
              <a:cs typeface="Arial"/>
              <a:sym typeface="Arial"/>
            </a:endParaRPr>
          </a:p>
          <a:p>
            <a:pPr indent="0" lvl="0" marL="0" rtl="0" algn="l">
              <a:lnSpc>
                <a:spcPct val="100000"/>
              </a:lnSpc>
              <a:spcBef>
                <a:spcPts val="0"/>
              </a:spcBef>
              <a:spcAft>
                <a:spcPts val="0"/>
              </a:spcAft>
              <a:buClr>
                <a:schemeClr val="dk1"/>
              </a:buClr>
              <a:buSzPts val="2400"/>
              <a:buNone/>
            </a:pPr>
            <a:r>
              <a:t/>
            </a:r>
            <a:endParaRPr>
              <a:solidFill>
                <a:srgbClr val="FF0000"/>
              </a:solidFill>
              <a:latin typeface="Arial"/>
              <a:ea typeface="Arial"/>
              <a:cs typeface="Arial"/>
              <a:sym typeface="Arial"/>
            </a:endParaRPr>
          </a:p>
          <a:p>
            <a:pPr indent="0" lvl="0" marL="0" rtl="0" algn="l">
              <a:lnSpc>
                <a:spcPct val="100000"/>
              </a:lnSpc>
              <a:spcBef>
                <a:spcPts val="0"/>
              </a:spcBef>
              <a:spcAft>
                <a:spcPts val="0"/>
              </a:spcAft>
              <a:buClr>
                <a:srgbClr val="FF0000"/>
              </a:buClr>
              <a:buSzPts val="2400"/>
              <a:buNone/>
            </a:pPr>
            <a:r>
              <a:rPr lang="en-US">
                <a:solidFill>
                  <a:srgbClr val="FF0000"/>
                </a:solidFill>
                <a:latin typeface="Arial"/>
                <a:ea typeface="Arial"/>
                <a:cs typeface="Arial"/>
                <a:sym typeface="Arial"/>
              </a:rPr>
              <a:t>                    </a:t>
            </a:r>
            <a:endParaRPr/>
          </a:p>
          <a:p>
            <a:pPr indent="0" lvl="0" marL="0" rtl="0" algn="ctr">
              <a:lnSpc>
                <a:spcPct val="100000"/>
              </a:lnSpc>
              <a:spcBef>
                <a:spcPts val="0"/>
              </a:spcBef>
              <a:spcAft>
                <a:spcPts val="0"/>
              </a:spcAft>
              <a:buClr>
                <a:schemeClr val="dk1"/>
              </a:buClr>
              <a:buSzPts val="4400"/>
              <a:buNone/>
            </a:pPr>
            <a:r>
              <a:t/>
            </a:r>
            <a:endParaRPr sz="4400">
              <a:solidFill>
                <a:srgbClr val="FF0000"/>
              </a:solidFill>
              <a:latin typeface="Arial"/>
              <a:ea typeface="Arial"/>
              <a:cs typeface="Arial"/>
              <a:sym typeface="Arial"/>
            </a:endParaRPr>
          </a:p>
          <a:p>
            <a:pPr indent="0" lvl="0" marL="0" rtl="0" algn="ctr">
              <a:lnSpc>
                <a:spcPct val="100000"/>
              </a:lnSpc>
              <a:spcBef>
                <a:spcPts val="0"/>
              </a:spcBef>
              <a:spcAft>
                <a:spcPts val="0"/>
              </a:spcAft>
              <a:buClr>
                <a:schemeClr val="dk1"/>
              </a:buClr>
              <a:buSzPts val="4400"/>
              <a:buNone/>
            </a:pPr>
            <a:r>
              <a:t/>
            </a:r>
            <a:endParaRPr sz="4400">
              <a:solidFill>
                <a:srgbClr val="FF0000"/>
              </a:solidFill>
              <a:latin typeface="Arial"/>
              <a:ea typeface="Arial"/>
              <a:cs typeface="Arial"/>
              <a:sym typeface="Arial"/>
            </a:endParaRPr>
          </a:p>
          <a:p>
            <a:pPr indent="0" lvl="0" marL="0" rtl="0" algn="ctr">
              <a:lnSpc>
                <a:spcPct val="100000"/>
              </a:lnSpc>
              <a:spcBef>
                <a:spcPts val="0"/>
              </a:spcBef>
              <a:spcAft>
                <a:spcPts val="0"/>
              </a:spcAft>
              <a:buClr>
                <a:srgbClr val="FF0000"/>
              </a:buClr>
              <a:buSzPts val="4400"/>
              <a:buNone/>
            </a:pPr>
            <a:r>
              <a:rPr lang="en-US" sz="4400">
                <a:solidFill>
                  <a:srgbClr val="FF0000"/>
                </a:solidFill>
                <a:latin typeface="Arial"/>
                <a:ea typeface="Arial"/>
                <a:cs typeface="Arial"/>
                <a:sym typeface="Arial"/>
              </a:rPr>
              <a:t>পেয়াঁজ চাষ পদ্ধতি</a:t>
            </a:r>
            <a:br>
              <a:rPr lang="en-US" sz="4400">
                <a:solidFill>
                  <a:srgbClr val="FF0000"/>
                </a:solidFill>
                <a:latin typeface="Arial"/>
                <a:ea typeface="Arial"/>
                <a:cs typeface="Arial"/>
                <a:sym typeface="Arial"/>
              </a:rPr>
            </a:br>
            <a:endParaRPr sz="4400">
              <a:solidFill>
                <a:srgbClr val="FF0000"/>
              </a:solidFill>
              <a:latin typeface="Arial"/>
              <a:ea typeface="Arial"/>
              <a:cs typeface="Arial"/>
              <a:sym typeface="Arial"/>
            </a:endParaRPr>
          </a:p>
          <a:p>
            <a:pPr indent="0" lvl="0" marL="0" rtl="0" algn="l">
              <a:lnSpc>
                <a:spcPct val="100000"/>
              </a:lnSpc>
              <a:spcBef>
                <a:spcPts val="0"/>
              </a:spcBef>
              <a:spcAft>
                <a:spcPts val="0"/>
              </a:spcAft>
              <a:buClr>
                <a:schemeClr val="dk1"/>
              </a:buClr>
              <a:buSzPts val="2400"/>
              <a:buNone/>
            </a:pPr>
            <a:r>
              <a:t/>
            </a:r>
            <a:endParaRPr/>
          </a:p>
        </p:txBody>
      </p:sp>
      <p:pic>
        <p:nvPicPr>
          <p:cNvPr id="253" name="Google Shape;253;p20"/>
          <p:cNvPicPr preferRelativeResize="0"/>
          <p:nvPr/>
        </p:nvPicPr>
        <p:blipFill rotWithShape="1">
          <a:blip r:embed="rId3">
            <a:alphaModFix/>
          </a:blip>
          <a:srcRect b="0" l="0" r="0" t="0"/>
          <a:stretch/>
        </p:blipFill>
        <p:spPr>
          <a:xfrm>
            <a:off x="2352898" y="1139328"/>
            <a:ext cx="8038000" cy="259099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1"/>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4D290A"/>
              </a:buClr>
              <a:buSzPts val="3600"/>
              <a:buFont typeface="Arial"/>
              <a:buNone/>
            </a:pPr>
            <a:r>
              <a:rPr lang="en-US">
                <a:latin typeface="Arial"/>
                <a:ea typeface="Arial"/>
                <a:cs typeface="Arial"/>
                <a:sym typeface="Arial"/>
              </a:rPr>
              <a:t>  </a:t>
            </a:r>
            <a:r>
              <a:rPr lang="en-US">
                <a:solidFill>
                  <a:srgbClr val="FF0000"/>
                </a:solidFill>
                <a:latin typeface="Arial"/>
                <a:ea typeface="Arial"/>
                <a:cs typeface="Arial"/>
                <a:sym typeface="Arial"/>
              </a:rPr>
              <a:t>পিয়াঁজের ইতিহাস</a:t>
            </a:r>
            <a:endParaRPr>
              <a:solidFill>
                <a:srgbClr val="FF0000"/>
              </a:solidFill>
              <a:latin typeface="Arial"/>
              <a:ea typeface="Arial"/>
              <a:cs typeface="Arial"/>
              <a:sym typeface="Arial"/>
            </a:endParaRPr>
          </a:p>
        </p:txBody>
      </p:sp>
      <p:sp>
        <p:nvSpPr>
          <p:cNvPr id="259" name="Google Shape;259;p21"/>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p>
            <a:pPr indent="-347472" lvl="0" marL="347472" rtl="0" algn="l">
              <a:lnSpc>
                <a:spcPct val="100000"/>
              </a:lnSpc>
              <a:spcBef>
                <a:spcPts val="0"/>
              </a:spcBef>
              <a:spcAft>
                <a:spcPts val="0"/>
              </a:spcAft>
              <a:buClr>
                <a:srgbClr val="002060"/>
              </a:buClr>
              <a:buSzPts val="3600"/>
              <a:buChar char="•"/>
            </a:pPr>
            <a:r>
              <a:rPr lang="en-US" sz="3600">
                <a:solidFill>
                  <a:srgbClr val="002060"/>
                </a:solidFill>
                <a:latin typeface="Arial"/>
                <a:ea typeface="Arial"/>
                <a:cs typeface="Arial"/>
                <a:sym typeface="Arial"/>
              </a:rPr>
              <a:t>মধ্য এশিয়া ইরান এবং পশ্চিম পাকিস্তান পেঁয়াজের উৎপত্তিস্থল।</a:t>
            </a:r>
            <a:endParaRPr/>
          </a:p>
          <a:p>
            <a:pPr indent="-347472" lvl="0" marL="347472" rtl="0" algn="just">
              <a:lnSpc>
                <a:spcPct val="100000"/>
              </a:lnSpc>
              <a:spcBef>
                <a:spcPts val="1800"/>
              </a:spcBef>
              <a:spcAft>
                <a:spcPts val="0"/>
              </a:spcAft>
              <a:buClr>
                <a:srgbClr val="002060"/>
              </a:buClr>
              <a:buSzPts val="3600"/>
              <a:buChar char="•"/>
            </a:pPr>
            <a:r>
              <a:rPr lang="en-US" sz="3600">
                <a:solidFill>
                  <a:srgbClr val="002060"/>
                </a:solidFill>
                <a:latin typeface="Arial"/>
                <a:ea typeface="Arial"/>
                <a:cs typeface="Arial"/>
                <a:sym typeface="Arial"/>
              </a:rPr>
              <a:t>যুক্তরাষ্ট্রের ন্যাশনাল ওনিয়ন অ্যাসেসিয়েশনের তথ্যানুসারে পৃথিবীতে যখন কৃষি কাজের প্রচলন হয়নি সেই সময়ও পেয়াঁজ ব্যবহৃত হত।</a:t>
            </a:r>
            <a:endParaRPr sz="3600">
              <a:solidFill>
                <a:srgbClr val="002060"/>
              </a:solidFill>
              <a:latin typeface="Arial"/>
              <a:ea typeface="Arial"/>
              <a:cs typeface="Arial"/>
              <a:sym typeface="Arial"/>
            </a:endParaRPr>
          </a:p>
          <a:p>
            <a:pPr indent="-118872" lvl="0" marL="347472" rtl="0" algn="l">
              <a:lnSpc>
                <a:spcPct val="100000"/>
              </a:lnSpc>
              <a:spcBef>
                <a:spcPts val="1800"/>
              </a:spcBef>
              <a:spcAft>
                <a:spcPts val="0"/>
              </a:spcAft>
              <a:buClr>
                <a:schemeClr val="dk1"/>
              </a:buClr>
              <a:buSzPts val="3600"/>
              <a:buNone/>
            </a:pPr>
            <a:r>
              <a:t/>
            </a:r>
            <a:endParaRPr sz="3600">
              <a:solidFill>
                <a:srgbClr val="00206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2"/>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2060"/>
              </a:buClr>
              <a:buSzPts val="4400"/>
              <a:buFont typeface="Arial"/>
              <a:buNone/>
            </a:pPr>
            <a:r>
              <a:rPr lang="en-US" sz="4400">
                <a:solidFill>
                  <a:srgbClr val="002060"/>
                </a:solidFill>
                <a:latin typeface="Arial"/>
                <a:ea typeface="Arial"/>
                <a:cs typeface="Arial"/>
                <a:sym typeface="Arial"/>
              </a:rPr>
              <a:t>পেঁয়াজের ওষুধিগুণ</a:t>
            </a:r>
            <a:endParaRPr sz="4400">
              <a:solidFill>
                <a:srgbClr val="002060"/>
              </a:solidFill>
              <a:latin typeface="Arial"/>
              <a:ea typeface="Arial"/>
              <a:cs typeface="Arial"/>
              <a:sym typeface="Arial"/>
            </a:endParaRPr>
          </a:p>
        </p:txBody>
      </p:sp>
      <p:sp>
        <p:nvSpPr>
          <p:cNvPr id="265" name="Google Shape;265;p22"/>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fontScale="85000" lnSpcReduction="20000"/>
          </a:bodyPr>
          <a:lstStyle/>
          <a:p>
            <a:pPr indent="-347472" lvl="0" marL="347472" rtl="0" algn="just">
              <a:lnSpc>
                <a:spcPct val="115000"/>
              </a:lnSpc>
              <a:spcBef>
                <a:spcPts val="0"/>
              </a:spcBef>
              <a:spcAft>
                <a:spcPts val="0"/>
              </a:spcAft>
              <a:buClr>
                <a:srgbClr val="7030A0"/>
              </a:buClr>
              <a:buSzPct val="100000"/>
              <a:buChar char="•"/>
            </a:pPr>
            <a:r>
              <a:rPr lang="en-US" sz="2800">
                <a:solidFill>
                  <a:srgbClr val="7030A0"/>
                </a:solidFill>
                <a:latin typeface="Arial"/>
                <a:ea typeface="Arial"/>
                <a:cs typeface="Arial"/>
                <a:sym typeface="Arial"/>
              </a:rPr>
              <a:t>ব্যথা কমায় ও ক্ষত সারায়।</a:t>
            </a:r>
            <a:endParaRPr/>
          </a:p>
          <a:p>
            <a:pPr indent="-347472" lvl="0" marL="347472" rtl="0" algn="just">
              <a:lnSpc>
                <a:spcPct val="115000"/>
              </a:lnSpc>
              <a:spcBef>
                <a:spcPts val="0"/>
              </a:spcBef>
              <a:spcAft>
                <a:spcPts val="0"/>
              </a:spcAft>
              <a:buClr>
                <a:srgbClr val="7030A0"/>
              </a:buClr>
              <a:buSzPct val="100000"/>
              <a:buChar char="•"/>
            </a:pPr>
            <a:r>
              <a:rPr lang="en-US" sz="2800">
                <a:solidFill>
                  <a:srgbClr val="7030A0"/>
                </a:solidFill>
                <a:latin typeface="Arial"/>
                <a:ea typeface="Arial"/>
                <a:cs typeface="Arial"/>
                <a:sym typeface="Arial"/>
              </a:rPr>
              <a:t>চুল পড়া রোধ করে।</a:t>
            </a:r>
            <a:endParaRPr/>
          </a:p>
          <a:p>
            <a:pPr indent="-347472" lvl="0" marL="347472" rtl="0" algn="just">
              <a:lnSpc>
                <a:spcPct val="115000"/>
              </a:lnSpc>
              <a:spcBef>
                <a:spcPts val="0"/>
              </a:spcBef>
              <a:spcAft>
                <a:spcPts val="0"/>
              </a:spcAft>
              <a:buClr>
                <a:srgbClr val="7030A0"/>
              </a:buClr>
              <a:buSzPct val="100000"/>
              <a:buChar char="•"/>
            </a:pPr>
            <a:r>
              <a:rPr lang="en-US" sz="2800">
                <a:solidFill>
                  <a:srgbClr val="7030A0"/>
                </a:solidFill>
                <a:latin typeface="Arial"/>
                <a:ea typeface="Arial"/>
                <a:cs typeface="Arial"/>
                <a:sym typeface="Arial"/>
              </a:rPr>
              <a:t>বার্ধক্য রোধ করে।</a:t>
            </a:r>
            <a:endParaRPr/>
          </a:p>
          <a:p>
            <a:pPr indent="-347472" lvl="0" marL="347472" rtl="0" algn="just">
              <a:lnSpc>
                <a:spcPct val="115000"/>
              </a:lnSpc>
              <a:spcBef>
                <a:spcPts val="0"/>
              </a:spcBef>
              <a:spcAft>
                <a:spcPts val="0"/>
              </a:spcAft>
              <a:buClr>
                <a:srgbClr val="7030A0"/>
              </a:buClr>
              <a:buSzPct val="100000"/>
              <a:buChar char="•"/>
            </a:pPr>
            <a:r>
              <a:rPr lang="en-US" sz="2800">
                <a:solidFill>
                  <a:srgbClr val="7030A0"/>
                </a:solidFill>
                <a:latin typeface="Arial"/>
                <a:ea typeface="Arial"/>
                <a:cs typeface="Arial"/>
                <a:sym typeface="Arial"/>
              </a:rPr>
              <a:t>টিস্যুকে পুনজ্জীবিত করে।</a:t>
            </a:r>
            <a:endParaRPr/>
          </a:p>
          <a:p>
            <a:pPr indent="-347472" lvl="0" marL="347472" rtl="0" algn="just">
              <a:lnSpc>
                <a:spcPct val="115000"/>
              </a:lnSpc>
              <a:spcBef>
                <a:spcPts val="0"/>
              </a:spcBef>
              <a:spcAft>
                <a:spcPts val="0"/>
              </a:spcAft>
              <a:buClr>
                <a:srgbClr val="7030A0"/>
              </a:buClr>
              <a:buSzPct val="100000"/>
              <a:buChar char="•"/>
            </a:pPr>
            <a:r>
              <a:rPr lang="en-US" sz="2800">
                <a:solidFill>
                  <a:srgbClr val="7030A0"/>
                </a:solidFill>
                <a:latin typeface="Arial"/>
                <a:ea typeface="Arial"/>
                <a:cs typeface="Arial"/>
                <a:sym typeface="Arial"/>
              </a:rPr>
              <a:t>স্মৃতিশক্তি বাড়ায়</a:t>
            </a:r>
            <a:endParaRPr sz="2800">
              <a:solidFill>
                <a:srgbClr val="7030A0"/>
              </a:solidFill>
              <a:latin typeface="Arial"/>
              <a:ea typeface="Arial"/>
              <a:cs typeface="Arial"/>
              <a:sym typeface="Arial"/>
            </a:endParaRPr>
          </a:p>
          <a:p>
            <a:pPr indent="-347472" lvl="0" marL="347472" rtl="0" algn="just">
              <a:lnSpc>
                <a:spcPct val="115000"/>
              </a:lnSpc>
              <a:spcBef>
                <a:spcPts val="0"/>
              </a:spcBef>
              <a:spcAft>
                <a:spcPts val="0"/>
              </a:spcAft>
              <a:buClr>
                <a:srgbClr val="7030A0"/>
              </a:buClr>
              <a:buSzPct val="100000"/>
              <a:buChar char="•"/>
            </a:pPr>
            <a:r>
              <a:rPr lang="en-US" sz="2800">
                <a:solidFill>
                  <a:srgbClr val="7030A0"/>
                </a:solidFill>
                <a:latin typeface="Arial"/>
                <a:ea typeface="Arial"/>
                <a:cs typeface="Arial"/>
                <a:sym typeface="Arial"/>
              </a:rPr>
              <a:t>পেঁয়াজের রস ও মধু জ্বর,ঠাণ্ডা,কাশি ও গলাব্যথা কমায়।</a:t>
            </a:r>
            <a:endParaRPr/>
          </a:p>
          <a:p>
            <a:pPr indent="-347472" lvl="0" marL="347472" rtl="0" algn="just">
              <a:lnSpc>
                <a:spcPct val="115000"/>
              </a:lnSpc>
              <a:spcBef>
                <a:spcPts val="0"/>
              </a:spcBef>
              <a:spcAft>
                <a:spcPts val="0"/>
              </a:spcAft>
              <a:buClr>
                <a:srgbClr val="7030A0"/>
              </a:buClr>
              <a:buSzPct val="100000"/>
              <a:buChar char="•"/>
            </a:pPr>
            <a:r>
              <a:rPr lang="en-US" sz="2800">
                <a:solidFill>
                  <a:srgbClr val="7030A0"/>
                </a:solidFill>
                <a:latin typeface="Arial"/>
                <a:ea typeface="Arial"/>
                <a:cs typeface="Arial"/>
                <a:sym typeface="Arial"/>
              </a:rPr>
              <a:t>এতে বিদ্যমান কুয়ারসেটিন ক্যান্সার প্রতিরোধী।</a:t>
            </a:r>
            <a:endParaRPr/>
          </a:p>
          <a:p>
            <a:pPr indent="-347472" lvl="0" marL="347472" rtl="0" algn="just">
              <a:lnSpc>
                <a:spcPct val="115000"/>
              </a:lnSpc>
              <a:spcBef>
                <a:spcPts val="0"/>
              </a:spcBef>
              <a:spcAft>
                <a:spcPts val="0"/>
              </a:spcAft>
              <a:buClr>
                <a:srgbClr val="7030A0"/>
              </a:buClr>
              <a:buSzPct val="100000"/>
              <a:buChar char="•"/>
            </a:pPr>
            <a:r>
              <a:rPr lang="en-US" sz="2800">
                <a:solidFill>
                  <a:srgbClr val="7030A0"/>
                </a:solidFill>
                <a:latin typeface="Arial"/>
                <a:ea typeface="Arial"/>
                <a:cs typeface="Arial"/>
                <a:sym typeface="Arial"/>
              </a:rPr>
              <a:t>রক্তের সুগার নিয়ন্ত্রন করে।</a:t>
            </a:r>
            <a:endParaRPr/>
          </a:p>
          <a:p>
            <a:pPr indent="-347472" lvl="0" marL="347472" rtl="0" algn="just">
              <a:lnSpc>
                <a:spcPct val="115000"/>
              </a:lnSpc>
              <a:spcBef>
                <a:spcPts val="0"/>
              </a:spcBef>
              <a:spcAft>
                <a:spcPts val="0"/>
              </a:spcAft>
              <a:buClr>
                <a:srgbClr val="7030A0"/>
              </a:buClr>
              <a:buSzPct val="100000"/>
              <a:buChar char="•"/>
            </a:pPr>
            <a:r>
              <a:rPr lang="en-US" sz="2800">
                <a:solidFill>
                  <a:srgbClr val="7030A0"/>
                </a:solidFill>
                <a:latin typeface="Arial"/>
                <a:ea typeface="Arial"/>
                <a:cs typeface="Arial"/>
                <a:sym typeface="Arial"/>
              </a:rPr>
              <a:t>রোগ প্রতিরোধ ক্ষমতা বাড়ায়।</a:t>
            </a:r>
            <a:endParaRPr/>
          </a:p>
          <a:p>
            <a:pPr indent="-347472" lvl="0" marL="347472" rtl="0" algn="just">
              <a:lnSpc>
                <a:spcPct val="115000"/>
              </a:lnSpc>
              <a:spcBef>
                <a:spcPts val="0"/>
              </a:spcBef>
              <a:spcAft>
                <a:spcPts val="0"/>
              </a:spcAft>
              <a:buClr>
                <a:srgbClr val="7030A0"/>
              </a:buClr>
              <a:buSzPct val="100000"/>
              <a:buChar char="•"/>
            </a:pPr>
            <a:r>
              <a:rPr lang="en-US" sz="2800">
                <a:solidFill>
                  <a:srgbClr val="7030A0"/>
                </a:solidFill>
                <a:latin typeface="Arial"/>
                <a:ea typeface="Arial"/>
                <a:cs typeface="Arial"/>
                <a:sym typeface="Arial"/>
              </a:rPr>
              <a:t>ভালো কোলেস্টেরল(এইচ ডি এল) বাড়ায়।</a:t>
            </a:r>
            <a:endParaRPr/>
          </a:p>
          <a:p>
            <a:pPr indent="-347472" lvl="0" marL="347472" rtl="0" algn="just">
              <a:lnSpc>
                <a:spcPct val="115000"/>
              </a:lnSpc>
              <a:spcBef>
                <a:spcPts val="0"/>
              </a:spcBef>
              <a:spcAft>
                <a:spcPts val="0"/>
              </a:spcAft>
              <a:buClr>
                <a:srgbClr val="7030A0"/>
              </a:buClr>
              <a:buSzPct val="100000"/>
              <a:buChar char="•"/>
            </a:pPr>
            <a:r>
              <a:rPr lang="en-US" sz="2800">
                <a:solidFill>
                  <a:srgbClr val="7030A0"/>
                </a:solidFill>
                <a:latin typeface="Arial"/>
                <a:ea typeface="Arial"/>
                <a:cs typeface="Arial"/>
                <a:sym typeface="Arial"/>
              </a:rPr>
              <a:t>ঘুম বাড়ায়।</a:t>
            </a:r>
            <a:endParaRPr/>
          </a:p>
          <a:p>
            <a:pPr indent="-347472" lvl="0" marL="347472" rtl="0" algn="just">
              <a:lnSpc>
                <a:spcPct val="115000"/>
              </a:lnSpc>
              <a:spcBef>
                <a:spcPts val="0"/>
              </a:spcBef>
              <a:spcAft>
                <a:spcPts val="0"/>
              </a:spcAft>
              <a:buClr>
                <a:srgbClr val="7030A0"/>
              </a:buClr>
              <a:buSzPct val="100000"/>
              <a:buChar char="•"/>
            </a:pPr>
            <a:r>
              <a:rPr lang="en-US" sz="2800">
                <a:solidFill>
                  <a:srgbClr val="7030A0"/>
                </a:solidFill>
                <a:latin typeface="Arial"/>
                <a:ea typeface="Arial"/>
                <a:cs typeface="Arial"/>
                <a:sym typeface="Arial"/>
              </a:rPr>
              <a:t>পরিপাক বৃদ্ধি করে।</a:t>
            </a:r>
            <a:endParaRPr sz="2800">
              <a:solidFill>
                <a:srgbClr val="7030A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23"/>
          <p:cNvPicPr preferRelativeResize="0"/>
          <p:nvPr/>
        </p:nvPicPr>
        <p:blipFill rotWithShape="1">
          <a:blip r:embed="rId3">
            <a:alphaModFix/>
          </a:blip>
          <a:srcRect b="5952" l="0" r="0" t="0"/>
          <a:stretch/>
        </p:blipFill>
        <p:spPr>
          <a:xfrm>
            <a:off x="462709" y="838163"/>
            <a:ext cx="10179585" cy="5221114"/>
          </a:xfrm>
          <a:prstGeom prst="rect">
            <a:avLst/>
          </a:prstGeom>
          <a:noFill/>
          <a:ln cap="flat" cmpd="sng" w="9525">
            <a:solidFill>
              <a:srgbClr val="FF0000"/>
            </a:solidFill>
            <a:prstDash val="solid"/>
            <a:round/>
            <a:headEnd len="sm" w="sm" type="none"/>
            <a:tailEnd len="sm" w="sm" type="none"/>
          </a:ln>
        </p:spPr>
      </p:pic>
      <p:sp>
        <p:nvSpPr>
          <p:cNvPr id="271" name="Google Shape;271;p23"/>
          <p:cNvSpPr txBox="1"/>
          <p:nvPr/>
        </p:nvSpPr>
        <p:spPr>
          <a:xfrm>
            <a:off x="264405" y="253388"/>
            <a:ext cx="1163381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rgbClr val="FF0000"/>
                </a:solidFill>
                <a:latin typeface="Arial"/>
                <a:ea typeface="Arial"/>
                <a:cs typeface="Arial"/>
                <a:sym typeface="Arial"/>
              </a:rPr>
              <a:t>বিশ্বের পেঁয়াজ উৎপাদন কারী শীর্ষদেশসমূহ</a:t>
            </a:r>
            <a:endParaRPr b="0" i="0" sz="3200" u="none" cap="none" strike="noStrike">
              <a:solidFill>
                <a:srgbClr val="FF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4"/>
          <p:cNvSpPr/>
          <p:nvPr/>
        </p:nvSpPr>
        <p:spPr>
          <a:xfrm>
            <a:off x="2335587" y="0"/>
            <a:ext cx="8614200" cy="6858000"/>
          </a:xfrm>
          <a:prstGeom prst="rect">
            <a:avLst/>
          </a:prstGeom>
          <a:blipFill rotWithShape="1">
            <a:blip r:embed="rId3">
              <a:alphaModFix/>
            </a:blip>
            <a:stretch>
              <a:fillRect b="-563" l="-128" r="127" t="563"/>
            </a:stretch>
          </a:blipFill>
          <a:ln>
            <a:noFill/>
          </a:ln>
        </p:spPr>
        <p:txBody>
          <a:bodyPr anchorCtr="0" anchor="t" bIns="0" lIns="0" spcFirstLastPara="1" rIns="0" wrap="square" tIns="0">
            <a:noAutofit/>
          </a:bodyPr>
          <a:lstStyle/>
          <a:p>
            <a:pPr indent="0" lvl="0" marL="0" marR="0" rtl="0" algn="l">
              <a:lnSpc>
                <a:spcPct val="20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77" name="Google Shape;277;p24"/>
          <p:cNvSpPr txBox="1"/>
          <p:nvPr/>
        </p:nvSpPr>
        <p:spPr>
          <a:xfrm>
            <a:off x="6731306" y="1123720"/>
            <a:ext cx="1123721"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5"/>
          <p:cNvSpPr txBox="1"/>
          <p:nvPr>
            <p:ph type="title"/>
          </p:nvPr>
        </p:nvSpPr>
        <p:spPr>
          <a:xfrm>
            <a:off x="1065200" y="304800"/>
            <a:ext cx="10058400" cy="649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C02E0B"/>
              </a:buClr>
              <a:buSzPts val="4000"/>
              <a:buFont typeface="Arial"/>
              <a:buNone/>
            </a:pPr>
            <a:r>
              <a:rPr lang="en-US" sz="4000">
                <a:solidFill>
                  <a:srgbClr val="C02E0B"/>
                </a:solidFill>
                <a:latin typeface="Arial"/>
                <a:ea typeface="Arial"/>
                <a:cs typeface="Arial"/>
                <a:sym typeface="Arial"/>
              </a:rPr>
              <a:t>পেয়াঁজের বোটানি</a:t>
            </a:r>
            <a:endParaRPr sz="4000">
              <a:solidFill>
                <a:srgbClr val="C02E0B"/>
              </a:solidFill>
              <a:latin typeface="Arial"/>
              <a:ea typeface="Arial"/>
              <a:cs typeface="Arial"/>
              <a:sym typeface="Arial"/>
            </a:endParaRPr>
          </a:p>
        </p:txBody>
      </p:sp>
      <p:pic>
        <p:nvPicPr>
          <p:cNvPr id="283" name="Google Shape;283;p25"/>
          <p:cNvPicPr preferRelativeResize="0"/>
          <p:nvPr>
            <p:ph idx="1" type="body"/>
          </p:nvPr>
        </p:nvPicPr>
        <p:blipFill rotWithShape="1">
          <a:blip r:embed="rId3">
            <a:alphaModFix/>
          </a:blip>
          <a:srcRect b="12001" l="0" r="0" t="0"/>
          <a:stretch/>
        </p:blipFill>
        <p:spPr>
          <a:xfrm>
            <a:off x="7476506" y="1319652"/>
            <a:ext cx="4356600" cy="507960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284" name="Google Shape;284;p25"/>
          <p:cNvSpPr txBox="1"/>
          <p:nvPr/>
        </p:nvSpPr>
        <p:spPr>
          <a:xfrm>
            <a:off x="1065200" y="1600625"/>
            <a:ext cx="6411300" cy="3834600"/>
          </a:xfrm>
          <a:prstGeom prst="rect">
            <a:avLst/>
          </a:prstGeom>
          <a:noFill/>
          <a:ln>
            <a:noFill/>
          </a:ln>
        </p:spPr>
        <p:txBody>
          <a:bodyPr anchorCtr="0" anchor="t" bIns="0" lIns="0" spcFirstLastPara="1" rIns="0" wrap="square" tIns="110475">
            <a:spAutoFit/>
          </a:bodyPr>
          <a:lstStyle/>
          <a:p>
            <a:pPr indent="-342900" lvl="0" marL="355600" marR="0" rtl="0" algn="l">
              <a:lnSpc>
                <a:spcPct val="115000"/>
              </a:lnSpc>
              <a:spcBef>
                <a:spcPts val="0"/>
              </a:spcBef>
              <a:spcAft>
                <a:spcPts val="0"/>
              </a:spcAft>
              <a:buClr>
                <a:srgbClr val="002060"/>
              </a:buClr>
              <a:buSzPts val="3200"/>
              <a:buFont typeface="Arial"/>
              <a:buChar char="•"/>
            </a:pPr>
            <a:r>
              <a:rPr lang="en-US" sz="3200">
                <a:solidFill>
                  <a:srgbClr val="002060"/>
                </a:solidFill>
                <a:latin typeface="Arial"/>
                <a:ea typeface="Arial"/>
                <a:cs typeface="Arial"/>
                <a:sym typeface="Arial"/>
              </a:rPr>
              <a:t>দ্বিবর্ষজীবী গুল্ম</a:t>
            </a:r>
            <a:endParaRPr sz="3200">
              <a:solidFill>
                <a:srgbClr val="002060"/>
              </a:solidFill>
              <a:latin typeface="Arial"/>
              <a:ea typeface="Arial"/>
              <a:cs typeface="Arial"/>
              <a:sym typeface="Arial"/>
            </a:endParaRPr>
          </a:p>
          <a:p>
            <a:pPr indent="-342900" lvl="0" marL="355600" marR="0" rtl="0" algn="l">
              <a:lnSpc>
                <a:spcPct val="115000"/>
              </a:lnSpc>
              <a:spcBef>
                <a:spcPts val="869"/>
              </a:spcBef>
              <a:spcAft>
                <a:spcPts val="0"/>
              </a:spcAft>
              <a:buClr>
                <a:srgbClr val="002060"/>
              </a:buClr>
              <a:buSzPts val="3200"/>
              <a:buFont typeface="Arial"/>
              <a:buChar char="•"/>
            </a:pPr>
            <a:r>
              <a:rPr lang="en-US" sz="3200">
                <a:solidFill>
                  <a:srgbClr val="002060"/>
                </a:solidFill>
                <a:latin typeface="Arial"/>
                <a:ea typeface="Arial"/>
                <a:cs typeface="Arial"/>
                <a:sym typeface="Arial"/>
              </a:rPr>
              <a:t>পাতা টিউবআকৃতির</a:t>
            </a:r>
            <a:endParaRPr sz="3200">
              <a:solidFill>
                <a:srgbClr val="002060"/>
              </a:solidFill>
              <a:latin typeface="Arial"/>
              <a:ea typeface="Arial"/>
              <a:cs typeface="Arial"/>
              <a:sym typeface="Arial"/>
            </a:endParaRPr>
          </a:p>
          <a:p>
            <a:pPr indent="-342900" lvl="0" marL="355600" marR="0" rtl="0" algn="l">
              <a:lnSpc>
                <a:spcPct val="115000"/>
              </a:lnSpc>
              <a:spcBef>
                <a:spcPts val="869"/>
              </a:spcBef>
              <a:spcAft>
                <a:spcPts val="0"/>
              </a:spcAft>
              <a:buClr>
                <a:srgbClr val="002060"/>
              </a:buClr>
              <a:buSzPts val="3200"/>
              <a:buFont typeface="Arial"/>
              <a:buChar char="•"/>
            </a:pPr>
            <a:r>
              <a:rPr lang="en-US" sz="3200">
                <a:solidFill>
                  <a:srgbClr val="002060"/>
                </a:solidFill>
                <a:latin typeface="Arial"/>
                <a:ea typeface="Arial"/>
                <a:cs typeface="Arial"/>
                <a:sym typeface="Arial"/>
              </a:rPr>
              <a:t>বাল্ব পাতার স্ফীত মাটির নীচের কাণ্ড থেকে উৎপন্ন।</a:t>
            </a:r>
            <a:endParaRPr/>
          </a:p>
          <a:p>
            <a:pPr indent="-342900" lvl="0" marL="355600" marR="0" rtl="0" algn="l">
              <a:lnSpc>
                <a:spcPct val="115000"/>
              </a:lnSpc>
              <a:spcBef>
                <a:spcPts val="869"/>
              </a:spcBef>
              <a:spcAft>
                <a:spcPts val="0"/>
              </a:spcAft>
              <a:buClr>
                <a:srgbClr val="002060"/>
              </a:buClr>
              <a:buSzPts val="3200"/>
              <a:buFont typeface="Arial"/>
              <a:buChar char="•"/>
            </a:pPr>
            <a:r>
              <a:rPr lang="en-US" sz="3200">
                <a:solidFill>
                  <a:srgbClr val="002060"/>
                </a:solidFill>
                <a:latin typeface="Arial"/>
                <a:ea typeface="Arial"/>
                <a:cs typeface="Arial"/>
                <a:sym typeface="Arial"/>
              </a:rPr>
              <a:t>ফুল বাল্ব তৈরির ২য় ধাপে উৎপন্ন হয়।আম্বেল ধরনের</a:t>
            </a:r>
            <a:endParaRPr sz="3200">
              <a:solidFill>
                <a:srgbClr val="00206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