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2" r:id="rId4"/>
    <p:sldId id="275" r:id="rId5"/>
    <p:sldId id="257" r:id="rId6"/>
    <p:sldId id="258" r:id="rId7"/>
    <p:sldId id="259" r:id="rId8"/>
    <p:sldId id="260" r:id="rId9"/>
    <p:sldId id="262" r:id="rId10"/>
    <p:sldId id="274" r:id="rId11"/>
    <p:sldId id="273" r:id="rId12"/>
    <p:sldId id="263" r:id="rId13"/>
    <p:sldId id="265" r:id="rId14"/>
    <p:sldId id="266" r:id="rId15"/>
    <p:sldId id="267" r:id="rId16"/>
    <p:sldId id="26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6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6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F7FA7-0FE4-455C-A079-6AA85122F44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B1A99-68E3-4021-811A-8AB99444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8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50800" y="50800"/>
            <a:ext cx="12077700" cy="6743700"/>
          </a:xfrm>
          <a:prstGeom prst="frame">
            <a:avLst>
              <a:gd name="adj1" fmla="val 12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165100" y="165100"/>
            <a:ext cx="1320800" cy="1244600"/>
          </a:xfrm>
          <a:prstGeom prst="halfFrame">
            <a:avLst>
              <a:gd name="adj1" fmla="val 5882"/>
              <a:gd name="adj2" fmla="val 58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0642600" y="5245100"/>
            <a:ext cx="1371600" cy="1435100"/>
          </a:xfrm>
          <a:prstGeom prst="halfFrame">
            <a:avLst>
              <a:gd name="adj1" fmla="val 6481"/>
              <a:gd name="adj2" fmla="val 64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6290633"/>
            <a:ext cx="461621" cy="357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/>
          <a:srcRect b="12125"/>
          <a:stretch/>
        </p:blipFill>
        <p:spPr>
          <a:xfrm>
            <a:off x="766421" y="6248400"/>
            <a:ext cx="11158879" cy="4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4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3.jpg"/><Relationship Id="rId3" Type="http://schemas.openxmlformats.org/officeDocument/2006/relationships/image" Target="../media/image55.jpg"/><Relationship Id="rId7" Type="http://schemas.openxmlformats.org/officeDocument/2006/relationships/image" Target="../media/image58.jpg"/><Relationship Id="rId12" Type="http://schemas.openxmlformats.org/officeDocument/2006/relationships/image" Target="../media/image62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microsoft.com/office/2007/relationships/hdphoto" Target="../media/hdphoto2.wdp"/><Relationship Id="rId5" Type="http://schemas.openxmlformats.org/officeDocument/2006/relationships/image" Target="../media/image57.jpg"/><Relationship Id="rId10" Type="http://schemas.openxmlformats.org/officeDocument/2006/relationships/image" Target="../media/image61.png"/><Relationship Id="rId4" Type="http://schemas.openxmlformats.org/officeDocument/2006/relationships/image" Target="../media/image56.jpg"/><Relationship Id="rId9" Type="http://schemas.openxmlformats.org/officeDocument/2006/relationships/image" Target="../media/image60.jpe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jp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15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1.png"/><Relationship Id="rId7" Type="http://schemas.openxmlformats.org/officeDocument/2006/relationships/image" Target="../media/image85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" y="149144"/>
            <a:ext cx="11928143" cy="6107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0148" r="93247" b="7900"/>
          <a:stretch/>
        </p:blipFill>
        <p:spPr>
          <a:xfrm>
            <a:off x="220010" y="2315925"/>
            <a:ext cx="806527" cy="2224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95" t="24246" r="84149" b="6961"/>
          <a:stretch/>
        </p:blipFill>
        <p:spPr>
          <a:xfrm>
            <a:off x="987280" y="2090557"/>
            <a:ext cx="1105469" cy="2470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656" t="24136" r="77031" b="610"/>
          <a:stretch/>
        </p:blipFill>
        <p:spPr>
          <a:xfrm>
            <a:off x="2076966" y="2072791"/>
            <a:ext cx="873457" cy="2702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787" t="29271" r="69671" b="795"/>
          <a:stretch/>
        </p:blipFill>
        <p:spPr>
          <a:xfrm>
            <a:off x="2922279" y="2258668"/>
            <a:ext cx="900752" cy="2511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066" t="36255" r="62846" b="8024"/>
          <a:stretch/>
        </p:blipFill>
        <p:spPr>
          <a:xfrm>
            <a:off x="3792876" y="2449756"/>
            <a:ext cx="846161" cy="2183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039" t="27100" r="53505" b="9048"/>
          <a:stretch/>
        </p:blipFill>
        <p:spPr>
          <a:xfrm>
            <a:off x="4742293" y="2181828"/>
            <a:ext cx="1009935" cy="2292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6343" t="26985" r="45544" b="17905"/>
          <a:stretch/>
        </p:blipFill>
        <p:spPr>
          <a:xfrm>
            <a:off x="5729048" y="2168324"/>
            <a:ext cx="968991" cy="1978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5294" t="20639" r="38992" b="25772"/>
          <a:stretch/>
        </p:blipFill>
        <p:spPr>
          <a:xfrm>
            <a:off x="6788172" y="1956533"/>
            <a:ext cx="682388" cy="1924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0690" t="9923" r="33254" b="30785"/>
          <a:stretch/>
        </p:blipFill>
        <p:spPr>
          <a:xfrm>
            <a:off x="7441652" y="1576316"/>
            <a:ext cx="723331" cy="2129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5808" r="27564" b="28811"/>
          <a:stretch/>
        </p:blipFill>
        <p:spPr>
          <a:xfrm>
            <a:off x="8060313" y="1203134"/>
            <a:ext cx="791570" cy="2556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2436" t="12658" r="19451" b="35272"/>
          <a:stretch/>
        </p:blipFill>
        <p:spPr>
          <a:xfrm>
            <a:off x="8837823" y="1646649"/>
            <a:ext cx="968991" cy="18697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460" t="7078" r="52999" b="31731"/>
          <a:stretch/>
        </p:blipFill>
        <p:spPr>
          <a:xfrm>
            <a:off x="9888708" y="1482876"/>
            <a:ext cx="982639" cy="21972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46865" t="11497" r="28614" b="27771"/>
          <a:stretch/>
        </p:blipFill>
        <p:spPr>
          <a:xfrm>
            <a:off x="10871347" y="1610805"/>
            <a:ext cx="580045" cy="2180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70592" t="22410" b="28941"/>
          <a:stretch/>
        </p:blipFill>
        <p:spPr>
          <a:xfrm>
            <a:off x="11442738" y="2008668"/>
            <a:ext cx="695624" cy="17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1736" y="527177"/>
            <a:ext cx="6205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সোনাব্যাঙ, কুনোব্যাঙ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349" y="1843785"/>
            <a:ext cx="6221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টিকটিকি, কুমির, সাপ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349" y="3290335"/>
            <a:ext cx="6221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পক্ষীকূল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কাক, দোয়েল, হাঁস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49" y="4604637"/>
            <a:ext cx="6221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মানুষ, উট, বাঘ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08601" y="3290335"/>
            <a:ext cx="5010359" cy="1314303"/>
            <a:chOff x="6808601" y="3290335"/>
            <a:chExt cx="5010359" cy="13143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141" y="3290335"/>
              <a:ext cx="1717916" cy="131430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6" t="7259" r="10477" b="10027"/>
            <a:stretch/>
          </p:blipFill>
          <p:spPr>
            <a:xfrm>
              <a:off x="10181229" y="3290335"/>
              <a:ext cx="1637731" cy="1314302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601" y="3290335"/>
              <a:ext cx="1549947" cy="1314303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6794954" y="1973727"/>
            <a:ext cx="5010358" cy="1131205"/>
            <a:chOff x="6794954" y="1973727"/>
            <a:chExt cx="5010358" cy="11312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14090" b="7821"/>
            <a:stretch/>
          </p:blipFill>
          <p:spPr>
            <a:xfrm>
              <a:off x="6794954" y="1973727"/>
              <a:ext cx="1549947" cy="113120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493" y="1973727"/>
              <a:ext cx="1717916" cy="1131205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38"/>
            <a:stretch/>
          </p:blipFill>
          <p:spPr>
            <a:xfrm>
              <a:off x="10167581" y="1973727"/>
              <a:ext cx="1637731" cy="113120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794955" y="4736885"/>
            <a:ext cx="5024005" cy="1314302"/>
            <a:chOff x="6794955" y="4736885"/>
            <a:chExt cx="5024005" cy="13143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229" y="4736885"/>
              <a:ext cx="1637731" cy="131430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" t="3981" r="3385" b="2488"/>
            <a:stretch/>
          </p:blipFill>
          <p:spPr>
            <a:xfrm>
              <a:off x="8413141" y="4736885"/>
              <a:ext cx="1704268" cy="1314302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7"/>
            <a:stretch/>
          </p:blipFill>
          <p:spPr>
            <a:xfrm>
              <a:off x="6794955" y="4736885"/>
              <a:ext cx="1549946" cy="131430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9659"/>
          <a:stretch/>
        </p:blipFill>
        <p:spPr>
          <a:xfrm>
            <a:off x="7069539" y="618481"/>
            <a:ext cx="2047165" cy="124257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18109" b="15821"/>
          <a:stretch/>
        </p:blipFill>
        <p:spPr>
          <a:xfrm>
            <a:off x="9597069" y="594612"/>
            <a:ext cx="1962585" cy="126114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/>
          <a:srcRect l="76576" t="4361" r="2349" b="33304"/>
          <a:stretch/>
        </p:blipFill>
        <p:spPr>
          <a:xfrm>
            <a:off x="4824676" y="173405"/>
            <a:ext cx="1983925" cy="44507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1700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1" r="1606" b="61331"/>
          <a:stretch/>
        </p:blipFill>
        <p:spPr>
          <a:xfrm>
            <a:off x="4028365" y="189204"/>
            <a:ext cx="4135271" cy="1871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22" y="3823529"/>
            <a:ext cx="1129077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7"/>
          <a:stretch/>
        </p:blipFill>
        <p:spPr>
          <a:xfrm>
            <a:off x="599325" y="827607"/>
            <a:ext cx="3112867" cy="2215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22" t="3362" b="9040"/>
          <a:stretch/>
        </p:blipFill>
        <p:spPr>
          <a:xfrm>
            <a:off x="4435520" y="760464"/>
            <a:ext cx="6782940" cy="2692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24551" r="2306" b="32374"/>
          <a:stretch/>
        </p:blipFill>
        <p:spPr>
          <a:xfrm>
            <a:off x="599325" y="2393704"/>
            <a:ext cx="3116403" cy="2124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99" t="1953" b="6021"/>
          <a:stretch/>
        </p:blipFill>
        <p:spPr>
          <a:xfrm>
            <a:off x="4435520" y="2342884"/>
            <a:ext cx="6782940" cy="217559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8214" b="23101"/>
          <a:stretch/>
        </p:blipFill>
        <p:spPr>
          <a:xfrm>
            <a:off x="4196932" y="135640"/>
            <a:ext cx="3798137" cy="601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255" t="7708" r="3341" b="21063"/>
          <a:stretch/>
        </p:blipFill>
        <p:spPr>
          <a:xfrm>
            <a:off x="291279" y="838390"/>
            <a:ext cx="3093368" cy="1082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" y="2010179"/>
            <a:ext cx="3112867" cy="208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509" t="1710" b="5404"/>
          <a:stretch/>
        </p:blipFill>
        <p:spPr>
          <a:xfrm>
            <a:off x="4435521" y="1921094"/>
            <a:ext cx="6782939" cy="42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2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5" t="7708" r="3341" b="21063"/>
          <a:stretch/>
        </p:blipFill>
        <p:spPr>
          <a:xfrm>
            <a:off x="3886201" y="167211"/>
            <a:ext cx="4610668" cy="6414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0600" y="850714"/>
            <a:ext cx="3335601" cy="1837895"/>
            <a:chOff x="550600" y="850714"/>
            <a:chExt cx="3335601" cy="18378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600" y="850714"/>
              <a:ext cx="3335601" cy="1837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8157" t="14712" r="12517" b="29148"/>
            <a:stretch/>
          </p:blipFill>
          <p:spPr>
            <a:xfrm>
              <a:off x="1825389" y="1940296"/>
              <a:ext cx="2060812" cy="49132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43"/>
          <a:stretch/>
        </p:blipFill>
        <p:spPr>
          <a:xfrm>
            <a:off x="4942625" y="850714"/>
            <a:ext cx="6466902" cy="411707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623" y="1913005"/>
            <a:ext cx="6466905" cy="3150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9" y="1951633"/>
            <a:ext cx="3335602" cy="301615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059" t="4840" r="1955" b="9210"/>
          <a:stretch/>
        </p:blipFill>
        <p:spPr>
          <a:xfrm>
            <a:off x="4942623" y="1951633"/>
            <a:ext cx="6466904" cy="302748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599" y="1940296"/>
            <a:ext cx="3335602" cy="3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3" y="709685"/>
            <a:ext cx="5684406" cy="169232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995" t="2618" r="4440" b="6220"/>
          <a:stretch/>
        </p:blipFill>
        <p:spPr>
          <a:xfrm>
            <a:off x="3179933" y="2415301"/>
            <a:ext cx="5684406" cy="373984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383" t="2843" r="5753" b="7805"/>
          <a:stretch/>
        </p:blipFill>
        <p:spPr>
          <a:xfrm>
            <a:off x="3179933" y="2402008"/>
            <a:ext cx="5691112" cy="375313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479" t="2829" r="3713" b="5810"/>
          <a:stretch/>
        </p:blipFill>
        <p:spPr>
          <a:xfrm>
            <a:off x="3179927" y="2402006"/>
            <a:ext cx="5773008" cy="375313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3179933" y="709686"/>
            <a:ext cx="5691112" cy="1692322"/>
            <a:chOff x="300254" y="900753"/>
            <a:chExt cx="3497804" cy="16923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4" y="900753"/>
              <a:ext cx="1719616" cy="1692322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58"/>
            <a:stretch/>
          </p:blipFill>
          <p:spPr>
            <a:xfrm>
              <a:off x="2051430" y="900753"/>
              <a:ext cx="1746628" cy="167903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t="8026" b="22018"/>
          <a:stretch/>
        </p:blipFill>
        <p:spPr>
          <a:xfrm>
            <a:off x="4196932" y="150127"/>
            <a:ext cx="3798137" cy="559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3" y="722975"/>
            <a:ext cx="5773001" cy="166574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387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515" y="232010"/>
            <a:ext cx="3287046" cy="1705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4" y="3646107"/>
            <a:ext cx="1129077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8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2839"/>
          <a:stretch/>
        </p:blipFill>
        <p:spPr>
          <a:xfrm>
            <a:off x="4523434" y="122130"/>
            <a:ext cx="3145132" cy="956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4" y="2573327"/>
            <a:ext cx="7148836" cy="10486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b="1540"/>
          <a:stretch/>
        </p:blipFill>
        <p:spPr>
          <a:xfrm>
            <a:off x="432045" y="3778033"/>
            <a:ext cx="7130547" cy="9904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26" y="4967015"/>
            <a:ext cx="7087871" cy="1012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44" y="1319423"/>
            <a:ext cx="7087871" cy="10364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t="5917" r="-591" b="19149"/>
          <a:stretch/>
        </p:blipFill>
        <p:spPr>
          <a:xfrm>
            <a:off x="8475259" y="1319424"/>
            <a:ext cx="3002507" cy="10364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/>
          <a:srcRect t="6165" b="19839"/>
          <a:stretch/>
        </p:blipFill>
        <p:spPr>
          <a:xfrm>
            <a:off x="8475259" y="2596098"/>
            <a:ext cx="3002507" cy="10205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/>
          <a:srcRect t="8430" b="22258"/>
          <a:stretch/>
        </p:blipFill>
        <p:spPr>
          <a:xfrm>
            <a:off x="8475258" y="3778033"/>
            <a:ext cx="3002507" cy="9904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/>
          <a:srcRect l="3814" t="7495" r="3482" b="20383"/>
          <a:stretch/>
        </p:blipFill>
        <p:spPr>
          <a:xfrm>
            <a:off x="8475259" y="5008728"/>
            <a:ext cx="3029804" cy="9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000">
        <p14:prism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1" y="2579427"/>
            <a:ext cx="11627655" cy="3411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718" y="251757"/>
            <a:ext cx="3118564" cy="190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88" t="9495" r="3964" b="25262"/>
          <a:stretch/>
        </p:blipFill>
        <p:spPr>
          <a:xfrm>
            <a:off x="657366" y="4258102"/>
            <a:ext cx="10902288" cy="1160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3550" r="7588"/>
          <a:stretch/>
        </p:blipFill>
        <p:spPr>
          <a:xfrm>
            <a:off x="2674961" y="3105684"/>
            <a:ext cx="1624084" cy="1097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943" y="3138985"/>
            <a:ext cx="1556551" cy="106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35" b="12038"/>
          <a:stretch/>
        </p:blipFill>
        <p:spPr>
          <a:xfrm>
            <a:off x="8598313" y="3138985"/>
            <a:ext cx="1664803" cy="10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6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79265"/>
            <a:ext cx="11600597" cy="594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84" y="507929"/>
            <a:ext cx="6501737" cy="4478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7" y="1194622"/>
            <a:ext cx="11370025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74226" y="1608163"/>
            <a:ext cx="152400" cy="3141260"/>
            <a:chOff x="5778689" y="1185081"/>
            <a:chExt cx="152400" cy="314126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827594" y="1419368"/>
              <a:ext cx="27295" cy="290697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5778689" y="1185081"/>
              <a:ext cx="152400" cy="24793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19800" y="1760563"/>
            <a:ext cx="152400" cy="3141260"/>
            <a:chOff x="5778689" y="1185081"/>
            <a:chExt cx="152400" cy="314126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827594" y="1419368"/>
              <a:ext cx="27295" cy="290697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/>
            <p:cNvSpPr/>
            <p:nvPr/>
          </p:nvSpPr>
          <p:spPr>
            <a:xfrm>
              <a:off x="5778689" y="1185081"/>
              <a:ext cx="152400" cy="24793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5377" y="1912963"/>
            <a:ext cx="152400" cy="3141260"/>
            <a:chOff x="5778689" y="1185081"/>
            <a:chExt cx="152400" cy="314126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827594" y="1419368"/>
              <a:ext cx="27295" cy="290697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Connector 14"/>
            <p:cNvSpPr/>
            <p:nvPr/>
          </p:nvSpPr>
          <p:spPr>
            <a:xfrm>
              <a:off x="5778689" y="1185081"/>
              <a:ext cx="152400" cy="24793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33268" y="451302"/>
            <a:ext cx="2338841" cy="2578501"/>
            <a:chOff x="1160060" y="437654"/>
            <a:chExt cx="2338841" cy="25785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060" y="437654"/>
              <a:ext cx="2338841" cy="257850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12" y="504968"/>
              <a:ext cx="1876145" cy="2129052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10" y="518617"/>
            <a:ext cx="2130416" cy="242930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491319" y="3316406"/>
            <a:ext cx="4492385" cy="260672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1003" y="3316406"/>
            <a:ext cx="4481008" cy="260672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563" t="1654" r="1094" b="4147"/>
          <a:stretch/>
        </p:blipFill>
        <p:spPr>
          <a:xfrm>
            <a:off x="542708" y="3384645"/>
            <a:ext cx="4413699" cy="2511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4659" t="4522" r="14769" b="13296"/>
          <a:stretch/>
        </p:blipFill>
        <p:spPr>
          <a:xfrm>
            <a:off x="7326578" y="3411944"/>
            <a:ext cx="4192132" cy="24292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580" y="204716"/>
            <a:ext cx="3968840" cy="11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4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85" y="1177297"/>
            <a:ext cx="2519502" cy="168410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22" y="1177297"/>
            <a:ext cx="2437475" cy="16712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7" y="1177297"/>
            <a:ext cx="2437475" cy="169696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7" y="3142530"/>
            <a:ext cx="2429483" cy="15932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2" y="1203024"/>
            <a:ext cx="2411058" cy="167124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1" y="3142530"/>
            <a:ext cx="2411059" cy="15932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22" y="3142530"/>
            <a:ext cx="2437475" cy="159324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0" r="7419" b="9822"/>
          <a:stretch/>
        </p:blipFill>
        <p:spPr>
          <a:xfrm>
            <a:off x="9181777" y="3125337"/>
            <a:ext cx="2511510" cy="1610435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264090" y="172008"/>
            <a:ext cx="5663821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3650" y="5029763"/>
            <a:ext cx="840470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সবাই কি মেরুদন্ডী না অমেরুদন্ডী প্রাণী?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1440" y="5061308"/>
            <a:ext cx="468912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সবাই মেরুদন্ডী প্রাণী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Tm="15000">
        <p14:switch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10440" r="14251" b="7351"/>
          <a:stretch/>
        </p:blipFill>
        <p:spPr>
          <a:xfrm>
            <a:off x="532263" y="300251"/>
            <a:ext cx="11313994" cy="5704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6" y="936295"/>
            <a:ext cx="5980694" cy="835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591" y="2696195"/>
            <a:ext cx="799254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14:warp dir="i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38" t="8188" r="4391" b="21310"/>
          <a:stretch/>
        </p:blipFill>
        <p:spPr>
          <a:xfrm>
            <a:off x="3905535" y="150126"/>
            <a:ext cx="4380931" cy="1050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300" t="10256" r="2252" b="22904"/>
          <a:stretch/>
        </p:blipFill>
        <p:spPr>
          <a:xfrm>
            <a:off x="1654793" y="3019281"/>
            <a:ext cx="9345303" cy="774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35" t="14063" r="2094" b="26523"/>
          <a:stretch/>
        </p:blipFill>
        <p:spPr>
          <a:xfrm>
            <a:off x="1599063" y="1728704"/>
            <a:ext cx="9401033" cy="855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41" t="10079" r="2641" b="24141"/>
          <a:stretch/>
        </p:blipFill>
        <p:spPr>
          <a:xfrm>
            <a:off x="1599063" y="4194412"/>
            <a:ext cx="9401033" cy="8222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136" t="6118" r="662" b="19649"/>
          <a:stretch/>
        </p:blipFill>
        <p:spPr>
          <a:xfrm>
            <a:off x="585319" y="2987722"/>
            <a:ext cx="926949" cy="806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4296" t="9017" r="3362" b="20229"/>
          <a:stretch/>
        </p:blipFill>
        <p:spPr>
          <a:xfrm>
            <a:off x="586854" y="4197829"/>
            <a:ext cx="900751" cy="832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t="2423" b="15224"/>
          <a:stretch/>
        </p:blipFill>
        <p:spPr>
          <a:xfrm>
            <a:off x="585319" y="1728704"/>
            <a:ext cx="902286" cy="8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35" t="14063" r="32692" b="26523"/>
          <a:stretch/>
        </p:blipFill>
        <p:spPr>
          <a:xfrm>
            <a:off x="3517711" y="186508"/>
            <a:ext cx="5366981" cy="49587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92" y="796113"/>
            <a:ext cx="9536943" cy="5195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050" t="1550" r="1881" b="2892"/>
          <a:stretch/>
        </p:blipFill>
        <p:spPr>
          <a:xfrm>
            <a:off x="8632207" y="1196450"/>
            <a:ext cx="2777320" cy="1883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024" t="8715" r="4616" b="25144"/>
          <a:stretch/>
        </p:blipFill>
        <p:spPr>
          <a:xfrm>
            <a:off x="317312" y="796114"/>
            <a:ext cx="1702558" cy="800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958" t="7632" r="1124" b="23684"/>
          <a:stretch/>
        </p:blipFill>
        <p:spPr>
          <a:xfrm>
            <a:off x="317312" y="773369"/>
            <a:ext cx="1702558" cy="846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892" y="796113"/>
            <a:ext cx="9536942" cy="53999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77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000">
        <p14:gallery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704" y="132807"/>
            <a:ext cx="3816592" cy="2602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331" y="4490113"/>
            <a:ext cx="1024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4" y="4100427"/>
            <a:ext cx="1107739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3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0" t="13903" r="47548" b="30250"/>
          <a:stretch/>
        </p:blipFill>
        <p:spPr>
          <a:xfrm>
            <a:off x="3683391" y="163774"/>
            <a:ext cx="4825218" cy="62579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93" t="12739" r="3533" b="26208"/>
          <a:stretch/>
        </p:blipFill>
        <p:spPr>
          <a:xfrm>
            <a:off x="331081" y="979041"/>
            <a:ext cx="7492621" cy="65509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09" t="5751" r="1072" b="20828"/>
          <a:stretch/>
        </p:blipFill>
        <p:spPr>
          <a:xfrm>
            <a:off x="288878" y="2834001"/>
            <a:ext cx="11614245" cy="787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57" y="3796014"/>
            <a:ext cx="11455686" cy="2225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389" t="4361" r="2349" b="33304"/>
          <a:stretch/>
        </p:blipFill>
        <p:spPr>
          <a:xfrm>
            <a:off x="349348" y="1725426"/>
            <a:ext cx="11493305" cy="8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9" t="6849" r="26569" b="9573"/>
          <a:stretch/>
        </p:blipFill>
        <p:spPr>
          <a:xfrm>
            <a:off x="2698653" y="225081"/>
            <a:ext cx="6794695" cy="6471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297" b="11042"/>
          <a:stretch/>
        </p:blipFill>
        <p:spPr>
          <a:xfrm>
            <a:off x="7905783" y="1063979"/>
            <a:ext cx="3339972" cy="1037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" r="725" b="9626"/>
          <a:stretch/>
        </p:blipFill>
        <p:spPr>
          <a:xfrm>
            <a:off x="7905783" y="2101755"/>
            <a:ext cx="3339972" cy="1037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631" t="9252" b="20410"/>
          <a:stretch/>
        </p:blipFill>
        <p:spPr>
          <a:xfrm>
            <a:off x="600502" y="2005507"/>
            <a:ext cx="4899546" cy="996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632" t="11958" r="26419" b="19058"/>
          <a:stretch/>
        </p:blipFill>
        <p:spPr>
          <a:xfrm>
            <a:off x="600502" y="1063978"/>
            <a:ext cx="3903259" cy="941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8842" b="11753"/>
          <a:stretch/>
        </p:blipFill>
        <p:spPr>
          <a:xfrm>
            <a:off x="600502" y="2947036"/>
            <a:ext cx="2317454" cy="710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5015" t="9965" r="12963" b="15163"/>
          <a:stretch/>
        </p:blipFill>
        <p:spPr>
          <a:xfrm>
            <a:off x="865301" y="3657195"/>
            <a:ext cx="3343701" cy="1060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4429" t="11419" r="2783" b="18246"/>
          <a:stretch/>
        </p:blipFill>
        <p:spPr>
          <a:xfrm>
            <a:off x="4729830" y="3605161"/>
            <a:ext cx="3402022" cy="1060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l="4993" t="10616" r="14979" b="19049"/>
          <a:stretch/>
        </p:blipFill>
        <p:spPr>
          <a:xfrm>
            <a:off x="8652681" y="3448319"/>
            <a:ext cx="2967958" cy="12172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9719" y="4717561"/>
            <a:ext cx="2026465" cy="104179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5411" r="4854"/>
          <a:stretch/>
        </p:blipFill>
        <p:spPr>
          <a:xfrm>
            <a:off x="4936554" y="4682271"/>
            <a:ext cx="2318893" cy="109189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b="14777"/>
          <a:stretch/>
        </p:blipFill>
        <p:spPr>
          <a:xfrm>
            <a:off x="8774914" y="4717561"/>
            <a:ext cx="2470841" cy="111119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0028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63</Words>
  <Application>Microsoft Office PowerPoint</Application>
  <PresentationFormat>Widescreen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113</cp:revision>
  <dcterms:created xsi:type="dcterms:W3CDTF">2021-03-26T08:43:42Z</dcterms:created>
  <dcterms:modified xsi:type="dcterms:W3CDTF">2021-04-02T15:00:02Z</dcterms:modified>
</cp:coreProperties>
</file>