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67" r:id="rId7"/>
    <p:sldId id="258" r:id="rId8"/>
    <p:sldId id="261" r:id="rId9"/>
    <p:sldId id="264" r:id="rId10"/>
    <p:sldId id="263" r:id="rId11"/>
    <p:sldId id="265" r:id="rId12"/>
    <p:sldId id="266" r:id="rId13"/>
    <p:sldId id="268" r:id="rId14"/>
  </p:sldIdLst>
  <p:sldSz cx="12679363" cy="9509125"/>
  <p:notesSz cx="6858000" cy="9144000"/>
  <p:defaultTextStyle>
    <a:defPPr>
      <a:defRPr lang="en-US"/>
    </a:defPPr>
    <a:lvl1pPr marL="0" algn="l" defTabSz="144731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23656" algn="l" defTabSz="144731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47312" algn="l" defTabSz="144731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70968" algn="l" defTabSz="144731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94625" algn="l" defTabSz="144731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618281" algn="l" defTabSz="144731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341937" algn="l" defTabSz="144731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5065593" algn="l" defTabSz="144731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789249" algn="l" defTabSz="144731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95" userDrawn="1">
          <p15:clr>
            <a:srgbClr val="A4A3A4"/>
          </p15:clr>
        </p15:guide>
        <p15:guide id="2" pos="39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09E7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026" y="54"/>
      </p:cViewPr>
      <p:guideLst>
        <p:guide orient="horz" pos="2995"/>
        <p:guide pos="39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0953" y="2953994"/>
            <a:ext cx="10777458" cy="20382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906" y="5388504"/>
            <a:ext cx="8875554" cy="24301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9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38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5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77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9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16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36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55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BC6D-898D-4C86-8C7E-96FA1ECD61ED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6C99-8D8A-4B79-A5A0-4FDF67608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60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14:prism/>
      </p:transition>
    </mc:Choice>
    <mc:Fallback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BC6D-898D-4C86-8C7E-96FA1ECD61ED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6C99-8D8A-4B79-A5A0-4FDF67608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48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14:prism/>
      </p:transition>
    </mc:Choice>
    <mc:Fallback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2538" y="380810"/>
            <a:ext cx="2852857" cy="8113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3969" y="380810"/>
            <a:ext cx="8347247" cy="8113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BC6D-898D-4C86-8C7E-96FA1ECD61ED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6C99-8D8A-4B79-A5A0-4FDF67608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96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14:prism/>
      </p:transition>
    </mc:Choice>
    <mc:Fallback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BC6D-898D-4C86-8C7E-96FA1ECD61ED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6C99-8D8A-4B79-A5A0-4FDF67608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6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14:prism/>
      </p:transition>
    </mc:Choice>
    <mc:Fallback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583" y="6110494"/>
            <a:ext cx="10777458" cy="1888618"/>
          </a:xfrm>
        </p:spPr>
        <p:txBody>
          <a:bodyPr anchor="t"/>
          <a:lstStyle>
            <a:lvl1pPr algn="l">
              <a:defRPr sz="539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1583" y="4030374"/>
            <a:ext cx="10777458" cy="2080120"/>
          </a:xfrm>
        </p:spPr>
        <p:txBody>
          <a:bodyPr anchor="b"/>
          <a:lstStyle>
            <a:lvl1pPr marL="0" indent="0">
              <a:buNone/>
              <a:defRPr sz="2739">
                <a:solidFill>
                  <a:schemeClr val="tx1">
                    <a:tint val="75000"/>
                  </a:schemeClr>
                </a:solidFill>
              </a:defRPr>
            </a:lvl1pPr>
            <a:lvl2pPr marL="61945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2pPr>
            <a:lvl3pPr marL="1238899" indent="0">
              <a:buNone/>
              <a:defRPr sz="2140">
                <a:solidFill>
                  <a:schemeClr val="tx1">
                    <a:tint val="75000"/>
                  </a:schemeClr>
                </a:solidFill>
              </a:defRPr>
            </a:lvl3pPr>
            <a:lvl4pPr marL="1858349" indent="0">
              <a:buNone/>
              <a:defRPr sz="1883">
                <a:solidFill>
                  <a:schemeClr val="tx1">
                    <a:tint val="75000"/>
                  </a:schemeClr>
                </a:solidFill>
              </a:defRPr>
            </a:lvl4pPr>
            <a:lvl5pPr marL="2477799" indent="0">
              <a:buNone/>
              <a:defRPr sz="1883">
                <a:solidFill>
                  <a:schemeClr val="tx1">
                    <a:tint val="75000"/>
                  </a:schemeClr>
                </a:solidFill>
              </a:defRPr>
            </a:lvl5pPr>
            <a:lvl6pPr marL="3097249" indent="0">
              <a:buNone/>
              <a:defRPr sz="1883">
                <a:solidFill>
                  <a:schemeClr val="tx1">
                    <a:tint val="75000"/>
                  </a:schemeClr>
                </a:solidFill>
              </a:defRPr>
            </a:lvl6pPr>
            <a:lvl7pPr marL="3716698" indent="0">
              <a:buNone/>
              <a:defRPr sz="1883">
                <a:solidFill>
                  <a:schemeClr val="tx1">
                    <a:tint val="75000"/>
                  </a:schemeClr>
                </a:solidFill>
              </a:defRPr>
            </a:lvl7pPr>
            <a:lvl8pPr marL="4336148" indent="0">
              <a:buNone/>
              <a:defRPr sz="1883">
                <a:solidFill>
                  <a:schemeClr val="tx1">
                    <a:tint val="75000"/>
                  </a:schemeClr>
                </a:solidFill>
              </a:defRPr>
            </a:lvl8pPr>
            <a:lvl9pPr marL="4955597" indent="0">
              <a:buNone/>
              <a:defRPr sz="18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BC6D-898D-4C86-8C7E-96FA1ECD61ED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6C99-8D8A-4B79-A5A0-4FDF67608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06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14:prism/>
      </p:transition>
    </mc:Choice>
    <mc:Fallback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968" y="2218800"/>
            <a:ext cx="5600052" cy="6275583"/>
          </a:xfrm>
        </p:spPr>
        <p:txBody>
          <a:bodyPr/>
          <a:lstStyle>
            <a:lvl1pPr>
              <a:defRPr sz="3766"/>
            </a:lvl1pPr>
            <a:lvl2pPr>
              <a:defRPr sz="3253"/>
            </a:lvl2pPr>
            <a:lvl3pPr>
              <a:defRPr sz="2739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5344" y="2218800"/>
            <a:ext cx="5600052" cy="6275583"/>
          </a:xfrm>
        </p:spPr>
        <p:txBody>
          <a:bodyPr/>
          <a:lstStyle>
            <a:lvl1pPr>
              <a:defRPr sz="3766"/>
            </a:lvl1pPr>
            <a:lvl2pPr>
              <a:defRPr sz="3253"/>
            </a:lvl2pPr>
            <a:lvl3pPr>
              <a:defRPr sz="2739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BC6D-898D-4C86-8C7E-96FA1ECD61ED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6C99-8D8A-4B79-A5A0-4FDF67608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7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14:prism/>
      </p:transition>
    </mc:Choice>
    <mc:Fallback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969" y="2128550"/>
            <a:ext cx="5602254" cy="887077"/>
          </a:xfrm>
        </p:spPr>
        <p:txBody>
          <a:bodyPr anchor="b"/>
          <a:lstStyle>
            <a:lvl1pPr marL="0" indent="0">
              <a:buNone/>
              <a:defRPr sz="3253" b="1"/>
            </a:lvl1pPr>
            <a:lvl2pPr marL="619450" indent="0">
              <a:buNone/>
              <a:defRPr sz="2739" b="1"/>
            </a:lvl2pPr>
            <a:lvl3pPr marL="1238899" indent="0">
              <a:buNone/>
              <a:defRPr sz="2397" b="1"/>
            </a:lvl3pPr>
            <a:lvl4pPr marL="1858349" indent="0">
              <a:buNone/>
              <a:defRPr sz="2140" b="1"/>
            </a:lvl4pPr>
            <a:lvl5pPr marL="2477799" indent="0">
              <a:buNone/>
              <a:defRPr sz="2140" b="1"/>
            </a:lvl5pPr>
            <a:lvl6pPr marL="3097249" indent="0">
              <a:buNone/>
              <a:defRPr sz="2140" b="1"/>
            </a:lvl6pPr>
            <a:lvl7pPr marL="3716698" indent="0">
              <a:buNone/>
              <a:defRPr sz="2140" b="1"/>
            </a:lvl7pPr>
            <a:lvl8pPr marL="4336148" indent="0">
              <a:buNone/>
              <a:defRPr sz="2140" b="1"/>
            </a:lvl8pPr>
            <a:lvl9pPr marL="4955597" indent="0">
              <a:buNone/>
              <a:defRPr sz="21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69" y="3015625"/>
            <a:ext cx="5602254" cy="5478754"/>
          </a:xfrm>
        </p:spPr>
        <p:txBody>
          <a:bodyPr/>
          <a:lstStyle>
            <a:lvl1pPr>
              <a:defRPr sz="3253"/>
            </a:lvl1pPr>
            <a:lvl2pPr>
              <a:defRPr sz="2739"/>
            </a:lvl2pPr>
            <a:lvl3pPr>
              <a:defRPr sz="2397"/>
            </a:lvl3pPr>
            <a:lvl4pPr>
              <a:defRPr sz="2140"/>
            </a:lvl4pPr>
            <a:lvl5pPr>
              <a:defRPr sz="2140"/>
            </a:lvl5pPr>
            <a:lvl6pPr>
              <a:defRPr sz="2140"/>
            </a:lvl6pPr>
            <a:lvl7pPr>
              <a:defRPr sz="2140"/>
            </a:lvl7pPr>
            <a:lvl8pPr>
              <a:defRPr sz="2140"/>
            </a:lvl8pPr>
            <a:lvl9pPr>
              <a:defRPr sz="21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0942" y="2128550"/>
            <a:ext cx="5604454" cy="887077"/>
          </a:xfrm>
        </p:spPr>
        <p:txBody>
          <a:bodyPr anchor="b"/>
          <a:lstStyle>
            <a:lvl1pPr marL="0" indent="0">
              <a:buNone/>
              <a:defRPr sz="3253" b="1"/>
            </a:lvl1pPr>
            <a:lvl2pPr marL="619450" indent="0">
              <a:buNone/>
              <a:defRPr sz="2739" b="1"/>
            </a:lvl2pPr>
            <a:lvl3pPr marL="1238899" indent="0">
              <a:buNone/>
              <a:defRPr sz="2397" b="1"/>
            </a:lvl3pPr>
            <a:lvl4pPr marL="1858349" indent="0">
              <a:buNone/>
              <a:defRPr sz="2140" b="1"/>
            </a:lvl4pPr>
            <a:lvl5pPr marL="2477799" indent="0">
              <a:buNone/>
              <a:defRPr sz="2140" b="1"/>
            </a:lvl5pPr>
            <a:lvl6pPr marL="3097249" indent="0">
              <a:buNone/>
              <a:defRPr sz="2140" b="1"/>
            </a:lvl6pPr>
            <a:lvl7pPr marL="3716698" indent="0">
              <a:buNone/>
              <a:defRPr sz="2140" b="1"/>
            </a:lvl7pPr>
            <a:lvl8pPr marL="4336148" indent="0">
              <a:buNone/>
              <a:defRPr sz="2140" b="1"/>
            </a:lvl8pPr>
            <a:lvl9pPr marL="4955597" indent="0">
              <a:buNone/>
              <a:defRPr sz="21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40942" y="3015625"/>
            <a:ext cx="5604454" cy="5478754"/>
          </a:xfrm>
        </p:spPr>
        <p:txBody>
          <a:bodyPr/>
          <a:lstStyle>
            <a:lvl1pPr>
              <a:defRPr sz="3253"/>
            </a:lvl1pPr>
            <a:lvl2pPr>
              <a:defRPr sz="2739"/>
            </a:lvl2pPr>
            <a:lvl3pPr>
              <a:defRPr sz="2397"/>
            </a:lvl3pPr>
            <a:lvl4pPr>
              <a:defRPr sz="2140"/>
            </a:lvl4pPr>
            <a:lvl5pPr>
              <a:defRPr sz="2140"/>
            </a:lvl5pPr>
            <a:lvl6pPr>
              <a:defRPr sz="2140"/>
            </a:lvl6pPr>
            <a:lvl7pPr>
              <a:defRPr sz="2140"/>
            </a:lvl7pPr>
            <a:lvl8pPr>
              <a:defRPr sz="2140"/>
            </a:lvl8pPr>
            <a:lvl9pPr>
              <a:defRPr sz="21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BC6D-898D-4C86-8C7E-96FA1ECD61ED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6C99-8D8A-4B79-A5A0-4FDF67608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44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14:prism/>
      </p:transition>
    </mc:Choice>
    <mc:Fallback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BC6D-898D-4C86-8C7E-96FA1ECD61ED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6C99-8D8A-4B79-A5A0-4FDF67608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71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14:prism/>
      </p:transition>
    </mc:Choice>
    <mc:Fallback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BC6D-898D-4C86-8C7E-96FA1ECD61ED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6C99-8D8A-4B79-A5A0-4FDF67608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13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14:prism/>
      </p:transition>
    </mc:Choice>
    <mc:Fallback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70" y="378604"/>
            <a:ext cx="4171422" cy="1611268"/>
          </a:xfrm>
        </p:spPr>
        <p:txBody>
          <a:bodyPr anchor="b"/>
          <a:lstStyle>
            <a:lvl1pPr algn="l">
              <a:defRPr sz="273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280" y="378608"/>
            <a:ext cx="7088116" cy="8115775"/>
          </a:xfrm>
        </p:spPr>
        <p:txBody>
          <a:bodyPr/>
          <a:lstStyle>
            <a:lvl1pPr>
              <a:defRPr sz="4366"/>
            </a:lvl1pPr>
            <a:lvl2pPr>
              <a:defRPr sz="3766"/>
            </a:lvl2pPr>
            <a:lvl3pPr>
              <a:defRPr sz="3253"/>
            </a:lvl3pPr>
            <a:lvl4pPr>
              <a:defRPr sz="2739"/>
            </a:lvl4pPr>
            <a:lvl5pPr>
              <a:defRPr sz="2739"/>
            </a:lvl5pPr>
            <a:lvl6pPr>
              <a:defRPr sz="2739"/>
            </a:lvl6pPr>
            <a:lvl7pPr>
              <a:defRPr sz="2739"/>
            </a:lvl7pPr>
            <a:lvl8pPr>
              <a:defRPr sz="2739"/>
            </a:lvl8pPr>
            <a:lvl9pPr>
              <a:defRPr sz="27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970" y="1989873"/>
            <a:ext cx="4171422" cy="6504506"/>
          </a:xfrm>
        </p:spPr>
        <p:txBody>
          <a:bodyPr/>
          <a:lstStyle>
            <a:lvl1pPr marL="0" indent="0">
              <a:buNone/>
              <a:defRPr sz="1883"/>
            </a:lvl1pPr>
            <a:lvl2pPr marL="619450" indent="0">
              <a:buNone/>
              <a:defRPr sz="1626"/>
            </a:lvl2pPr>
            <a:lvl3pPr marL="1238899" indent="0">
              <a:buNone/>
              <a:defRPr sz="1370"/>
            </a:lvl3pPr>
            <a:lvl4pPr marL="1858349" indent="0">
              <a:buNone/>
              <a:defRPr sz="1198"/>
            </a:lvl4pPr>
            <a:lvl5pPr marL="2477799" indent="0">
              <a:buNone/>
              <a:defRPr sz="1198"/>
            </a:lvl5pPr>
            <a:lvl6pPr marL="3097249" indent="0">
              <a:buNone/>
              <a:defRPr sz="1198"/>
            </a:lvl6pPr>
            <a:lvl7pPr marL="3716698" indent="0">
              <a:buNone/>
              <a:defRPr sz="1198"/>
            </a:lvl7pPr>
            <a:lvl8pPr marL="4336148" indent="0">
              <a:buNone/>
              <a:defRPr sz="1198"/>
            </a:lvl8pPr>
            <a:lvl9pPr marL="4955597" indent="0">
              <a:buNone/>
              <a:defRPr sz="119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BC6D-898D-4C86-8C7E-96FA1ECD61ED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6C99-8D8A-4B79-A5A0-4FDF67608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90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14:prism/>
      </p:transition>
    </mc:Choice>
    <mc:Fallback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5244" y="6656388"/>
            <a:ext cx="7607618" cy="785824"/>
          </a:xfrm>
        </p:spPr>
        <p:txBody>
          <a:bodyPr anchor="b"/>
          <a:lstStyle>
            <a:lvl1pPr algn="l">
              <a:defRPr sz="273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85244" y="849661"/>
            <a:ext cx="7607618" cy="5705475"/>
          </a:xfrm>
        </p:spPr>
        <p:txBody>
          <a:bodyPr/>
          <a:lstStyle>
            <a:lvl1pPr marL="0" indent="0">
              <a:buNone/>
              <a:defRPr sz="4366"/>
            </a:lvl1pPr>
            <a:lvl2pPr marL="619450" indent="0">
              <a:buNone/>
              <a:defRPr sz="3766"/>
            </a:lvl2pPr>
            <a:lvl3pPr marL="1238899" indent="0">
              <a:buNone/>
              <a:defRPr sz="3253"/>
            </a:lvl3pPr>
            <a:lvl4pPr marL="1858349" indent="0">
              <a:buNone/>
              <a:defRPr sz="2739"/>
            </a:lvl4pPr>
            <a:lvl5pPr marL="2477799" indent="0">
              <a:buNone/>
              <a:defRPr sz="2739"/>
            </a:lvl5pPr>
            <a:lvl6pPr marL="3097249" indent="0">
              <a:buNone/>
              <a:defRPr sz="2739"/>
            </a:lvl6pPr>
            <a:lvl7pPr marL="3716698" indent="0">
              <a:buNone/>
              <a:defRPr sz="2739"/>
            </a:lvl7pPr>
            <a:lvl8pPr marL="4336148" indent="0">
              <a:buNone/>
              <a:defRPr sz="2739"/>
            </a:lvl8pPr>
            <a:lvl9pPr marL="4955597" indent="0">
              <a:buNone/>
              <a:defRPr sz="273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5244" y="7442215"/>
            <a:ext cx="7607618" cy="1116001"/>
          </a:xfrm>
        </p:spPr>
        <p:txBody>
          <a:bodyPr/>
          <a:lstStyle>
            <a:lvl1pPr marL="0" indent="0">
              <a:buNone/>
              <a:defRPr sz="1883"/>
            </a:lvl1pPr>
            <a:lvl2pPr marL="619450" indent="0">
              <a:buNone/>
              <a:defRPr sz="1626"/>
            </a:lvl2pPr>
            <a:lvl3pPr marL="1238899" indent="0">
              <a:buNone/>
              <a:defRPr sz="1370"/>
            </a:lvl3pPr>
            <a:lvl4pPr marL="1858349" indent="0">
              <a:buNone/>
              <a:defRPr sz="1198"/>
            </a:lvl4pPr>
            <a:lvl5pPr marL="2477799" indent="0">
              <a:buNone/>
              <a:defRPr sz="1198"/>
            </a:lvl5pPr>
            <a:lvl6pPr marL="3097249" indent="0">
              <a:buNone/>
              <a:defRPr sz="1198"/>
            </a:lvl6pPr>
            <a:lvl7pPr marL="3716698" indent="0">
              <a:buNone/>
              <a:defRPr sz="1198"/>
            </a:lvl7pPr>
            <a:lvl8pPr marL="4336148" indent="0">
              <a:buNone/>
              <a:defRPr sz="1198"/>
            </a:lvl8pPr>
            <a:lvl9pPr marL="4955597" indent="0">
              <a:buNone/>
              <a:defRPr sz="119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BC6D-898D-4C86-8C7E-96FA1ECD61ED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6C99-8D8A-4B79-A5A0-4FDF67608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93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14:prism/>
      </p:transition>
    </mc:Choice>
    <mc:Fallback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969" y="380806"/>
            <a:ext cx="11411426" cy="1584854"/>
          </a:xfrm>
          <a:prstGeom prst="rect">
            <a:avLst/>
          </a:prstGeom>
        </p:spPr>
        <p:txBody>
          <a:bodyPr vert="horz" lIns="144731" tIns="72366" rIns="144731" bIns="7236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969" y="2218800"/>
            <a:ext cx="11411426" cy="6275583"/>
          </a:xfrm>
          <a:prstGeom prst="rect">
            <a:avLst/>
          </a:prstGeom>
        </p:spPr>
        <p:txBody>
          <a:bodyPr vert="horz" lIns="144731" tIns="72366" rIns="144731" bIns="7236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968" y="8813554"/>
            <a:ext cx="2958518" cy="506273"/>
          </a:xfrm>
          <a:prstGeom prst="rect">
            <a:avLst/>
          </a:prstGeom>
        </p:spPr>
        <p:txBody>
          <a:bodyPr vert="horz" lIns="144731" tIns="72366" rIns="144731" bIns="72366" rtlCol="0" anchor="ctr"/>
          <a:lstStyle>
            <a:lvl1pPr algn="l">
              <a:defRPr sz="16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ABC6D-898D-4C86-8C7E-96FA1ECD61ED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32117" y="8813554"/>
            <a:ext cx="4015132" cy="506273"/>
          </a:xfrm>
          <a:prstGeom prst="rect">
            <a:avLst/>
          </a:prstGeom>
        </p:spPr>
        <p:txBody>
          <a:bodyPr vert="horz" lIns="144731" tIns="72366" rIns="144731" bIns="72366" rtlCol="0" anchor="ctr"/>
          <a:lstStyle>
            <a:lvl1pPr algn="ctr">
              <a:defRPr sz="16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6877" y="8813554"/>
            <a:ext cx="2958518" cy="506273"/>
          </a:xfrm>
          <a:prstGeom prst="rect">
            <a:avLst/>
          </a:prstGeom>
        </p:spPr>
        <p:txBody>
          <a:bodyPr vert="horz" lIns="144731" tIns="72366" rIns="144731" bIns="72366" rtlCol="0" anchor="ctr"/>
          <a:lstStyle>
            <a:lvl1pPr algn="r">
              <a:defRPr sz="16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D6C99-8D8A-4B79-A5A0-4FDF67608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2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14:prism/>
      </p:transition>
    </mc:Choice>
    <mc:Fallback>
      <p:transition spd="slow" advClick="0" advTm="10000">
        <p:fade/>
      </p:transition>
    </mc:Fallback>
  </mc:AlternateContent>
  <p:txStyles>
    <p:titleStyle>
      <a:lvl1pPr algn="ctr" defTabSz="1238899" rtl="0" eaLnBrk="1" latinLnBrk="0" hangingPunct="1">
        <a:spcBef>
          <a:spcPct val="0"/>
        </a:spcBef>
        <a:buNone/>
        <a:defRPr sz="59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4587" indent="-464587" algn="l" defTabSz="1238899" rtl="0" eaLnBrk="1" latinLnBrk="0" hangingPunct="1">
        <a:spcBef>
          <a:spcPct val="20000"/>
        </a:spcBef>
        <a:buFont typeface="Arial" pitchFamily="34" charset="0"/>
        <a:buChar char="•"/>
        <a:defRPr sz="4366" kern="1200">
          <a:solidFill>
            <a:schemeClr val="tx1"/>
          </a:solidFill>
          <a:latin typeface="+mn-lt"/>
          <a:ea typeface="+mn-ea"/>
          <a:cs typeface="+mn-cs"/>
        </a:defRPr>
      </a:lvl1pPr>
      <a:lvl2pPr marL="1006605" indent="-387156" algn="l" defTabSz="1238899" rtl="0" eaLnBrk="1" latinLnBrk="0" hangingPunct="1">
        <a:spcBef>
          <a:spcPct val="20000"/>
        </a:spcBef>
        <a:buFont typeface="Arial" pitchFamily="34" charset="0"/>
        <a:buChar char="–"/>
        <a:defRPr sz="3766" kern="1200">
          <a:solidFill>
            <a:schemeClr val="tx1"/>
          </a:solidFill>
          <a:latin typeface="+mn-lt"/>
          <a:ea typeface="+mn-ea"/>
          <a:cs typeface="+mn-cs"/>
        </a:defRPr>
      </a:lvl2pPr>
      <a:lvl3pPr marL="1548624" indent="-309725" algn="l" defTabSz="1238899" rtl="0" eaLnBrk="1" latinLnBrk="0" hangingPunct="1">
        <a:spcBef>
          <a:spcPct val="20000"/>
        </a:spcBef>
        <a:buFont typeface="Arial" pitchFamily="34" charset="0"/>
        <a:buChar char="•"/>
        <a:defRPr sz="3253" kern="1200">
          <a:solidFill>
            <a:schemeClr val="tx1"/>
          </a:solidFill>
          <a:latin typeface="+mn-lt"/>
          <a:ea typeface="+mn-ea"/>
          <a:cs typeface="+mn-cs"/>
        </a:defRPr>
      </a:lvl3pPr>
      <a:lvl4pPr marL="2168074" indent="-309725" algn="l" defTabSz="1238899" rtl="0" eaLnBrk="1" latinLnBrk="0" hangingPunct="1">
        <a:spcBef>
          <a:spcPct val="20000"/>
        </a:spcBef>
        <a:buFont typeface="Arial" pitchFamily="34" charset="0"/>
        <a:buChar char="–"/>
        <a:defRPr sz="2739" kern="1200">
          <a:solidFill>
            <a:schemeClr val="tx1"/>
          </a:solidFill>
          <a:latin typeface="+mn-lt"/>
          <a:ea typeface="+mn-ea"/>
          <a:cs typeface="+mn-cs"/>
        </a:defRPr>
      </a:lvl4pPr>
      <a:lvl5pPr marL="2787524" indent="-309725" algn="l" defTabSz="1238899" rtl="0" eaLnBrk="1" latinLnBrk="0" hangingPunct="1">
        <a:spcBef>
          <a:spcPct val="20000"/>
        </a:spcBef>
        <a:buFont typeface="Arial" pitchFamily="34" charset="0"/>
        <a:buChar char="»"/>
        <a:defRPr sz="2739" kern="1200">
          <a:solidFill>
            <a:schemeClr val="tx1"/>
          </a:solidFill>
          <a:latin typeface="+mn-lt"/>
          <a:ea typeface="+mn-ea"/>
          <a:cs typeface="+mn-cs"/>
        </a:defRPr>
      </a:lvl5pPr>
      <a:lvl6pPr marL="3406973" indent="-309725" algn="l" defTabSz="1238899" rtl="0" eaLnBrk="1" latinLnBrk="0" hangingPunct="1">
        <a:spcBef>
          <a:spcPct val="20000"/>
        </a:spcBef>
        <a:buFont typeface="Arial" pitchFamily="34" charset="0"/>
        <a:buChar char="•"/>
        <a:defRPr sz="2739" kern="1200">
          <a:solidFill>
            <a:schemeClr val="tx1"/>
          </a:solidFill>
          <a:latin typeface="+mn-lt"/>
          <a:ea typeface="+mn-ea"/>
          <a:cs typeface="+mn-cs"/>
        </a:defRPr>
      </a:lvl6pPr>
      <a:lvl7pPr marL="4026423" indent="-309725" algn="l" defTabSz="1238899" rtl="0" eaLnBrk="1" latinLnBrk="0" hangingPunct="1">
        <a:spcBef>
          <a:spcPct val="20000"/>
        </a:spcBef>
        <a:buFont typeface="Arial" pitchFamily="34" charset="0"/>
        <a:buChar char="•"/>
        <a:defRPr sz="2739" kern="1200">
          <a:solidFill>
            <a:schemeClr val="tx1"/>
          </a:solidFill>
          <a:latin typeface="+mn-lt"/>
          <a:ea typeface="+mn-ea"/>
          <a:cs typeface="+mn-cs"/>
        </a:defRPr>
      </a:lvl7pPr>
      <a:lvl8pPr marL="4645872" indent="-309725" algn="l" defTabSz="1238899" rtl="0" eaLnBrk="1" latinLnBrk="0" hangingPunct="1">
        <a:spcBef>
          <a:spcPct val="20000"/>
        </a:spcBef>
        <a:buFont typeface="Arial" pitchFamily="34" charset="0"/>
        <a:buChar char="•"/>
        <a:defRPr sz="2739" kern="1200">
          <a:solidFill>
            <a:schemeClr val="tx1"/>
          </a:solidFill>
          <a:latin typeface="+mn-lt"/>
          <a:ea typeface="+mn-ea"/>
          <a:cs typeface="+mn-cs"/>
        </a:defRPr>
      </a:lvl8pPr>
      <a:lvl9pPr marL="5265322" indent="-309725" algn="l" defTabSz="1238899" rtl="0" eaLnBrk="1" latinLnBrk="0" hangingPunct="1">
        <a:spcBef>
          <a:spcPct val="20000"/>
        </a:spcBef>
        <a:buFont typeface="Arial" pitchFamily="34" charset="0"/>
        <a:buChar char="•"/>
        <a:defRPr sz="27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3889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19450" algn="l" defTabSz="123889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38899" algn="l" defTabSz="123889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58349" algn="l" defTabSz="123889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77799" algn="l" defTabSz="123889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97249" algn="l" defTabSz="123889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716698" algn="l" defTabSz="123889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336148" algn="l" defTabSz="123889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955597" algn="l" defTabSz="123889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4" y="106361"/>
            <a:ext cx="12468039" cy="92202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Oval 2"/>
          <p:cNvSpPr/>
          <p:nvPr/>
        </p:nvSpPr>
        <p:spPr>
          <a:xfrm>
            <a:off x="7290635" y="6201579"/>
            <a:ext cx="5071745" cy="24418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885" tIns="61943" rIns="123885" bIns="61943" rtlCol="0" anchor="ctr"/>
          <a:lstStyle/>
          <a:p>
            <a:pPr algn="ctr"/>
            <a:r>
              <a:rPr lang="en-US" sz="8132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সু-স্বাগতম</a:t>
            </a:r>
            <a:endParaRPr lang="en-US" sz="8132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289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35873" y="1227462"/>
            <a:ext cx="4543439" cy="3707980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885" tIns="61943" rIns="123885" bIns="61943" rtlCol="0" anchor="ctr"/>
          <a:lstStyle/>
          <a:p>
            <a:pPr algn="ctr"/>
            <a:endParaRPr lang="en-US" sz="2397"/>
          </a:p>
        </p:txBody>
      </p:sp>
      <p:sp>
        <p:nvSpPr>
          <p:cNvPr id="3" name="Rectangle 2"/>
          <p:cNvSpPr/>
          <p:nvPr/>
        </p:nvSpPr>
        <p:spPr>
          <a:xfrm rot="4812722" flipV="1">
            <a:off x="1912415" y="3163527"/>
            <a:ext cx="2946113" cy="69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885" tIns="61943" rIns="123885" bIns="61943" rtlCol="0" anchor="ctr"/>
          <a:lstStyle/>
          <a:p>
            <a:pPr algn="ctr"/>
            <a:endParaRPr lang="en-US" sz="2397"/>
          </a:p>
        </p:txBody>
      </p:sp>
      <p:sp>
        <p:nvSpPr>
          <p:cNvPr id="4" name="Rectangle 3"/>
          <p:cNvSpPr/>
          <p:nvPr/>
        </p:nvSpPr>
        <p:spPr>
          <a:xfrm rot="16618992">
            <a:off x="4757565" y="3167008"/>
            <a:ext cx="2914196" cy="88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885" tIns="61943" rIns="123885" bIns="61943" rtlCol="0" anchor="ctr"/>
          <a:lstStyle/>
          <a:p>
            <a:pPr algn="ctr"/>
            <a:endParaRPr lang="en-US" sz="2397"/>
          </a:p>
        </p:txBody>
      </p:sp>
      <p:sp>
        <p:nvSpPr>
          <p:cNvPr id="5" name="Rectangle 4"/>
          <p:cNvSpPr/>
          <p:nvPr/>
        </p:nvSpPr>
        <p:spPr>
          <a:xfrm rot="20828592">
            <a:off x="3385395" y="3216331"/>
            <a:ext cx="1434329" cy="39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885" tIns="61943" rIns="123885" bIns="61943" rtlCol="0" anchor="ctr"/>
          <a:lstStyle/>
          <a:p>
            <a:pPr algn="ctr"/>
            <a:endParaRPr lang="en-US" sz="2397"/>
          </a:p>
        </p:txBody>
      </p:sp>
      <p:sp>
        <p:nvSpPr>
          <p:cNvPr id="6" name="Rectangle 5"/>
          <p:cNvSpPr/>
          <p:nvPr/>
        </p:nvSpPr>
        <p:spPr>
          <a:xfrm rot="638740" flipV="1">
            <a:off x="4782714" y="3184597"/>
            <a:ext cx="1430853" cy="53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885" tIns="61943" rIns="123885" bIns="61943" rtlCol="0" anchor="ctr"/>
          <a:lstStyle/>
          <a:p>
            <a:pPr algn="ctr"/>
            <a:endParaRPr lang="en-US" sz="2397"/>
          </a:p>
        </p:txBody>
      </p:sp>
      <p:sp>
        <p:nvSpPr>
          <p:cNvPr id="7" name="Horizontal Scroll 6"/>
          <p:cNvSpPr/>
          <p:nvPr/>
        </p:nvSpPr>
        <p:spPr>
          <a:xfrm>
            <a:off x="316985" y="5658950"/>
            <a:ext cx="11939733" cy="316534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885" tIns="61943" rIns="123885" bIns="61943" rtlCol="0" anchor="ctr"/>
          <a:lstStyle/>
          <a:p>
            <a:pPr algn="ctr"/>
            <a:r>
              <a:rPr lang="bn-IN" sz="5393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প্রমাণ কর যে,</a:t>
            </a:r>
            <a:r>
              <a:rPr lang="en-US" sz="5393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O </a:t>
            </a:r>
            <a:r>
              <a:rPr lang="en-US" sz="5393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কেন্দ্রবিশিষ্ট</a:t>
            </a:r>
            <a:r>
              <a:rPr lang="en-US" sz="5393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93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5393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93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সমদূরবর্তী</a:t>
            </a:r>
            <a:endParaRPr lang="en-US" sz="5393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393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5393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93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জ্যা</a:t>
            </a:r>
            <a:r>
              <a:rPr lang="en-US" sz="5393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AB ও CD </a:t>
            </a:r>
            <a:r>
              <a:rPr lang="en-US" sz="5393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5393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AB=CD.</a:t>
            </a:r>
          </a:p>
        </p:txBody>
      </p:sp>
      <p:sp>
        <p:nvSpPr>
          <p:cNvPr id="8" name="Vertical Scroll 7"/>
          <p:cNvSpPr/>
          <p:nvPr/>
        </p:nvSpPr>
        <p:spPr>
          <a:xfrm>
            <a:off x="8241587" y="1227462"/>
            <a:ext cx="4015132" cy="162789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885" tIns="61943" rIns="123885" bIns="61943" rtlCol="0" anchor="ctr"/>
          <a:lstStyle/>
          <a:p>
            <a:pPr algn="ctr"/>
            <a:r>
              <a:rPr lang="bn-IN" sz="7276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76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19086076" flipV="1">
            <a:off x="4539509" y="2426990"/>
            <a:ext cx="2113260" cy="39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885" tIns="61943" rIns="123885" bIns="61943" rtlCol="0" anchor="ctr"/>
          <a:lstStyle/>
          <a:p>
            <a:pPr algn="ctr"/>
            <a:endParaRPr lang="en-US" sz="2397"/>
          </a:p>
        </p:txBody>
      </p:sp>
      <p:sp>
        <p:nvSpPr>
          <p:cNvPr id="10" name="Rectangle 9"/>
          <p:cNvSpPr/>
          <p:nvPr/>
        </p:nvSpPr>
        <p:spPr>
          <a:xfrm rot="13231587" flipV="1">
            <a:off x="2951880" y="2364506"/>
            <a:ext cx="2106619" cy="69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885" tIns="61943" rIns="123885" bIns="61943" rtlCol="0" anchor="ctr"/>
          <a:lstStyle/>
          <a:p>
            <a:pPr algn="ctr"/>
            <a:endParaRPr lang="en-US" sz="2397"/>
          </a:p>
        </p:txBody>
      </p:sp>
      <p:sp>
        <p:nvSpPr>
          <p:cNvPr id="11" name="TextBox 10"/>
          <p:cNvSpPr txBox="1"/>
          <p:nvPr/>
        </p:nvSpPr>
        <p:spPr>
          <a:xfrm>
            <a:off x="2439527" y="1128192"/>
            <a:ext cx="715060" cy="1047208"/>
          </a:xfrm>
          <a:prstGeom prst="rect">
            <a:avLst/>
          </a:prstGeom>
          <a:noFill/>
        </p:spPr>
        <p:txBody>
          <a:bodyPr wrap="none" lIns="123885" tIns="61943" rIns="123885" bIns="61943" rtlCol="0">
            <a:spAutoFit/>
          </a:bodyPr>
          <a:lstStyle/>
          <a:p>
            <a:r>
              <a:rPr lang="en-US" sz="5992" b="1" dirty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48658" y="4584596"/>
            <a:ext cx="681398" cy="1047208"/>
          </a:xfrm>
          <a:prstGeom prst="rect">
            <a:avLst/>
          </a:prstGeom>
          <a:noFill/>
        </p:spPr>
        <p:txBody>
          <a:bodyPr wrap="none" lIns="123885" tIns="61943" rIns="123885" bIns="61943" rtlCol="0">
            <a:spAutoFit/>
          </a:bodyPr>
          <a:lstStyle/>
          <a:p>
            <a:r>
              <a:rPr lang="en-US" sz="5992" b="1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92567" y="939105"/>
            <a:ext cx="657352" cy="1047208"/>
          </a:xfrm>
          <a:prstGeom prst="rect">
            <a:avLst/>
          </a:prstGeom>
          <a:noFill/>
        </p:spPr>
        <p:txBody>
          <a:bodyPr wrap="none" lIns="123885" tIns="61943" rIns="123885" bIns="61943" rtlCol="0">
            <a:spAutoFit/>
          </a:bodyPr>
          <a:lstStyle/>
          <a:p>
            <a:r>
              <a:rPr lang="en-US" sz="5992" b="1" dirty="0"/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81631" y="4584595"/>
            <a:ext cx="734297" cy="1047208"/>
          </a:xfrm>
          <a:prstGeom prst="rect">
            <a:avLst/>
          </a:prstGeom>
          <a:noFill/>
        </p:spPr>
        <p:txBody>
          <a:bodyPr wrap="none" lIns="123885" tIns="61943" rIns="123885" bIns="61943" rtlCol="0">
            <a:spAutoFit/>
          </a:bodyPr>
          <a:lstStyle/>
          <a:p>
            <a:r>
              <a:rPr lang="en-US" sz="5992" b="1" dirty="0"/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27641" y="2270069"/>
            <a:ext cx="769563" cy="1047208"/>
          </a:xfrm>
          <a:prstGeom prst="rect">
            <a:avLst/>
          </a:prstGeom>
          <a:noFill/>
        </p:spPr>
        <p:txBody>
          <a:bodyPr wrap="none" lIns="123885" tIns="61943" rIns="123885" bIns="61943" rtlCol="0">
            <a:spAutoFit/>
          </a:bodyPr>
          <a:lstStyle/>
          <a:p>
            <a:r>
              <a:rPr lang="en-US" sz="5992" b="1" dirty="0"/>
              <a:t>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85492" y="2965405"/>
            <a:ext cx="625292" cy="1047208"/>
          </a:xfrm>
          <a:prstGeom prst="rect">
            <a:avLst/>
          </a:prstGeom>
          <a:noFill/>
        </p:spPr>
        <p:txBody>
          <a:bodyPr wrap="none" lIns="123885" tIns="61943" rIns="123885" bIns="61943" rtlCol="0">
            <a:spAutoFit/>
          </a:bodyPr>
          <a:lstStyle/>
          <a:p>
            <a:r>
              <a:rPr lang="en-US" sz="5992" b="1" dirty="0"/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5916" y="2905849"/>
            <a:ext cx="602850" cy="1047208"/>
          </a:xfrm>
          <a:prstGeom prst="rect">
            <a:avLst/>
          </a:prstGeom>
          <a:noFill/>
        </p:spPr>
        <p:txBody>
          <a:bodyPr wrap="none" lIns="123885" tIns="61943" rIns="123885" bIns="61943" rtlCol="0">
            <a:spAutoFit/>
          </a:bodyPr>
          <a:lstStyle/>
          <a:p>
            <a:r>
              <a:rPr lang="en-US" sz="5992" b="1" dirty="0"/>
              <a:t>F</a:t>
            </a:r>
          </a:p>
        </p:txBody>
      </p:sp>
      <p:sp>
        <p:nvSpPr>
          <p:cNvPr id="18" name="Frame 17"/>
          <p:cNvSpPr/>
          <p:nvPr/>
        </p:nvSpPr>
        <p:spPr>
          <a:xfrm>
            <a:off x="-1" y="0"/>
            <a:ext cx="12679363" cy="9402762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59" tIns="39130" rIns="78259" bIns="3913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4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57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74294" y="1054740"/>
            <a:ext cx="4332116" cy="1175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885" tIns="61943" rIns="123885" bIns="61943" rtlCol="0" anchor="ctr"/>
          <a:lstStyle/>
          <a:p>
            <a:pPr algn="ctr"/>
            <a:r>
              <a:rPr lang="bn-IN" sz="6506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বিশেষ নির্বচনঃ</a:t>
            </a:r>
            <a:endParaRPr lang="en-US" sz="6506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70970" y="2562449"/>
                <a:ext cx="11769361" cy="5782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5136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মনেকরি,</a:t>
                </a:r>
                <a:r>
                  <a:rPr lang="en-US" sz="5136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O </a:t>
                </a:r>
                <a:r>
                  <a:rPr lang="en-US" sz="5136" dirty="0" err="1" smtClean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কেন্দ্র</a:t>
                </a:r>
                <a:r>
                  <a:rPr lang="en-US" sz="5136" dirty="0" smtClean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136" dirty="0" err="1" smtClean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বিশিষ্ট</a:t>
                </a:r>
                <a:r>
                  <a:rPr lang="en-US" sz="5136" dirty="0" smtClean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136" dirty="0" err="1" smtClean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বৃত্তে</a:t>
                </a:r>
                <a:r>
                  <a:rPr lang="en-US" sz="5136" dirty="0" smtClean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136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AB ও CD </a:t>
                </a:r>
                <a:r>
                  <a:rPr lang="en-US" sz="5136" dirty="0" err="1" smtClean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দুটি</a:t>
                </a:r>
                <a:r>
                  <a:rPr lang="en-US" sz="5136" dirty="0" smtClean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136" dirty="0" err="1" smtClean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জ্যা</a:t>
                </a:r>
                <a:r>
                  <a:rPr lang="en-US" sz="5136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r>
                  <a:rPr lang="en-US" sz="5136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O </a:t>
                </a:r>
                <a:r>
                  <a:rPr lang="en-US" sz="5136" dirty="0" err="1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থেকে</a:t>
                </a:r>
                <a:r>
                  <a:rPr lang="en-US" sz="5136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  OE</a:t>
                </a:r>
                <a14:m>
                  <m:oMath xmlns:m="http://schemas.openxmlformats.org/officeDocument/2006/math">
                    <m:r>
                      <a:rPr lang="en-US" sz="5136" i="1">
                        <a:solidFill>
                          <a:srgbClr val="2909E7"/>
                        </a:solidFill>
                        <a:latin typeface="Cambria Math"/>
                      </a:rPr>
                      <m:t>⊥</m:t>
                    </m:r>
                  </m:oMath>
                </a14:m>
                <a:r>
                  <a:rPr lang="en-US" sz="5136" dirty="0" smtClean="0">
                    <a:solidFill>
                      <a:srgbClr val="2909E7"/>
                    </a:solidFill>
                  </a:rPr>
                  <a:t>AB ও</a:t>
                </a:r>
                <a:r>
                  <a:rPr lang="en-US" sz="5136" dirty="0" smtClean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136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OF</a:t>
                </a:r>
                <a14:m>
                  <m:oMath xmlns:m="http://schemas.openxmlformats.org/officeDocument/2006/math">
                    <m:r>
                      <a:rPr lang="en-US" sz="5136" i="1">
                        <a:solidFill>
                          <a:srgbClr val="2909E7"/>
                        </a:solidFill>
                        <a:latin typeface="Cambria Math"/>
                      </a:rPr>
                      <m:t>⊥</m:t>
                    </m:r>
                  </m:oMath>
                </a14:m>
                <a:r>
                  <a:rPr lang="en-US" sz="5136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CD।</a:t>
                </a:r>
              </a:p>
              <a:p>
                <a:r>
                  <a:rPr lang="en-US" sz="5136" dirty="0" err="1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তাহলে</a:t>
                </a:r>
                <a:r>
                  <a:rPr lang="en-US" sz="5136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 OE ও OF </a:t>
                </a:r>
                <a:r>
                  <a:rPr lang="en-US" sz="5136" dirty="0" err="1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কেন্দ্র</a:t>
                </a:r>
                <a:r>
                  <a:rPr lang="bn-IN" sz="5136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136" dirty="0" err="1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থেকে</a:t>
                </a:r>
                <a:r>
                  <a:rPr lang="bn-IN" sz="5136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136" dirty="0" err="1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যথাক্রমে</a:t>
                </a:r>
                <a:r>
                  <a:rPr lang="en-US" sz="5136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 AB ও CD </a:t>
                </a:r>
              </a:p>
              <a:p>
                <a:r>
                  <a:rPr lang="en-US" sz="5136" dirty="0" err="1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জ্যা</a:t>
                </a:r>
                <a:r>
                  <a:rPr lang="bn-IN" sz="5136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দ্বয়ের </a:t>
                </a:r>
                <a:r>
                  <a:rPr lang="en-US" sz="5136" dirty="0" err="1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দূরত্ব</a:t>
                </a:r>
                <a:r>
                  <a:rPr lang="bn-IN" sz="5136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136" dirty="0" err="1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নির্দেশ</a:t>
                </a:r>
                <a:r>
                  <a:rPr lang="bn-IN" sz="5136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136" dirty="0" err="1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5136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।  OE=OF </a:t>
                </a:r>
                <a:r>
                  <a:rPr lang="bn-IN" sz="5136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হ</a:t>
                </a:r>
                <a:r>
                  <a:rPr lang="en-US" sz="5136" dirty="0" err="1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লে</a:t>
                </a:r>
                <a:r>
                  <a:rPr lang="bn-IN" sz="5136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136" dirty="0" err="1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প্রমাণ</a:t>
                </a:r>
                <a:r>
                  <a:rPr lang="bn-IN" sz="5136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136" dirty="0" err="1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endParaRPr lang="en-US" sz="5136" dirty="0">
                  <a:solidFill>
                    <a:srgbClr val="2909E7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5136" dirty="0" err="1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bn-IN" sz="5136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136" dirty="0" err="1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যে,AB</a:t>
                </a:r>
                <a:r>
                  <a:rPr lang="en-US" sz="5136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=CD.     </a:t>
                </a:r>
              </a:p>
              <a:p>
                <a:r>
                  <a:rPr lang="en-US" sz="6163" b="1" dirty="0" err="1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অংকনঃ</a:t>
                </a:r>
                <a:r>
                  <a:rPr lang="en-US" sz="5136" dirty="0" err="1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O,AএবংO,Cযোগকরি</a:t>
                </a:r>
                <a:r>
                  <a:rPr lang="en-US" sz="5136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70" y="2562449"/>
                <a:ext cx="11769361" cy="5782802"/>
              </a:xfrm>
              <a:prstGeom prst="rect">
                <a:avLst/>
              </a:prstGeom>
              <a:blipFill rotWithShape="0">
                <a:blip r:embed="rId2"/>
                <a:stretch>
                  <a:fillRect l="-3264" t="-2529" b="-6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ame 5"/>
          <p:cNvSpPr/>
          <p:nvPr/>
        </p:nvSpPr>
        <p:spPr>
          <a:xfrm>
            <a:off x="-1" y="0"/>
            <a:ext cx="12679363" cy="9326562"/>
          </a:xfrm>
          <a:prstGeom prst="frame">
            <a:avLst>
              <a:gd name="adj1" fmla="val 3088"/>
            </a:avLst>
          </a:prstGeom>
          <a:blipFill>
            <a:blip r:embed="rId3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59" tIns="39130" rIns="78259" bIns="3913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4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85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246117" y="849748"/>
            <a:ext cx="5861006" cy="180877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885" tIns="61943" rIns="123885" bIns="61943" rtlCol="0" anchor="ctr"/>
          <a:lstStyle/>
          <a:p>
            <a:pPr algn="ctr"/>
            <a:r>
              <a:rPr lang="en-US" sz="7533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প্রমাণঃ</a:t>
            </a:r>
            <a:endParaRPr lang="en-US" sz="7533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7938" y="3397986"/>
            <a:ext cx="250254" cy="493979"/>
          </a:xfrm>
          <a:prstGeom prst="rect">
            <a:avLst/>
          </a:prstGeom>
          <a:noFill/>
        </p:spPr>
        <p:txBody>
          <a:bodyPr wrap="none" lIns="123885" tIns="61943" rIns="123885" bIns="61943" rtlCol="0">
            <a:spAutoFit/>
          </a:bodyPr>
          <a:lstStyle/>
          <a:p>
            <a:endParaRPr lang="en-US" sz="239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9929" y="2649865"/>
                <a:ext cx="11153382" cy="5783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4109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যেহেতু </a:t>
                </a:r>
                <a:r>
                  <a:rPr lang="en-US" sz="4109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OE</a:t>
                </a:r>
                <a14:m>
                  <m:oMath xmlns:m="http://schemas.openxmlformats.org/officeDocument/2006/math">
                    <m:r>
                      <a:rPr lang="en-US" sz="4109" i="1">
                        <a:solidFill>
                          <a:srgbClr val="2909E7"/>
                        </a:solidFill>
                        <a:latin typeface="Cambria Math"/>
                      </a:rPr>
                      <m:t>⊥</m:t>
                    </m:r>
                  </m:oMath>
                </a14:m>
                <a:r>
                  <a:rPr lang="en-US" sz="4109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AB </a:t>
                </a:r>
                <a:r>
                  <a:rPr lang="en-US" sz="4109" dirty="0" err="1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4109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 OF</a:t>
                </a:r>
                <a14:m>
                  <m:oMath xmlns:m="http://schemas.openxmlformats.org/officeDocument/2006/math">
                    <m:r>
                      <a:rPr lang="en-US" sz="4109" i="1">
                        <a:solidFill>
                          <a:srgbClr val="2909E7"/>
                        </a:solidFill>
                        <a:latin typeface="Cambria Math"/>
                      </a:rPr>
                      <m:t>⊥</m:t>
                    </m:r>
                  </m:oMath>
                </a14:m>
                <a:r>
                  <a:rPr lang="en-US" sz="4109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CD.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4109" i="1">
                        <a:solidFill>
                          <a:srgbClr val="2909E7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en-US" sz="4109" i="1" dirty="0">
                        <a:solidFill>
                          <a:srgbClr val="2909E7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&lt;</m:t>
                    </m:r>
                  </m:oMath>
                </a14:m>
                <a:r>
                  <a:rPr lang="en-US" sz="4109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AEO=</a:t>
                </a:r>
                <a14:m>
                  <m:oMath xmlns:m="http://schemas.openxmlformats.org/officeDocument/2006/math">
                    <m:r>
                      <a:rPr lang="en-US" sz="4109" i="1" dirty="0">
                        <a:solidFill>
                          <a:srgbClr val="2909E7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&lt;</m:t>
                    </m:r>
                  </m:oMath>
                </a14:m>
                <a:r>
                  <a:rPr lang="en-US" sz="4109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CFO=১ </a:t>
                </a:r>
                <a:r>
                  <a:rPr lang="en-US" sz="4109" dirty="0" err="1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সমকোণ</a:t>
                </a:r>
                <a:r>
                  <a:rPr lang="en-US" sz="4109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4109" i="1">
                        <a:solidFill>
                          <a:srgbClr val="2909E7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en-US" sz="4109" i="1" dirty="0">
                        <a:solidFill>
                          <a:srgbClr val="2909E7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4109" dirty="0">
                        <a:solidFill>
                          <a:srgbClr val="2909E7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AOE</m:t>
                    </m:r>
                    <m:r>
                      <a:rPr lang="en-US" sz="4109" dirty="0">
                        <a:solidFill>
                          <a:srgbClr val="2909E7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4109" dirty="0">
                        <a:solidFill>
                          <a:srgbClr val="2909E7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এবং</m:t>
                    </m:r>
                    <m:r>
                      <a:rPr lang="en-US" sz="4109" i="1" dirty="0">
                        <a:solidFill>
                          <a:srgbClr val="2909E7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</m:oMath>
                </a14:m>
                <a:r>
                  <a:rPr lang="en-US" sz="4109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COF-এ</a:t>
                </a:r>
              </a:p>
              <a:p>
                <a:pPr algn="ctr"/>
                <a:r>
                  <a:rPr lang="en-US" sz="4109" dirty="0" err="1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অতিভুজ</a:t>
                </a:r>
                <a:r>
                  <a:rPr lang="en-US" sz="4109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 OA=OC </a:t>
                </a:r>
                <a:r>
                  <a:rPr lang="en-US" sz="4109" dirty="0" err="1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অতিভুজ</a:t>
                </a:r>
                <a:r>
                  <a:rPr lang="en-US" sz="4109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 [</a:t>
                </a:r>
                <a:r>
                  <a:rPr lang="en-US" sz="4109" dirty="0" err="1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একইবৃত্তেরব্যাসার্ধ</a:t>
                </a:r>
                <a:r>
                  <a:rPr lang="en-US" sz="4109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]</a:t>
                </a:r>
              </a:p>
              <a:p>
                <a:pPr algn="ctr"/>
                <a:r>
                  <a:rPr lang="en-US" sz="4109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           OE=OF [</a:t>
                </a:r>
                <a:r>
                  <a:rPr lang="en-US" sz="4109" dirty="0" err="1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সমদূবর্তীবলে</a:t>
                </a:r>
                <a:r>
                  <a:rPr lang="en-US" sz="4109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]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4109" i="1">
                        <a:solidFill>
                          <a:srgbClr val="2909E7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en-US" sz="4109" i="1" dirty="0">
                        <a:solidFill>
                          <a:srgbClr val="2909E7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4109" dirty="0">
                        <a:solidFill>
                          <a:srgbClr val="2909E7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AOE</m:t>
                    </m:r>
                    <m:r>
                      <a:rPr lang="en-US" sz="4109" dirty="0">
                        <a:solidFill>
                          <a:srgbClr val="2909E7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4109" i="1" dirty="0">
                        <a:solidFill>
                          <a:srgbClr val="2909E7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≅  ∆</m:t>
                    </m:r>
                  </m:oMath>
                </a14:m>
                <a:r>
                  <a:rPr lang="en-US" sz="4109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COF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4109" i="1">
                        <a:solidFill>
                          <a:srgbClr val="2909E7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4109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    AE=CF</a:t>
                </a:r>
              </a:p>
              <a:p>
                <a:pPr algn="ctr"/>
                <a:r>
                  <a:rPr lang="en-US" sz="4109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বা,¼AB=,¼CD</a:t>
                </a:r>
                <a:r>
                  <a:rPr lang="bn-IN" sz="4109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  [কেন্দ্র থেকে অংকিত লম্ব বলে]</a:t>
                </a:r>
                <a:endParaRPr lang="en-US" sz="4109" dirty="0">
                  <a:solidFill>
                    <a:srgbClr val="2909E7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4109" i="1">
                        <a:solidFill>
                          <a:srgbClr val="2909E7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4109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    AB=CD.   [ </a:t>
                </a:r>
                <a:r>
                  <a:rPr lang="en-US" sz="4109" dirty="0" err="1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প্রমাণিত</a:t>
                </a:r>
                <a:r>
                  <a:rPr lang="en-US" sz="4109" dirty="0">
                    <a:solidFill>
                      <a:srgbClr val="2909E7"/>
                    </a:solidFill>
                    <a:latin typeface="NikoshBAN" pitchFamily="2" charset="0"/>
                    <a:cs typeface="NikoshBAN" pitchFamily="2" charset="0"/>
                  </a:rPr>
                  <a:t>]।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81" y="2295701"/>
                <a:ext cx="13030200" cy="6740307"/>
              </a:xfrm>
              <a:prstGeom prst="rect">
                <a:avLst/>
              </a:prstGeom>
              <a:blipFill rotWithShape="0">
                <a:blip r:embed="rId2"/>
                <a:stretch>
                  <a:fillRect t="-1900" b="-4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ame 4"/>
          <p:cNvSpPr/>
          <p:nvPr/>
        </p:nvSpPr>
        <p:spPr>
          <a:xfrm>
            <a:off x="-1" y="0"/>
            <a:ext cx="12679363" cy="9509125"/>
          </a:xfrm>
          <a:prstGeom prst="frame">
            <a:avLst>
              <a:gd name="adj1" fmla="val 3088"/>
            </a:avLst>
          </a:prstGeom>
          <a:blipFill>
            <a:blip r:embed="rId3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59" tIns="39130" rIns="78259" bIns="3913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4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14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2" y="411162"/>
            <a:ext cx="11810999" cy="8686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itle 1"/>
          <p:cNvSpPr txBox="1">
            <a:spLocks/>
          </p:cNvSpPr>
          <p:nvPr/>
        </p:nvSpPr>
        <p:spPr>
          <a:xfrm rot="21325460">
            <a:off x="2044236" y="2290096"/>
            <a:ext cx="6354982" cy="1675996"/>
          </a:xfrm>
          <a:prstGeom prst="rect">
            <a:avLst/>
          </a:prstGeom>
        </p:spPr>
        <p:txBody>
          <a:bodyPr numCol="1">
            <a:prstTxWarp prst="textDoubleWave1">
              <a:avLst>
                <a:gd name="adj1" fmla="val 12500"/>
                <a:gd name="adj2" fmla="val 351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813" b="1" u="sng" spc="43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1813" b="1" u="sng" spc="43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1813" b="1" u="sng" spc="43" dirty="0" err="1">
                <a:ln w="0">
                  <a:solidFill>
                    <a:srgbClr val="3366CC"/>
                  </a:solidFill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1813" b="1" u="sng" spc="43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1813" b="1" u="sng" spc="43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Frame 3"/>
          <p:cNvSpPr/>
          <p:nvPr/>
        </p:nvSpPr>
        <p:spPr>
          <a:xfrm>
            <a:off x="-1" y="0"/>
            <a:ext cx="12679363" cy="9402762"/>
          </a:xfrm>
          <a:prstGeom prst="frame">
            <a:avLst>
              <a:gd name="adj1" fmla="val 3088"/>
            </a:avLst>
          </a:prstGeom>
          <a:blipFill>
            <a:blip r:embed="rId3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59" tIns="39130" rIns="78259" bIns="3913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4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Motion origin="layout" path="M 0.01536 0.0838 L 1.66667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-780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046" y="1134831"/>
            <a:ext cx="5071745" cy="1356578"/>
          </a:xfrm>
        </p:spPr>
        <p:txBody>
          <a:bodyPr>
            <a:normAutofit fontScale="90000"/>
          </a:bodyPr>
          <a:lstStyle/>
          <a:p>
            <a:r>
              <a:rPr lang="bn-IN" sz="8902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902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3926377" y="4297991"/>
            <a:ext cx="7147923" cy="32537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136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5136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36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ওয়াহেদ</a:t>
            </a:r>
            <a:r>
              <a:rPr lang="en-US" sz="5136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36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endParaRPr lang="en-US" sz="5136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136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5136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36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136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5136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5136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5136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নুরপুর</a:t>
            </a:r>
            <a:r>
              <a:rPr lang="en-US" sz="5136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36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5136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36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5136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36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5136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136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নুরপুর</a:t>
            </a:r>
            <a:r>
              <a:rPr lang="en-US" sz="5136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136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নাসিরনগর</a:t>
            </a:r>
            <a:r>
              <a:rPr lang="en-US" sz="5136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136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ব্রাহ্মণবাড়িয়া</a:t>
            </a:r>
            <a:r>
              <a:rPr lang="en-US" sz="5136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Frame 9"/>
          <p:cNvSpPr/>
          <p:nvPr/>
        </p:nvSpPr>
        <p:spPr>
          <a:xfrm>
            <a:off x="-1" y="0"/>
            <a:ext cx="12679363" cy="9402762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59" tIns="39130" rIns="78259" bIns="3913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41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12" y="1884686"/>
            <a:ext cx="3026266" cy="30262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23465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1773969" y="2341257"/>
            <a:ext cx="9000975" cy="5413630"/>
          </a:xfrm>
          <a:prstGeom prst="rect">
            <a:avLst/>
          </a:prstGeom>
        </p:spPr>
        <p:txBody>
          <a:bodyPr>
            <a:noAutofit/>
          </a:bodyPr>
          <a:lstStyle>
            <a:lvl1pPr marL="542742" indent="-542742" algn="l" defTabSz="14473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5941" indent="-452285" algn="l" defTabSz="14473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140" indent="-361828" algn="l" defTabSz="14473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32797" indent="-361828" algn="l" defTabSz="14473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6453" indent="-361828" algn="l" defTabSz="14473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80109" indent="-361828" algn="l" defTabSz="14473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03765" indent="-361828" algn="l" defTabSz="14473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27421" indent="-361828" algn="l" defTabSz="14473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51077" indent="-361828" algn="l" defTabSz="14473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4622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4622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en-US" sz="4622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৮ম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622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বিষয়ঃগণিত</a:t>
            </a:r>
            <a:endParaRPr lang="en-US" sz="4622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622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4622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১০ম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bn-IN" sz="4622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পাঠঃ বৃত্ত</a:t>
            </a:r>
            <a:endParaRPr lang="bn-IN" sz="4622" b="1" dirty="0">
              <a:solidFill>
                <a:srgbClr val="F79646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bn-IN" sz="4622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622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৫০</a:t>
            </a:r>
            <a:r>
              <a:rPr lang="bn-IN" sz="4622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bn-IN" sz="4622" b="1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তাং-০৮/০৩/২০২১</a:t>
            </a:r>
            <a:r>
              <a:rPr lang="en-US" sz="4622" b="1" dirty="0" err="1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r>
              <a:rPr lang="bn-IN" sz="4622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622" dirty="0"/>
          </a:p>
        </p:txBody>
      </p:sp>
      <p:sp>
        <p:nvSpPr>
          <p:cNvPr id="3" name="Frame 2"/>
          <p:cNvSpPr/>
          <p:nvPr/>
        </p:nvSpPr>
        <p:spPr>
          <a:xfrm>
            <a:off x="-1" y="0"/>
            <a:ext cx="12679363" cy="9402762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59" tIns="39130" rIns="78259" bIns="3913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41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82947" y="1428115"/>
            <a:ext cx="3913467" cy="640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3124" tIns="31562" rIns="63124" bIns="315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5523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52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40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942" y="1237735"/>
            <a:ext cx="4497825" cy="387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Image result for à¦à¦¾à¦à¦¾,à¦à§à¦¿, à¦à§à¦°à¦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06" y="1237737"/>
            <a:ext cx="6867988" cy="460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426538" y="5930264"/>
            <a:ext cx="4630937" cy="2542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885" tIns="61943" rIns="123885" bIns="61943" rtlCol="0" anchor="ctr"/>
          <a:lstStyle/>
          <a:p>
            <a:pPr algn="ctr"/>
            <a:r>
              <a:rPr lang="bn-IN" sz="3766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 দুটির</a:t>
            </a:r>
          </a:p>
          <a:p>
            <a:pPr algn="ctr"/>
            <a:r>
              <a:rPr lang="bn-IN" sz="3766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আকার</a:t>
            </a:r>
          </a:p>
          <a:p>
            <a:pPr algn="ctr"/>
            <a:r>
              <a:rPr lang="bn-IN" sz="3766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কিরুপ ?</a:t>
            </a:r>
            <a:endParaRPr lang="en-US" sz="3766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-1" y="0"/>
            <a:ext cx="12679363" cy="9509125"/>
          </a:xfrm>
          <a:prstGeom prst="frame">
            <a:avLst>
              <a:gd name="adj1" fmla="val 3088"/>
            </a:avLst>
          </a:prstGeom>
          <a:blipFill>
            <a:blip r:embed="rId4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59" tIns="39130" rIns="78259" bIns="3913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4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01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3698148" y="1046582"/>
            <a:ext cx="5600052" cy="208008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885" tIns="61943" rIns="123885" bIns="61943" rtlCol="0" anchor="ctr"/>
          <a:lstStyle/>
          <a:p>
            <a:pPr algn="ctr"/>
            <a:r>
              <a:rPr lang="en-US" sz="9758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758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758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9758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950953" y="3578863"/>
            <a:ext cx="10777458" cy="40697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885" tIns="61943" rIns="123885" bIns="61943" rtlCol="0" anchor="ctr"/>
          <a:lstStyle/>
          <a:p>
            <a:pPr algn="ctr"/>
            <a:r>
              <a:rPr lang="bn-IN" sz="8132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বৃত্তের কেন্দ্র থেকে সমদূরবর্তী</a:t>
            </a:r>
          </a:p>
          <a:p>
            <a:pPr algn="ctr"/>
            <a:r>
              <a:rPr lang="bn-IN" sz="8132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 জ্যা পরস্পর সমান।</a:t>
            </a:r>
            <a:endParaRPr lang="en-US" sz="8132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-1" y="0"/>
            <a:ext cx="12679363" cy="9402762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59" tIns="39130" rIns="78259" bIns="3913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4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35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69842" y="2082517"/>
            <a:ext cx="6506711" cy="1047208"/>
          </a:xfrm>
          <a:prstGeom prst="rect">
            <a:avLst/>
          </a:prstGeom>
        </p:spPr>
        <p:txBody>
          <a:bodyPr wrap="none" lIns="123885" tIns="61943" rIns="123885" bIns="61943">
            <a:spAutoFit/>
          </a:bodyPr>
          <a:lstStyle/>
          <a:p>
            <a:r>
              <a:rPr lang="bn-IN" sz="5992" b="1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শিক্ষার্থীরা----</a:t>
            </a:r>
            <a:endParaRPr lang="en-US" sz="5992" b="1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7974" y="4211932"/>
            <a:ext cx="9645390" cy="2614816"/>
          </a:xfrm>
          <a:prstGeom prst="rect">
            <a:avLst/>
          </a:prstGeom>
          <a:noFill/>
        </p:spPr>
        <p:txBody>
          <a:bodyPr wrap="none" lIns="123885" tIns="61943" rIns="123885" bIns="61943" rtlCol="0">
            <a:spAutoFit/>
          </a:bodyPr>
          <a:lstStyle/>
          <a:p>
            <a:r>
              <a:rPr lang="bn-IN" sz="5393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বৃত্তের সঙ্গা বলতে পারবে।</a:t>
            </a:r>
          </a:p>
          <a:p>
            <a:r>
              <a:rPr lang="bn-IN" sz="5393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বৃত্তের বিভিন্ন অংশের নাম বলতে  পারবে।</a:t>
            </a:r>
          </a:p>
          <a:p>
            <a:r>
              <a:rPr lang="bn-IN" sz="5393" b="1" dirty="0">
                <a:solidFill>
                  <a:srgbClr val="D34DC0"/>
                </a:solidFill>
                <a:latin typeface="NikoshBAN" pitchFamily="2" charset="0"/>
                <a:cs typeface="NikoshBAN" pitchFamily="2" charset="0"/>
              </a:rPr>
              <a:t>৩।বৃত্তের উপপাদ্য প্রমাণ করতে পারবে।</a:t>
            </a:r>
            <a:endParaRPr lang="en-US" sz="5393" b="1" dirty="0">
              <a:solidFill>
                <a:srgbClr val="D34D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-1" y="0"/>
            <a:ext cx="12679363" cy="9509125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59" tIns="39130" rIns="78259" bIns="3913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4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65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à¦¬à§à¦¤à§à¦¤à§à¦° à¦à¦¬à¦¿"/>
          <p:cNvSpPr>
            <a:spLocks noChangeAspect="1" noChangeArrowheads="1"/>
          </p:cNvSpPr>
          <p:nvPr/>
        </p:nvSpPr>
        <p:spPr bwMode="auto">
          <a:xfrm>
            <a:off x="215726" y="513372"/>
            <a:ext cx="422646" cy="36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3885" tIns="61943" rIns="123885" bIns="61943" numCol="1" anchor="t" anchorCtr="0" compatLnSpc="1">
            <a:prstTxWarp prst="textNoShape">
              <a:avLst/>
            </a:prstTxWarp>
          </a:bodyPr>
          <a:lstStyle/>
          <a:p>
            <a:endParaRPr lang="en-US" sz="2397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926" y="1214653"/>
            <a:ext cx="5283181" cy="498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agon 3"/>
          <p:cNvSpPr/>
          <p:nvPr/>
        </p:nvSpPr>
        <p:spPr>
          <a:xfrm>
            <a:off x="-1" y="965566"/>
            <a:ext cx="7122375" cy="170891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885" tIns="61943" rIns="123885" bIns="61943" rtlCol="0" anchor="ctr"/>
          <a:lstStyle/>
          <a:p>
            <a:pPr algn="ctr"/>
            <a:r>
              <a:rPr lang="bn-IN" sz="4366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নির্দিষ্ট বিন্দু থেকে  সমদূরবর্তী</a:t>
            </a:r>
          </a:p>
          <a:p>
            <a:pPr algn="ctr"/>
            <a:r>
              <a:rPr lang="bn-IN" sz="4366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বক্ররেখা দ্বারা আবদ্ধ চিত্রকে বৃত্ত বলে।</a:t>
            </a:r>
            <a:endParaRPr lang="en-US" sz="4366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" y="2674476"/>
            <a:ext cx="6991924" cy="17183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885" tIns="61943" rIns="123885" bIns="61943" rtlCol="0" anchor="ctr"/>
          <a:lstStyle/>
          <a:p>
            <a:pPr algn="ctr"/>
            <a:r>
              <a:rPr lang="bn-IN" sz="4366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কেন্দ্রগামী পরিধি পর্যন্ত রেখাংশকে ব্যাস  আর ব্যাসের অর্ধেককে ব্যাসার্ধ বলে।</a:t>
            </a:r>
            <a:endParaRPr lang="en-US" sz="4366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15726" y="4102789"/>
            <a:ext cx="6776200" cy="29844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885" tIns="61943" rIns="123885" bIns="61943" rtlCol="0" anchor="ctr"/>
          <a:lstStyle/>
          <a:p>
            <a:r>
              <a:rPr lang="bn-IN" sz="3766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কেন্দ্রগামী নয় এরুপ পরিধির যেকোনো </a:t>
            </a:r>
          </a:p>
          <a:p>
            <a:r>
              <a:rPr lang="bn-IN" sz="3766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দুটি বিন্দুর সংযোগ রেখাংশকে জ্যা বলে।</a:t>
            </a:r>
          </a:p>
          <a:p>
            <a:r>
              <a:rPr lang="bn-IN" sz="3766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বৃত্তের ব্যাসই  বৃহত্তম জ্যা।</a:t>
            </a:r>
            <a:endParaRPr lang="en-US" sz="3766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45291" y="6925089"/>
            <a:ext cx="11622750" cy="1808771"/>
          </a:xfrm>
          <a:prstGeom prst="rect">
            <a:avLst/>
          </a:prstGeom>
          <a:blipFill rotWithShape="1">
            <a:blip r:embed="rId3"/>
            <a:stretch>
              <a:fillRect l="-218" t="-5512" r="-1450" b="-13386"/>
            </a:stretch>
          </a:blipFill>
        </p:spPr>
        <p:txBody>
          <a:bodyPr lIns="123885" tIns="61943" rIns="123885" bIns="61943"/>
          <a:lstStyle/>
          <a:p>
            <a:r>
              <a:rPr lang="en-US" sz="1712">
                <a:noFill/>
              </a:rPr>
              <a:t> </a:t>
            </a:r>
          </a:p>
        </p:txBody>
      </p:sp>
      <p:sp>
        <p:nvSpPr>
          <p:cNvPr id="8" name="Frame 7"/>
          <p:cNvSpPr/>
          <p:nvPr/>
        </p:nvSpPr>
        <p:spPr>
          <a:xfrm>
            <a:off x="-1" y="0"/>
            <a:ext cx="12679363" cy="9402762"/>
          </a:xfrm>
          <a:prstGeom prst="frame">
            <a:avLst>
              <a:gd name="adj1" fmla="val 3088"/>
            </a:avLst>
          </a:prstGeom>
          <a:blipFill>
            <a:blip r:embed="rId4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59" tIns="39130" rIns="78259" bIns="3913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4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66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9470" y="865707"/>
            <a:ext cx="4543439" cy="1627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885" tIns="61943" rIns="123885" bIns="61943" rtlCol="0" anchor="ctr"/>
          <a:lstStyle/>
          <a:p>
            <a:pPr algn="ctr"/>
            <a:r>
              <a:rPr lang="bn-IN" sz="8132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132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954078" y="3461291"/>
            <a:ext cx="4649100" cy="38888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885" tIns="61943" rIns="123885" bIns="61943" rtlCol="0" anchor="ctr"/>
          <a:lstStyle/>
          <a:p>
            <a:pPr algn="ctr"/>
            <a:endParaRPr lang="en-US" sz="2397" dirty="0"/>
          </a:p>
        </p:txBody>
      </p:sp>
      <p:sp>
        <p:nvSpPr>
          <p:cNvPr id="5" name="Rectangle 4"/>
          <p:cNvSpPr/>
          <p:nvPr/>
        </p:nvSpPr>
        <p:spPr>
          <a:xfrm flipV="1">
            <a:off x="4966084" y="5378590"/>
            <a:ext cx="4649100" cy="54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885" tIns="61943" rIns="123885" bIns="61943" rtlCol="0" anchor="ctr"/>
          <a:lstStyle/>
          <a:p>
            <a:pPr algn="ctr"/>
            <a:endParaRPr lang="en-US" sz="2397"/>
          </a:p>
        </p:txBody>
      </p:sp>
      <p:sp>
        <p:nvSpPr>
          <p:cNvPr id="6" name="Rectangle 5"/>
          <p:cNvSpPr/>
          <p:nvPr/>
        </p:nvSpPr>
        <p:spPr>
          <a:xfrm>
            <a:off x="5741376" y="3947613"/>
            <a:ext cx="3153717" cy="39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885" tIns="61943" rIns="123885" bIns="61943" rtlCol="0" anchor="ctr"/>
          <a:lstStyle/>
          <a:p>
            <a:pPr algn="ctr"/>
            <a:endParaRPr lang="en-US" sz="2397"/>
          </a:p>
        </p:txBody>
      </p:sp>
      <p:sp>
        <p:nvSpPr>
          <p:cNvPr id="7" name="Rectangle 6"/>
          <p:cNvSpPr/>
          <p:nvPr/>
        </p:nvSpPr>
        <p:spPr>
          <a:xfrm rot="2584223" flipV="1">
            <a:off x="5431252" y="4633556"/>
            <a:ext cx="2155780" cy="39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885" tIns="61943" rIns="123885" bIns="61943" rtlCol="0" anchor="ctr"/>
          <a:lstStyle/>
          <a:p>
            <a:pPr algn="ctr"/>
            <a:endParaRPr lang="en-US" sz="2397"/>
          </a:p>
        </p:txBody>
      </p:sp>
      <p:sp>
        <p:nvSpPr>
          <p:cNvPr id="8" name="Rectangle 7"/>
          <p:cNvSpPr/>
          <p:nvPr/>
        </p:nvSpPr>
        <p:spPr>
          <a:xfrm rot="8103698" flipV="1">
            <a:off x="7074801" y="4652655"/>
            <a:ext cx="2115470" cy="39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885" tIns="61943" rIns="123885" bIns="61943" rtlCol="0" anchor="ctr"/>
          <a:lstStyle/>
          <a:p>
            <a:pPr algn="ctr"/>
            <a:endParaRPr lang="en-US" sz="2397"/>
          </a:p>
        </p:txBody>
      </p:sp>
      <p:sp>
        <p:nvSpPr>
          <p:cNvPr id="10" name="TextBox 9"/>
          <p:cNvSpPr txBox="1"/>
          <p:nvPr/>
        </p:nvSpPr>
        <p:spPr>
          <a:xfrm>
            <a:off x="4031819" y="5085830"/>
            <a:ext cx="590026" cy="796946"/>
          </a:xfrm>
          <a:prstGeom prst="rect">
            <a:avLst/>
          </a:prstGeom>
          <a:noFill/>
        </p:spPr>
        <p:txBody>
          <a:bodyPr wrap="none" lIns="123885" tIns="61943" rIns="123885" bIns="61943" rtlCol="0">
            <a:spAutoFit/>
          </a:bodyPr>
          <a:lstStyle/>
          <a:p>
            <a:r>
              <a:rPr lang="en-US" sz="4366" b="1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32169" y="5058695"/>
            <a:ext cx="564378" cy="796946"/>
          </a:xfrm>
          <a:prstGeom prst="rect">
            <a:avLst/>
          </a:prstGeom>
          <a:noFill/>
        </p:spPr>
        <p:txBody>
          <a:bodyPr wrap="none" lIns="123885" tIns="61943" rIns="123885" bIns="61943" rtlCol="0">
            <a:spAutoFit/>
          </a:bodyPr>
          <a:lstStyle/>
          <a:p>
            <a:r>
              <a:rPr lang="en-US" sz="4366" b="1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14590" y="3488424"/>
            <a:ext cx="602850" cy="796946"/>
          </a:xfrm>
          <a:prstGeom prst="rect">
            <a:avLst/>
          </a:prstGeom>
          <a:noFill/>
        </p:spPr>
        <p:txBody>
          <a:bodyPr wrap="none" lIns="123885" tIns="61943" rIns="123885" bIns="61943" rtlCol="0">
            <a:spAutoFit/>
          </a:bodyPr>
          <a:lstStyle/>
          <a:p>
            <a:r>
              <a:rPr lang="en-US" sz="4366" b="1" dirty="0"/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4445" y="3338737"/>
            <a:ext cx="546746" cy="796946"/>
          </a:xfrm>
          <a:prstGeom prst="rect">
            <a:avLst/>
          </a:prstGeom>
          <a:noFill/>
        </p:spPr>
        <p:txBody>
          <a:bodyPr wrap="none" lIns="123885" tIns="61943" rIns="123885" bIns="61943" rtlCol="0">
            <a:spAutoFit/>
          </a:bodyPr>
          <a:lstStyle/>
          <a:p>
            <a:r>
              <a:rPr lang="en-US" sz="4366" b="1" dirty="0"/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56723" y="5473976"/>
            <a:ext cx="628498" cy="796946"/>
          </a:xfrm>
          <a:prstGeom prst="rect">
            <a:avLst/>
          </a:prstGeom>
          <a:noFill/>
        </p:spPr>
        <p:txBody>
          <a:bodyPr wrap="none" lIns="123885" tIns="61943" rIns="123885" bIns="61943" rtlCol="0">
            <a:spAutoFit/>
          </a:bodyPr>
          <a:lstStyle/>
          <a:p>
            <a:r>
              <a:rPr lang="en-US" sz="4366" b="1" dirty="0"/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orizontal Scroll 15"/>
              <p:cNvSpPr/>
              <p:nvPr/>
            </p:nvSpPr>
            <p:spPr>
              <a:xfrm>
                <a:off x="534704" y="7594915"/>
                <a:ext cx="10240240" cy="978367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622" b="1" dirty="0" err="1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চিত্র</a:t>
                </a:r>
                <a:r>
                  <a:rPr lang="en-US" sz="4622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622" b="1" dirty="0" err="1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থেকে</a:t>
                </a:r>
                <a:r>
                  <a:rPr lang="en-US" sz="4622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622" b="1" dirty="0" err="1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প্রমাণ</a:t>
                </a:r>
                <a:r>
                  <a:rPr lang="en-US" sz="4622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622" b="1" dirty="0" err="1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4622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AB   </a:t>
                </a:r>
                <a14:m>
                  <m:oMath xmlns:m="http://schemas.openxmlformats.org/officeDocument/2006/math">
                    <m:r>
                      <a:rPr lang="en-US" sz="4622" b="1" i="1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&gt;</m:t>
                    </m:r>
                  </m:oMath>
                </a14:m>
                <a:r>
                  <a:rPr lang="en-US" sz="4622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  CD .</a:t>
                </a:r>
              </a:p>
            </p:txBody>
          </p:sp>
        </mc:Choice>
        <mc:Fallback xmlns="">
          <p:sp>
            <p:nvSpPr>
              <p:cNvPr id="16" name="Horizontal Scrol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81" y="8072871"/>
                <a:ext cx="11963400" cy="1143000"/>
              </a:xfrm>
              <a:prstGeom prst="horizontalScroll">
                <a:avLst/>
              </a:prstGeom>
              <a:blipFill rotWithShape="0">
                <a:blip r:embed="rId2"/>
                <a:stretch>
                  <a:fillRect t="-2604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ame 16"/>
          <p:cNvSpPr/>
          <p:nvPr/>
        </p:nvSpPr>
        <p:spPr>
          <a:xfrm>
            <a:off x="0" y="0"/>
            <a:ext cx="12679363" cy="9402762"/>
          </a:xfrm>
          <a:prstGeom prst="frame">
            <a:avLst>
              <a:gd name="adj1" fmla="val 3088"/>
            </a:avLst>
          </a:prstGeom>
          <a:blipFill>
            <a:blip r:embed="rId3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59" tIns="39130" rIns="78259" bIns="3913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4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3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/>
      <p:bldP spid="11" grpId="0"/>
      <p:bldP spid="13" grpId="0"/>
      <p:bldP spid="14" grpId="0"/>
      <p:bldP spid="1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731028" y="971544"/>
            <a:ext cx="4719636" cy="2713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885" tIns="61943" rIns="123885" bIns="61943" rtlCol="0" anchor="ctr"/>
          <a:lstStyle/>
          <a:p>
            <a:pPr algn="ctr"/>
            <a:r>
              <a:rPr lang="en-US" sz="8132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প্রমাণঃ</a:t>
            </a:r>
            <a:endParaRPr lang="en-US" sz="8132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5153" y="3044767"/>
                <a:ext cx="5609303" cy="4658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109" b="1" dirty="0">
                    <a:solidFill>
                      <a:srgbClr val="000066"/>
                    </a:solidFill>
                    <a:latin typeface="NikoshBAN" pitchFamily="2" charset="0"/>
                    <a:cs typeface="NikoshBAN" pitchFamily="2" charset="0"/>
                  </a:rPr>
                  <a:t>চিত্রে,</a:t>
                </a:r>
                <a:r>
                  <a:rPr lang="en-US" sz="4109" b="1" dirty="0">
                    <a:solidFill>
                      <a:srgbClr val="000066"/>
                    </a:solidFill>
                    <a:latin typeface="NikoshBAN" pitchFamily="2" charset="0"/>
                    <a:cs typeface="NikoshBAN" pitchFamily="2" charset="0"/>
                  </a:rPr>
                  <a:t>OA=OB=OC=OD.</a:t>
                </a:r>
              </a:p>
              <a:p>
                <a:r>
                  <a:rPr lang="en-US" sz="4109" b="1" dirty="0">
                    <a:solidFill>
                      <a:srgbClr val="000066"/>
                    </a:solidFill>
                    <a:latin typeface="NikoshBAN" pitchFamily="2" charset="0"/>
                    <a:cs typeface="NikoshBAN" pitchFamily="2" charset="0"/>
                  </a:rPr>
                  <a:t>        [ </a:t>
                </a:r>
                <a:r>
                  <a:rPr lang="en-US" sz="4109" b="1" dirty="0" err="1">
                    <a:solidFill>
                      <a:srgbClr val="000066"/>
                    </a:solidFill>
                    <a:latin typeface="NikoshBAN" pitchFamily="2" charset="0"/>
                    <a:cs typeface="NikoshBAN" pitchFamily="2" charset="0"/>
                  </a:rPr>
                  <a:t>একইবৃত্তেরব্যাসার্ধ</a:t>
                </a:r>
                <a:r>
                  <a:rPr lang="en-US" sz="4109" b="1" dirty="0">
                    <a:solidFill>
                      <a:srgbClr val="000066"/>
                    </a:solidFill>
                    <a:latin typeface="NikoshBAN" pitchFamily="2" charset="0"/>
                    <a:cs typeface="NikoshBAN" pitchFamily="2" charset="0"/>
                  </a:rPr>
                  <a:t>]</a:t>
                </a:r>
              </a:p>
              <a:p>
                <a:r>
                  <a:rPr lang="en-US" sz="4109" b="1" dirty="0" err="1">
                    <a:solidFill>
                      <a:srgbClr val="000066"/>
                    </a:solidFill>
                    <a:latin typeface="NikoshBAN" pitchFamily="2" charset="0"/>
                    <a:cs typeface="NikoshBAN" pitchFamily="2" charset="0"/>
                  </a:rPr>
                  <a:t>এখন</a:t>
                </a:r>
                <a:r>
                  <a:rPr lang="en-US" sz="4109" b="1" dirty="0">
                    <a:solidFill>
                      <a:srgbClr val="000066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109" b="1" i="1">
                        <a:solidFill>
                          <a:srgbClr val="000066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a:rPr lang="en-US" sz="4109" b="1">
                        <a:solidFill>
                          <a:srgbClr val="000066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𝐂𝐎𝐃</m:t>
                    </m:r>
                    <m:r>
                      <a:rPr lang="en-US" sz="4109" b="1">
                        <a:solidFill>
                          <a:srgbClr val="000066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4109" b="1">
                        <a:solidFill>
                          <a:srgbClr val="000066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এ</m:t>
                    </m:r>
                  </m:oMath>
                </a14:m>
                <a:endParaRPr lang="en-US" sz="4109" b="1" dirty="0">
                  <a:solidFill>
                    <a:srgbClr val="000066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4109" b="1" dirty="0">
                    <a:solidFill>
                      <a:srgbClr val="000066"/>
                    </a:solidFill>
                    <a:latin typeface="NikoshBAN" pitchFamily="2" charset="0"/>
                    <a:cs typeface="NikoshBAN" pitchFamily="2" charset="0"/>
                  </a:rPr>
                  <a:t>         OC+OD</a:t>
                </a:r>
                <a14:m>
                  <m:oMath xmlns:m="http://schemas.openxmlformats.org/officeDocument/2006/math">
                    <m:r>
                      <a:rPr lang="en-US" sz="4109" b="1" i="1">
                        <a:solidFill>
                          <a:srgbClr val="000066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&gt;</m:t>
                    </m:r>
                  </m:oMath>
                </a14:m>
                <a:r>
                  <a:rPr lang="en-US" sz="4109" b="1" dirty="0">
                    <a:solidFill>
                      <a:srgbClr val="000066"/>
                    </a:solidFill>
                    <a:latin typeface="NikoshBAN" pitchFamily="2" charset="0"/>
                    <a:cs typeface="NikoshBAN" pitchFamily="2" charset="0"/>
                  </a:rPr>
                  <a:t>CD</a:t>
                </a:r>
              </a:p>
              <a:p>
                <a:r>
                  <a:rPr lang="en-US" sz="4109" b="1" dirty="0" err="1">
                    <a:solidFill>
                      <a:srgbClr val="000066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4109" b="1" dirty="0">
                    <a:solidFill>
                      <a:srgbClr val="000066"/>
                    </a:solidFill>
                    <a:latin typeface="NikoshBAN" pitchFamily="2" charset="0"/>
                    <a:cs typeface="NikoshBAN" pitchFamily="2" charset="0"/>
                  </a:rPr>
                  <a:t>,      OA+OB</a:t>
                </a:r>
                <a14:m>
                  <m:oMath xmlns:m="http://schemas.openxmlformats.org/officeDocument/2006/math">
                    <m:r>
                      <a:rPr lang="en-US" sz="4109" b="1" i="1">
                        <a:solidFill>
                          <a:srgbClr val="000066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&gt;</m:t>
                    </m:r>
                  </m:oMath>
                </a14:m>
                <a:r>
                  <a:rPr lang="en-US" sz="4109" b="1" dirty="0">
                    <a:solidFill>
                      <a:srgbClr val="000066"/>
                    </a:solidFill>
                    <a:latin typeface="NikoshBAN" pitchFamily="2" charset="0"/>
                    <a:cs typeface="NikoshBAN" pitchFamily="2" charset="0"/>
                  </a:rPr>
                  <a:t>CD</a:t>
                </a:r>
              </a:p>
              <a:p>
                <a14:m>
                  <m:oMath xmlns:m="http://schemas.openxmlformats.org/officeDocument/2006/math">
                    <m:r>
                      <a:rPr lang="en-US" sz="5136" b="1" i="1">
                        <a:solidFill>
                          <a:srgbClr val="000066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4109" b="1" dirty="0">
                    <a:solidFill>
                      <a:srgbClr val="000066"/>
                    </a:solidFill>
                    <a:latin typeface="NikoshBAN" pitchFamily="2" charset="0"/>
                    <a:cs typeface="NikoshBAN" pitchFamily="2" charset="0"/>
                  </a:rPr>
                  <a:t>             AB</a:t>
                </a:r>
                <a14:m>
                  <m:oMath xmlns:m="http://schemas.openxmlformats.org/officeDocument/2006/math">
                    <m:r>
                      <a:rPr lang="en-US" sz="4109" b="1" i="1">
                        <a:solidFill>
                          <a:srgbClr val="000066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&gt;</m:t>
                    </m:r>
                  </m:oMath>
                </a14:m>
                <a:r>
                  <a:rPr lang="en-US" sz="4109" b="1" dirty="0">
                    <a:solidFill>
                      <a:srgbClr val="000066"/>
                    </a:solidFill>
                    <a:latin typeface="NikoshBAN" pitchFamily="2" charset="0"/>
                    <a:cs typeface="NikoshBAN" pitchFamily="2" charset="0"/>
                  </a:rPr>
                  <a:t>CD.</a:t>
                </a:r>
              </a:p>
              <a:p>
                <a:r>
                  <a:rPr lang="en-US" sz="4109" b="1" dirty="0">
                    <a:solidFill>
                      <a:srgbClr val="000066"/>
                    </a:solidFill>
                    <a:latin typeface="NikoshBAN" pitchFamily="2" charset="0"/>
                    <a:cs typeface="NikoshBAN" pitchFamily="2" charset="0"/>
                  </a:rPr>
                  <a:t>                           ( </a:t>
                </a:r>
                <a:r>
                  <a:rPr lang="en-US" sz="4109" b="1" dirty="0" err="1">
                    <a:solidFill>
                      <a:srgbClr val="000066"/>
                    </a:solidFill>
                    <a:latin typeface="NikoshBAN" pitchFamily="2" charset="0"/>
                    <a:cs typeface="NikoshBAN" pitchFamily="2" charset="0"/>
                  </a:rPr>
                  <a:t>প্রমাণিত</a:t>
                </a:r>
                <a:r>
                  <a:rPr lang="en-US" sz="4109" b="1" dirty="0">
                    <a:solidFill>
                      <a:srgbClr val="000066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81" y="2757054"/>
                <a:ext cx="6553200" cy="5426357"/>
              </a:xfrm>
              <a:prstGeom prst="rect">
                <a:avLst/>
              </a:prstGeom>
              <a:blipFill rotWithShape="0">
                <a:blip r:embed="rId2"/>
                <a:stretch>
                  <a:fillRect l="-4186" t="-2584" r="-186" b="-5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719907" y="5080685"/>
            <a:ext cx="5594601" cy="1284131"/>
          </a:xfrm>
          <a:prstGeom prst="rect">
            <a:avLst/>
          </a:prstGeom>
          <a:noFill/>
        </p:spPr>
        <p:txBody>
          <a:bodyPr wrap="none" lIns="123885" tIns="61943" rIns="123885" bIns="61943" rtlCol="0">
            <a:spAutoFit/>
          </a:bodyPr>
          <a:lstStyle/>
          <a:p>
            <a:r>
              <a:rPr lang="bn-IN" sz="3766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[যেহেতু ত্রিভুজের যেকোনো দুই বাহুর</a:t>
            </a:r>
          </a:p>
          <a:p>
            <a:r>
              <a:rPr lang="bn-IN" sz="3766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সমষ্টি তৃতীয় বাহু অপেক্ষা বৃহত্তম।]</a:t>
            </a:r>
            <a:endParaRPr lang="en-US" sz="3766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-1" y="0"/>
            <a:ext cx="12679363" cy="9402762"/>
          </a:xfrm>
          <a:prstGeom prst="frame">
            <a:avLst>
              <a:gd name="adj1" fmla="val 3088"/>
            </a:avLst>
          </a:prstGeom>
          <a:blipFill>
            <a:blip r:embed="rId3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259" tIns="39130" rIns="78259" bIns="3913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4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362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305</Words>
  <Application>Microsoft Office PowerPoint</Application>
  <PresentationFormat>Custom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NikoshBAN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WAHED SELINA</dc:creator>
  <cp:lastModifiedBy>USER</cp:lastModifiedBy>
  <cp:revision>142</cp:revision>
  <dcterms:created xsi:type="dcterms:W3CDTF">2019-07-11T08:21:57Z</dcterms:created>
  <dcterms:modified xsi:type="dcterms:W3CDTF">2021-03-21T23:45:05Z</dcterms:modified>
</cp:coreProperties>
</file>