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5" r:id="rId3"/>
    <p:sldId id="258" r:id="rId4"/>
    <p:sldId id="262" r:id="rId5"/>
    <p:sldId id="312" r:id="rId6"/>
    <p:sldId id="264" r:id="rId7"/>
    <p:sldId id="287" r:id="rId8"/>
    <p:sldId id="288" r:id="rId9"/>
    <p:sldId id="347" r:id="rId10"/>
    <p:sldId id="289" r:id="rId11"/>
    <p:sldId id="318" r:id="rId12"/>
    <p:sldId id="320" r:id="rId13"/>
    <p:sldId id="352" r:id="rId14"/>
    <p:sldId id="340" r:id="rId15"/>
    <p:sldId id="348" r:id="rId16"/>
    <p:sldId id="332" r:id="rId17"/>
    <p:sldId id="356" r:id="rId18"/>
    <p:sldId id="327" r:id="rId19"/>
    <p:sldId id="333" r:id="rId20"/>
    <p:sldId id="350" r:id="rId21"/>
    <p:sldId id="354" r:id="rId22"/>
    <p:sldId id="355" r:id="rId23"/>
    <p:sldId id="306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1F"/>
    <a:srgbClr val="6600CC"/>
    <a:srgbClr val="9900CC"/>
    <a:srgbClr val="0000CC"/>
    <a:srgbClr val="660066"/>
    <a:srgbClr val="23120F"/>
    <a:srgbClr val="006600"/>
    <a:srgbClr val="00FFFF"/>
    <a:srgbClr val="ED2FB7"/>
    <a:srgbClr val="1B0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54075-56FA-43B9-8C81-BF3A6328C7C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1A85B-3548-4942-ABE8-E98CF2A3F3FE}">
      <dgm:prSet phldrT="[Text]" custT="1"/>
      <dgm:spPr>
        <a:solidFill>
          <a:srgbClr val="3E001F"/>
        </a:solidFill>
        <a:ln w="38100">
          <a:solidFill>
            <a:srgbClr val="00B0F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1" dirty="0" err="1">
              <a:solidFill>
                <a:srgbClr val="FFFF00"/>
              </a:solidFill>
              <a:latin typeface="SutonnyMJ" pitchFamily="2" charset="0"/>
            </a:rPr>
            <a:t>mgvm</a:t>
          </a:r>
          <a:endParaRPr lang="en-US" sz="3200" b="1" dirty="0">
            <a:solidFill>
              <a:srgbClr val="FFFF00"/>
            </a:solidFill>
            <a:latin typeface="SutonnyMJ" pitchFamily="2" charset="0"/>
          </a:endParaRPr>
        </a:p>
      </dgm:t>
    </dgm:pt>
    <dgm:pt modelId="{EC400128-0DB2-4AC4-B1C4-E793848E8AEE}" type="parTrans" cxnId="{B02EC543-AA3F-43CC-9C77-42D2C865A348}">
      <dgm:prSet/>
      <dgm:spPr/>
      <dgm:t>
        <a:bodyPr/>
        <a:lstStyle/>
        <a:p>
          <a:endParaRPr lang="en-US" sz="3200" b="1"/>
        </a:p>
      </dgm:t>
    </dgm:pt>
    <dgm:pt modelId="{9EB87632-4AF7-45B4-A4DC-72AEE32460CB}" type="sibTrans" cxnId="{B02EC543-AA3F-43CC-9C77-42D2C865A348}">
      <dgm:prSet/>
      <dgm:spPr/>
      <dgm:t>
        <a:bodyPr/>
        <a:lstStyle/>
        <a:p>
          <a:endParaRPr lang="en-US" sz="3200" b="1"/>
        </a:p>
      </dgm:t>
    </dgm:pt>
    <dgm:pt modelId="{0B1A6766-DEFA-4C5F-BCD7-D055CF28BA60}">
      <dgm:prSet phldrT="[Text]" custT="1"/>
      <dgm:spPr>
        <a:solidFill>
          <a:srgbClr val="0000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err="1">
              <a:latin typeface="SutonnyMJ" pitchFamily="2" charset="0"/>
            </a:rPr>
            <a:t>Ae¨qxfve</a:t>
          </a:r>
          <a:endParaRPr lang="en-US" sz="2800" b="1" dirty="0">
            <a:latin typeface="SutonnyMJ" pitchFamily="2" charset="0"/>
          </a:endParaRPr>
        </a:p>
      </dgm:t>
    </dgm:pt>
    <dgm:pt modelId="{4B6612E7-2416-48FF-BAA0-97619942E611}" type="parTrans" cxnId="{8CFD7912-4B82-4CC9-B7E9-7D0529C2AB47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 sz="3200" b="1"/>
        </a:p>
      </dgm:t>
    </dgm:pt>
    <dgm:pt modelId="{DBB744CC-A068-4405-8D42-B9CDD2BA5E76}" type="sibTrans" cxnId="{8CFD7912-4B82-4CC9-B7E9-7D0529C2AB47}">
      <dgm:prSet/>
      <dgm:spPr/>
      <dgm:t>
        <a:bodyPr/>
        <a:lstStyle/>
        <a:p>
          <a:endParaRPr lang="en-US" sz="3200" b="1"/>
        </a:p>
      </dgm:t>
    </dgm:pt>
    <dgm:pt modelId="{840FB3BC-B21F-4B80-B2CC-9CC708F3EC9F}">
      <dgm:prSet phldrT="[Text]" custT="1"/>
      <dgm:spPr>
        <a:solidFill>
          <a:srgbClr val="0000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>
              <a:latin typeface="SutonnyMJ" pitchFamily="2" charset="0"/>
            </a:rPr>
            <a:t>w`¦¸</a:t>
          </a:r>
        </a:p>
      </dgm:t>
    </dgm:pt>
    <dgm:pt modelId="{945DA1CA-18EE-4154-AB12-6254FD5F9CAA}" type="parTrans" cxnId="{D8A898C5-73CF-4941-A2D8-7BDBD67EC60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 sz="3200" b="1"/>
        </a:p>
      </dgm:t>
    </dgm:pt>
    <dgm:pt modelId="{D0E643AE-4C47-455D-BEF7-68AFF5D557EB}" type="sibTrans" cxnId="{D8A898C5-73CF-4941-A2D8-7BDBD67EC605}">
      <dgm:prSet/>
      <dgm:spPr/>
      <dgm:t>
        <a:bodyPr/>
        <a:lstStyle/>
        <a:p>
          <a:endParaRPr lang="en-US" sz="3200" b="1"/>
        </a:p>
      </dgm:t>
    </dgm:pt>
    <dgm:pt modelId="{C3B58A55-D635-4865-BF48-799EC7028F76}">
      <dgm:prSet phldrT="[Text]" custT="1"/>
      <dgm:spPr>
        <a:solidFill>
          <a:srgbClr val="0000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>
              <a:latin typeface="SutonnyMJ" pitchFamily="2" charset="0"/>
            </a:rPr>
            <a:t>Ø›Ø</a:t>
          </a:r>
        </a:p>
      </dgm:t>
    </dgm:pt>
    <dgm:pt modelId="{BBF55E3B-09E0-46DD-8448-99DA871C8D1B}" type="parTrans" cxnId="{4B304278-CA0B-4C4F-AA23-C8BD1E033324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 sz="3200" b="1"/>
        </a:p>
      </dgm:t>
    </dgm:pt>
    <dgm:pt modelId="{94262436-93F6-4E61-B5A7-87CBB50B8C6B}" type="sibTrans" cxnId="{4B304278-CA0B-4C4F-AA23-C8BD1E033324}">
      <dgm:prSet/>
      <dgm:spPr/>
      <dgm:t>
        <a:bodyPr/>
        <a:lstStyle/>
        <a:p>
          <a:endParaRPr lang="en-US" sz="3200" b="1"/>
        </a:p>
      </dgm:t>
    </dgm:pt>
    <dgm:pt modelId="{CBE74021-7522-4BCD-82B8-C0BAB0DA3391}">
      <dgm:prSet phldrT="[Text]" custT="1"/>
      <dgm:spPr>
        <a:solidFill>
          <a:srgbClr val="0000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err="1">
              <a:latin typeface="SutonnyMJ" pitchFamily="2" charset="0"/>
            </a:rPr>
            <a:t>eûeªxwn</a:t>
          </a:r>
          <a:endParaRPr lang="en-US" sz="2800" b="1" dirty="0">
            <a:latin typeface="SutonnyMJ" pitchFamily="2" charset="0"/>
          </a:endParaRPr>
        </a:p>
      </dgm:t>
    </dgm:pt>
    <dgm:pt modelId="{C4B2067E-05FF-4F81-9DAF-0DFFC0B61739}" type="parTrans" cxnId="{ECABA0CF-CBE2-40E1-A99F-1349C3A9F7C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 sz="3200" b="1"/>
        </a:p>
      </dgm:t>
    </dgm:pt>
    <dgm:pt modelId="{350F9BE7-09DB-4912-97F9-24D7F9368CAF}" type="sibTrans" cxnId="{ECABA0CF-CBE2-40E1-A99F-1349C3A9F7CF}">
      <dgm:prSet/>
      <dgm:spPr/>
      <dgm:t>
        <a:bodyPr/>
        <a:lstStyle/>
        <a:p>
          <a:endParaRPr lang="en-US" sz="3200" b="1"/>
        </a:p>
      </dgm:t>
    </dgm:pt>
    <dgm:pt modelId="{E0F6F711-7E1C-4E50-884B-3544D57EBE29}">
      <dgm:prSet phldrT="[Text]"/>
      <dgm:spPr>
        <a:solidFill>
          <a:srgbClr val="0000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SutonnyMJ" pitchFamily="2" charset="0"/>
            </a:rPr>
            <a:t>Kg©aviq</a:t>
          </a:r>
          <a:endParaRPr lang="en-US" b="1" dirty="0">
            <a:latin typeface="SutonnyMJ" pitchFamily="2" charset="0"/>
          </a:endParaRPr>
        </a:p>
      </dgm:t>
    </dgm:pt>
    <dgm:pt modelId="{ECDFD8AA-464C-47C8-8310-973B783DC58D}" type="parTrans" cxnId="{5201EBB0-E53D-4C57-8D92-DE4D21037B6A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0173B5B-C301-41BD-B572-E58AC7FFD92C}" type="sibTrans" cxnId="{5201EBB0-E53D-4C57-8D92-DE4D21037B6A}">
      <dgm:prSet/>
      <dgm:spPr/>
      <dgm:t>
        <a:bodyPr/>
        <a:lstStyle/>
        <a:p>
          <a:endParaRPr lang="en-US"/>
        </a:p>
      </dgm:t>
    </dgm:pt>
    <dgm:pt modelId="{667C8C35-78BD-4951-8605-8BB3C4D38951}">
      <dgm:prSet phldrT="[Text]"/>
      <dgm:spPr>
        <a:solidFill>
          <a:srgbClr val="0000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SutonnyMJ" pitchFamily="2" charset="0"/>
            </a:rPr>
            <a:t>Zrcyiæl</a:t>
          </a:r>
          <a:endParaRPr lang="en-US" b="1" dirty="0">
            <a:latin typeface="SutonnyMJ" pitchFamily="2" charset="0"/>
          </a:endParaRPr>
        </a:p>
      </dgm:t>
    </dgm:pt>
    <dgm:pt modelId="{30E1E041-4407-4FC6-AB3A-D5730A6FE807}" type="parTrans" cxnId="{DA18DA26-F448-46D1-8FCB-EBD3B57BA12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0792006-6D57-4DF8-8EB0-74C9DDD6F5D0}" type="sibTrans" cxnId="{DA18DA26-F448-46D1-8FCB-EBD3B57BA125}">
      <dgm:prSet/>
      <dgm:spPr/>
      <dgm:t>
        <a:bodyPr/>
        <a:lstStyle/>
        <a:p>
          <a:endParaRPr lang="en-US"/>
        </a:p>
      </dgm:t>
    </dgm:pt>
    <dgm:pt modelId="{1E47B115-81D9-49AF-974A-69BB77394E02}" type="pres">
      <dgm:prSet presAssocID="{AE354075-56FA-43B9-8C81-BF3A6328C7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DD364D5-317E-4BAE-9F32-6DF0E2F4509B}" type="pres">
      <dgm:prSet presAssocID="{1B21A85B-3548-4942-ABE8-E98CF2A3F3FE}" presName="singleCycle" presStyleCnt="0"/>
      <dgm:spPr/>
    </dgm:pt>
    <dgm:pt modelId="{877A086B-DB15-40FE-84A9-61796D56AF91}" type="pres">
      <dgm:prSet presAssocID="{1B21A85B-3548-4942-ABE8-E98CF2A3F3FE}" presName="singleCenter" presStyleLbl="node1" presStyleIdx="0" presStyleCnt="7" custScaleX="96203" custScaleY="73615">
        <dgm:presLayoutVars>
          <dgm:chMax val="7"/>
          <dgm:chPref val="7"/>
        </dgm:presLayoutVars>
      </dgm:prSet>
      <dgm:spPr/>
    </dgm:pt>
    <dgm:pt modelId="{FC9A5CA9-8754-4428-894E-91D6466F3BFA}" type="pres">
      <dgm:prSet presAssocID="{4B6612E7-2416-48FF-BAA0-97619942E611}" presName="Name56" presStyleLbl="parChTrans1D2" presStyleIdx="0" presStyleCnt="6"/>
      <dgm:spPr/>
    </dgm:pt>
    <dgm:pt modelId="{9A47C3E7-D68C-4194-8EDC-D8F0C5A180B1}" type="pres">
      <dgm:prSet presAssocID="{0B1A6766-DEFA-4C5F-BCD7-D055CF28BA60}" presName="text0" presStyleLbl="node1" presStyleIdx="1" presStyleCnt="7" custScaleX="211623" custScaleY="100382" custRadScaleRad="70259">
        <dgm:presLayoutVars>
          <dgm:bulletEnabled val="1"/>
        </dgm:presLayoutVars>
      </dgm:prSet>
      <dgm:spPr/>
    </dgm:pt>
    <dgm:pt modelId="{B981248D-0700-4CB1-B7EE-BA7F94D8FAF3}" type="pres">
      <dgm:prSet presAssocID="{945DA1CA-18EE-4154-AB12-6254FD5F9CAA}" presName="Name56" presStyleLbl="parChTrans1D2" presStyleIdx="1" presStyleCnt="6"/>
      <dgm:spPr/>
    </dgm:pt>
    <dgm:pt modelId="{22E74F34-42B9-4423-8B7F-C5B10498980E}" type="pres">
      <dgm:prSet presAssocID="{840FB3BC-B21F-4B80-B2CC-9CC708F3EC9F}" presName="text0" presStyleLbl="node1" presStyleIdx="2" presStyleCnt="7" custScaleX="167023" custScaleY="96531" custRadScaleRad="127874" custRadScaleInc="37500">
        <dgm:presLayoutVars>
          <dgm:bulletEnabled val="1"/>
        </dgm:presLayoutVars>
      </dgm:prSet>
      <dgm:spPr/>
    </dgm:pt>
    <dgm:pt modelId="{8D2E36EC-64E2-4341-A763-C5432554BCB4}" type="pres">
      <dgm:prSet presAssocID="{ECDFD8AA-464C-47C8-8310-973B783DC58D}" presName="Name56" presStyleLbl="parChTrans1D2" presStyleIdx="2" presStyleCnt="6"/>
      <dgm:spPr/>
    </dgm:pt>
    <dgm:pt modelId="{05CA930A-E44A-42EA-B9B7-AD9F4440AD4C}" type="pres">
      <dgm:prSet presAssocID="{E0F6F711-7E1C-4E50-884B-3544D57EBE29}" presName="text0" presStyleLbl="node1" presStyleIdx="3" presStyleCnt="7" custScaleX="213477" custScaleY="96531" custRadScaleRad="122705" custRadScaleInc="-12189">
        <dgm:presLayoutVars>
          <dgm:bulletEnabled val="1"/>
        </dgm:presLayoutVars>
      </dgm:prSet>
      <dgm:spPr/>
    </dgm:pt>
    <dgm:pt modelId="{5251B66B-2678-4DEE-8C8F-E559FA6FEE64}" type="pres">
      <dgm:prSet presAssocID="{30E1E041-4407-4FC6-AB3A-D5730A6FE807}" presName="Name56" presStyleLbl="parChTrans1D2" presStyleIdx="3" presStyleCnt="6"/>
      <dgm:spPr/>
    </dgm:pt>
    <dgm:pt modelId="{9432B4DB-F380-4BA6-9FD9-3BDB8BAC422D}" type="pres">
      <dgm:prSet presAssocID="{667C8C35-78BD-4951-8605-8BB3C4D38951}" presName="text0" presStyleLbl="node1" presStyleIdx="4" presStyleCnt="7" custScaleX="209562" custScaleY="96531" custRadScaleRad="94543" custRadScaleInc="8992">
        <dgm:presLayoutVars>
          <dgm:bulletEnabled val="1"/>
        </dgm:presLayoutVars>
      </dgm:prSet>
      <dgm:spPr/>
    </dgm:pt>
    <dgm:pt modelId="{44CD14AA-59CC-4A05-AA75-5039D295A5F7}" type="pres">
      <dgm:prSet presAssocID="{C4B2067E-05FF-4F81-9DAF-0DFFC0B61739}" presName="Name56" presStyleLbl="parChTrans1D2" presStyleIdx="4" presStyleCnt="6"/>
      <dgm:spPr/>
    </dgm:pt>
    <dgm:pt modelId="{62DC7F68-6771-4BF2-867E-40BB56920EBD}" type="pres">
      <dgm:prSet presAssocID="{CBE74021-7522-4BCD-82B8-C0BAB0DA3391}" presName="text0" presStyleLbl="node1" presStyleIdx="5" presStyleCnt="7" custScaleX="210329" custScaleY="96132" custRadScaleRad="113671" custRadScaleInc="41439">
        <dgm:presLayoutVars>
          <dgm:bulletEnabled val="1"/>
        </dgm:presLayoutVars>
      </dgm:prSet>
      <dgm:spPr/>
    </dgm:pt>
    <dgm:pt modelId="{6AD348AA-18B9-4ED1-8F20-D39F62E7012A}" type="pres">
      <dgm:prSet presAssocID="{BBF55E3B-09E0-46DD-8448-99DA871C8D1B}" presName="Name56" presStyleLbl="parChTrans1D2" presStyleIdx="5" presStyleCnt="6"/>
      <dgm:spPr/>
    </dgm:pt>
    <dgm:pt modelId="{B2D287ED-D371-4B0F-A58B-29F250A2C443}" type="pres">
      <dgm:prSet presAssocID="{C3B58A55-D635-4865-BF48-799EC7028F76}" presName="text0" presStyleLbl="node1" presStyleIdx="6" presStyleCnt="7" custScaleX="167644" custScaleY="85830" custRadScaleRad="116124" custRadScaleInc="-26975">
        <dgm:presLayoutVars>
          <dgm:bulletEnabled val="1"/>
        </dgm:presLayoutVars>
      </dgm:prSet>
      <dgm:spPr/>
    </dgm:pt>
  </dgm:ptLst>
  <dgm:cxnLst>
    <dgm:cxn modelId="{8CFD7912-4B82-4CC9-B7E9-7D0529C2AB47}" srcId="{1B21A85B-3548-4942-ABE8-E98CF2A3F3FE}" destId="{0B1A6766-DEFA-4C5F-BCD7-D055CF28BA60}" srcOrd="0" destOrd="0" parTransId="{4B6612E7-2416-48FF-BAA0-97619942E611}" sibTransId="{DBB744CC-A068-4405-8D42-B9CDD2BA5E76}"/>
    <dgm:cxn modelId="{BFED0214-2CBA-4D36-883B-145B169B24BC}" type="presOf" srcId="{ECDFD8AA-464C-47C8-8310-973B783DC58D}" destId="{8D2E36EC-64E2-4341-A763-C5432554BCB4}" srcOrd="0" destOrd="0" presId="urn:microsoft.com/office/officeart/2008/layout/RadialCluster"/>
    <dgm:cxn modelId="{497F6D14-89F8-4045-9B0B-DFC5E3D816EE}" type="presOf" srcId="{C3B58A55-D635-4865-BF48-799EC7028F76}" destId="{B2D287ED-D371-4B0F-A58B-29F250A2C443}" srcOrd="0" destOrd="0" presId="urn:microsoft.com/office/officeart/2008/layout/RadialCluster"/>
    <dgm:cxn modelId="{843F551B-C65E-4777-B414-B3D45AEA5B11}" type="presOf" srcId="{AE354075-56FA-43B9-8C81-BF3A6328C7CB}" destId="{1E47B115-81D9-49AF-974A-69BB77394E02}" srcOrd="0" destOrd="0" presId="urn:microsoft.com/office/officeart/2008/layout/RadialCluster"/>
    <dgm:cxn modelId="{DA18DA26-F448-46D1-8FCB-EBD3B57BA125}" srcId="{1B21A85B-3548-4942-ABE8-E98CF2A3F3FE}" destId="{667C8C35-78BD-4951-8605-8BB3C4D38951}" srcOrd="3" destOrd="0" parTransId="{30E1E041-4407-4FC6-AB3A-D5730A6FE807}" sibTransId="{30792006-6D57-4DF8-8EB0-74C9DDD6F5D0}"/>
    <dgm:cxn modelId="{465ECB30-BCA1-43CA-978A-58EE5EA9EE25}" type="presOf" srcId="{C4B2067E-05FF-4F81-9DAF-0DFFC0B61739}" destId="{44CD14AA-59CC-4A05-AA75-5039D295A5F7}" srcOrd="0" destOrd="0" presId="urn:microsoft.com/office/officeart/2008/layout/RadialCluster"/>
    <dgm:cxn modelId="{1F65E65D-EFF5-4A7D-9E75-08917AA07343}" type="presOf" srcId="{0B1A6766-DEFA-4C5F-BCD7-D055CF28BA60}" destId="{9A47C3E7-D68C-4194-8EDC-D8F0C5A180B1}" srcOrd="0" destOrd="0" presId="urn:microsoft.com/office/officeart/2008/layout/RadialCluster"/>
    <dgm:cxn modelId="{B02EC543-AA3F-43CC-9C77-42D2C865A348}" srcId="{AE354075-56FA-43B9-8C81-BF3A6328C7CB}" destId="{1B21A85B-3548-4942-ABE8-E98CF2A3F3FE}" srcOrd="0" destOrd="0" parTransId="{EC400128-0DB2-4AC4-B1C4-E793848E8AEE}" sibTransId="{9EB87632-4AF7-45B4-A4DC-72AEE32460CB}"/>
    <dgm:cxn modelId="{E21C8871-7A9F-4D7D-BF14-9326254F5A9D}" type="presOf" srcId="{BBF55E3B-09E0-46DD-8448-99DA871C8D1B}" destId="{6AD348AA-18B9-4ED1-8F20-D39F62E7012A}" srcOrd="0" destOrd="0" presId="urn:microsoft.com/office/officeart/2008/layout/RadialCluster"/>
    <dgm:cxn modelId="{B2CF8E52-38A9-44BC-9425-063230CDBF5D}" type="presOf" srcId="{667C8C35-78BD-4951-8605-8BB3C4D38951}" destId="{9432B4DB-F380-4BA6-9FD9-3BDB8BAC422D}" srcOrd="0" destOrd="0" presId="urn:microsoft.com/office/officeart/2008/layout/RadialCluster"/>
    <dgm:cxn modelId="{FD9A3F58-0879-46C1-95C4-C2B6257F8A7A}" type="presOf" srcId="{CBE74021-7522-4BCD-82B8-C0BAB0DA3391}" destId="{62DC7F68-6771-4BF2-867E-40BB56920EBD}" srcOrd="0" destOrd="0" presId="urn:microsoft.com/office/officeart/2008/layout/RadialCluster"/>
    <dgm:cxn modelId="{4B304278-CA0B-4C4F-AA23-C8BD1E033324}" srcId="{1B21A85B-3548-4942-ABE8-E98CF2A3F3FE}" destId="{C3B58A55-D635-4865-BF48-799EC7028F76}" srcOrd="5" destOrd="0" parTransId="{BBF55E3B-09E0-46DD-8448-99DA871C8D1B}" sibTransId="{94262436-93F6-4E61-B5A7-87CBB50B8C6B}"/>
    <dgm:cxn modelId="{FB467092-5998-4D13-9BE5-BF888A89784E}" type="presOf" srcId="{E0F6F711-7E1C-4E50-884B-3544D57EBE29}" destId="{05CA930A-E44A-42EA-B9B7-AD9F4440AD4C}" srcOrd="0" destOrd="0" presId="urn:microsoft.com/office/officeart/2008/layout/RadialCluster"/>
    <dgm:cxn modelId="{5201EBB0-E53D-4C57-8D92-DE4D21037B6A}" srcId="{1B21A85B-3548-4942-ABE8-E98CF2A3F3FE}" destId="{E0F6F711-7E1C-4E50-884B-3544D57EBE29}" srcOrd="2" destOrd="0" parTransId="{ECDFD8AA-464C-47C8-8310-973B783DC58D}" sibTransId="{40173B5B-C301-41BD-B572-E58AC7FFD92C}"/>
    <dgm:cxn modelId="{64C026B2-5726-4BAB-A75B-4B015F3946F6}" type="presOf" srcId="{840FB3BC-B21F-4B80-B2CC-9CC708F3EC9F}" destId="{22E74F34-42B9-4423-8B7F-C5B10498980E}" srcOrd="0" destOrd="0" presId="urn:microsoft.com/office/officeart/2008/layout/RadialCluster"/>
    <dgm:cxn modelId="{B6C2D2B6-E36B-40CF-8E5B-7A5D1AB9AE7D}" type="presOf" srcId="{4B6612E7-2416-48FF-BAA0-97619942E611}" destId="{FC9A5CA9-8754-4428-894E-91D6466F3BFA}" srcOrd="0" destOrd="0" presId="urn:microsoft.com/office/officeart/2008/layout/RadialCluster"/>
    <dgm:cxn modelId="{D8A898C5-73CF-4941-A2D8-7BDBD67EC605}" srcId="{1B21A85B-3548-4942-ABE8-E98CF2A3F3FE}" destId="{840FB3BC-B21F-4B80-B2CC-9CC708F3EC9F}" srcOrd="1" destOrd="0" parTransId="{945DA1CA-18EE-4154-AB12-6254FD5F9CAA}" sibTransId="{D0E643AE-4C47-455D-BEF7-68AFF5D557EB}"/>
    <dgm:cxn modelId="{E120E7CD-947C-462E-87DA-E6D076BAE63E}" type="presOf" srcId="{1B21A85B-3548-4942-ABE8-E98CF2A3F3FE}" destId="{877A086B-DB15-40FE-84A9-61796D56AF91}" srcOrd="0" destOrd="0" presId="urn:microsoft.com/office/officeart/2008/layout/RadialCluster"/>
    <dgm:cxn modelId="{ECABA0CF-CBE2-40E1-A99F-1349C3A9F7CF}" srcId="{1B21A85B-3548-4942-ABE8-E98CF2A3F3FE}" destId="{CBE74021-7522-4BCD-82B8-C0BAB0DA3391}" srcOrd="4" destOrd="0" parTransId="{C4B2067E-05FF-4F81-9DAF-0DFFC0B61739}" sibTransId="{350F9BE7-09DB-4912-97F9-24D7F9368CAF}"/>
    <dgm:cxn modelId="{278AAED8-C7B5-45BC-B472-221B3484A836}" type="presOf" srcId="{945DA1CA-18EE-4154-AB12-6254FD5F9CAA}" destId="{B981248D-0700-4CB1-B7EE-BA7F94D8FAF3}" srcOrd="0" destOrd="0" presId="urn:microsoft.com/office/officeart/2008/layout/RadialCluster"/>
    <dgm:cxn modelId="{6595D0FD-9D70-4721-A57E-3B0CF5702DE3}" type="presOf" srcId="{30E1E041-4407-4FC6-AB3A-D5730A6FE807}" destId="{5251B66B-2678-4DEE-8C8F-E559FA6FEE64}" srcOrd="0" destOrd="0" presId="urn:microsoft.com/office/officeart/2008/layout/RadialCluster"/>
    <dgm:cxn modelId="{0C9850CB-690B-471D-BF84-CB868E292E4D}" type="presParOf" srcId="{1E47B115-81D9-49AF-974A-69BB77394E02}" destId="{3DD364D5-317E-4BAE-9F32-6DF0E2F4509B}" srcOrd="0" destOrd="0" presId="urn:microsoft.com/office/officeart/2008/layout/RadialCluster"/>
    <dgm:cxn modelId="{74D6E7EC-B53F-4D7E-B018-FF36B8132908}" type="presParOf" srcId="{3DD364D5-317E-4BAE-9F32-6DF0E2F4509B}" destId="{877A086B-DB15-40FE-84A9-61796D56AF91}" srcOrd="0" destOrd="0" presId="urn:microsoft.com/office/officeart/2008/layout/RadialCluster"/>
    <dgm:cxn modelId="{F6262366-CAD7-4E68-BF7A-B2D9FF85F6E5}" type="presParOf" srcId="{3DD364D5-317E-4BAE-9F32-6DF0E2F4509B}" destId="{FC9A5CA9-8754-4428-894E-91D6466F3BFA}" srcOrd="1" destOrd="0" presId="urn:microsoft.com/office/officeart/2008/layout/RadialCluster"/>
    <dgm:cxn modelId="{B9736C50-B15D-4D81-A66D-9AE44C87FFE9}" type="presParOf" srcId="{3DD364D5-317E-4BAE-9F32-6DF0E2F4509B}" destId="{9A47C3E7-D68C-4194-8EDC-D8F0C5A180B1}" srcOrd="2" destOrd="0" presId="urn:microsoft.com/office/officeart/2008/layout/RadialCluster"/>
    <dgm:cxn modelId="{035886EF-6302-43A7-AC3B-67E9E6BE26E7}" type="presParOf" srcId="{3DD364D5-317E-4BAE-9F32-6DF0E2F4509B}" destId="{B981248D-0700-4CB1-B7EE-BA7F94D8FAF3}" srcOrd="3" destOrd="0" presId="urn:microsoft.com/office/officeart/2008/layout/RadialCluster"/>
    <dgm:cxn modelId="{922E28E5-3A6F-4F32-A2A5-AE0E3C4378C0}" type="presParOf" srcId="{3DD364D5-317E-4BAE-9F32-6DF0E2F4509B}" destId="{22E74F34-42B9-4423-8B7F-C5B10498980E}" srcOrd="4" destOrd="0" presId="urn:microsoft.com/office/officeart/2008/layout/RadialCluster"/>
    <dgm:cxn modelId="{AEA62B6C-6D32-4F92-8405-FA274E0ED69D}" type="presParOf" srcId="{3DD364D5-317E-4BAE-9F32-6DF0E2F4509B}" destId="{8D2E36EC-64E2-4341-A763-C5432554BCB4}" srcOrd="5" destOrd="0" presId="urn:microsoft.com/office/officeart/2008/layout/RadialCluster"/>
    <dgm:cxn modelId="{29DEC472-B148-41CA-B07B-5AA39B22EDEE}" type="presParOf" srcId="{3DD364D5-317E-4BAE-9F32-6DF0E2F4509B}" destId="{05CA930A-E44A-42EA-B9B7-AD9F4440AD4C}" srcOrd="6" destOrd="0" presId="urn:microsoft.com/office/officeart/2008/layout/RadialCluster"/>
    <dgm:cxn modelId="{A23B3639-B9E3-404B-ABE0-F62BBF855258}" type="presParOf" srcId="{3DD364D5-317E-4BAE-9F32-6DF0E2F4509B}" destId="{5251B66B-2678-4DEE-8C8F-E559FA6FEE64}" srcOrd="7" destOrd="0" presId="urn:microsoft.com/office/officeart/2008/layout/RadialCluster"/>
    <dgm:cxn modelId="{4EBBADD9-DE59-4EA0-845F-5EC54DE2BDF3}" type="presParOf" srcId="{3DD364D5-317E-4BAE-9F32-6DF0E2F4509B}" destId="{9432B4DB-F380-4BA6-9FD9-3BDB8BAC422D}" srcOrd="8" destOrd="0" presId="urn:microsoft.com/office/officeart/2008/layout/RadialCluster"/>
    <dgm:cxn modelId="{62E0157B-D7D7-4E6F-9D00-AE1AE74C9903}" type="presParOf" srcId="{3DD364D5-317E-4BAE-9F32-6DF0E2F4509B}" destId="{44CD14AA-59CC-4A05-AA75-5039D295A5F7}" srcOrd="9" destOrd="0" presId="urn:microsoft.com/office/officeart/2008/layout/RadialCluster"/>
    <dgm:cxn modelId="{21767CAC-6FEE-4C68-8219-2E8E19D55B22}" type="presParOf" srcId="{3DD364D5-317E-4BAE-9F32-6DF0E2F4509B}" destId="{62DC7F68-6771-4BF2-867E-40BB56920EBD}" srcOrd="10" destOrd="0" presId="urn:microsoft.com/office/officeart/2008/layout/RadialCluster"/>
    <dgm:cxn modelId="{39B87663-A090-4FC0-B9A7-27D970FEBF02}" type="presParOf" srcId="{3DD364D5-317E-4BAE-9F32-6DF0E2F4509B}" destId="{6AD348AA-18B9-4ED1-8F20-D39F62E7012A}" srcOrd="11" destOrd="0" presId="urn:microsoft.com/office/officeart/2008/layout/RadialCluster"/>
    <dgm:cxn modelId="{A8A4AC6E-91CA-44D8-84E2-676A71BDA0E7}" type="presParOf" srcId="{3DD364D5-317E-4BAE-9F32-6DF0E2F4509B}" destId="{B2D287ED-D371-4B0F-A58B-29F250A2C44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A086B-DB15-40FE-84A9-61796D56AF91}">
      <dsp:nvSpPr>
        <dsp:cNvPr id="0" name=""/>
        <dsp:cNvSpPr/>
      </dsp:nvSpPr>
      <dsp:spPr>
        <a:xfrm>
          <a:off x="1958397" y="1239733"/>
          <a:ext cx="913886" cy="699310"/>
        </a:xfrm>
        <a:prstGeom prst="roundRect">
          <a:avLst/>
        </a:prstGeom>
        <a:solidFill>
          <a:srgbClr val="3E001F"/>
        </a:solidFill>
        <a:ln w="38100" cap="flat" cmpd="sng" algn="ctr">
          <a:solidFill>
            <a:srgbClr val="00B0F0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  <a:latin typeface="SutonnyMJ" pitchFamily="2" charset="0"/>
            </a:rPr>
            <a:t>mgvm</a:t>
          </a:r>
          <a:endParaRPr lang="en-US" sz="3200" b="1" kern="1200" dirty="0">
            <a:solidFill>
              <a:srgbClr val="FFFF00"/>
            </a:solidFill>
            <a:latin typeface="SutonnyMJ" pitchFamily="2" charset="0"/>
          </a:endParaRPr>
        </a:p>
      </dsp:txBody>
      <dsp:txXfrm>
        <a:off x="1992535" y="1273871"/>
        <a:ext cx="845610" cy="631034"/>
      </dsp:txXfrm>
    </dsp:sp>
    <dsp:sp modelId="{FC9A5CA9-8754-4428-894E-91D6466F3BFA}">
      <dsp:nvSpPr>
        <dsp:cNvPr id="0" name=""/>
        <dsp:cNvSpPr/>
      </dsp:nvSpPr>
      <dsp:spPr>
        <a:xfrm rot="16200000">
          <a:off x="2305592" y="1129984"/>
          <a:ext cx="2194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6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7C3E7-D68C-4194-8EDC-D8F0C5A180B1}">
      <dsp:nvSpPr>
        <dsp:cNvPr id="0" name=""/>
        <dsp:cNvSpPr/>
      </dsp:nvSpPr>
      <dsp:spPr>
        <a:xfrm>
          <a:off x="1741881" y="381334"/>
          <a:ext cx="1346918" cy="638902"/>
        </a:xfrm>
        <a:prstGeom prst="roundRect">
          <a:avLst/>
        </a:prstGeom>
        <a:solidFill>
          <a:srgbClr val="0000C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</a:rPr>
            <a:t>Ae¨qxfve</a:t>
          </a:r>
          <a:endParaRPr lang="en-US" sz="2800" b="1" kern="1200" dirty="0">
            <a:latin typeface="SutonnyMJ" pitchFamily="2" charset="0"/>
          </a:endParaRPr>
        </a:p>
      </dsp:txBody>
      <dsp:txXfrm>
        <a:off x="1773070" y="412523"/>
        <a:ext cx="1284540" cy="576524"/>
      </dsp:txXfrm>
    </dsp:sp>
    <dsp:sp modelId="{B981248D-0700-4CB1-B7EE-BA7F94D8FAF3}">
      <dsp:nvSpPr>
        <dsp:cNvPr id="0" name=""/>
        <dsp:cNvSpPr/>
      </dsp:nvSpPr>
      <dsp:spPr>
        <a:xfrm rot="20475000">
          <a:off x="2857068" y="1342116"/>
          <a:ext cx="573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423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74F34-42B9-4423-8B7F-C5B10498980E}">
      <dsp:nvSpPr>
        <dsp:cNvPr id="0" name=""/>
        <dsp:cNvSpPr/>
      </dsp:nvSpPr>
      <dsp:spPr>
        <a:xfrm>
          <a:off x="3415275" y="762331"/>
          <a:ext cx="1063052" cy="614391"/>
        </a:xfrm>
        <a:prstGeom prst="roundRect">
          <a:avLst/>
        </a:prstGeom>
        <a:solidFill>
          <a:srgbClr val="0000C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</a:rPr>
            <a:t>w`¦¸</a:t>
          </a:r>
        </a:p>
      </dsp:txBody>
      <dsp:txXfrm>
        <a:off x="3445267" y="792323"/>
        <a:ext cx="1003068" cy="554407"/>
      </dsp:txXfrm>
    </dsp:sp>
    <dsp:sp modelId="{8D2E36EC-64E2-4341-A763-C5432554BCB4}">
      <dsp:nvSpPr>
        <dsp:cNvPr id="0" name=""/>
        <dsp:cNvSpPr/>
      </dsp:nvSpPr>
      <dsp:spPr>
        <a:xfrm rot="1580598">
          <a:off x="2854123" y="1893253"/>
          <a:ext cx="349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745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A930A-E44A-42EA-B9B7-AD9F4440AD4C}">
      <dsp:nvSpPr>
        <dsp:cNvPr id="0" name=""/>
        <dsp:cNvSpPr/>
      </dsp:nvSpPr>
      <dsp:spPr>
        <a:xfrm>
          <a:off x="3126732" y="1970853"/>
          <a:ext cx="1358719" cy="614391"/>
        </a:xfrm>
        <a:prstGeom prst="roundRect">
          <a:avLst/>
        </a:prstGeom>
        <a:solidFill>
          <a:srgbClr val="0000C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</a:rPr>
            <a:t>Kg©aviq</a:t>
          </a:r>
          <a:endParaRPr lang="en-US" sz="2800" b="1" kern="1200" dirty="0">
            <a:latin typeface="SutonnyMJ" pitchFamily="2" charset="0"/>
          </a:endParaRPr>
        </a:p>
      </dsp:txBody>
      <dsp:txXfrm>
        <a:off x="3156724" y="2000845"/>
        <a:ext cx="1298735" cy="554407"/>
      </dsp:txXfrm>
    </dsp:sp>
    <dsp:sp modelId="{5251B66B-2678-4DEE-8C8F-E559FA6FEE64}">
      <dsp:nvSpPr>
        <dsp:cNvPr id="0" name=""/>
        <dsp:cNvSpPr/>
      </dsp:nvSpPr>
      <dsp:spPr>
        <a:xfrm rot="5561856">
          <a:off x="2117123" y="2207823"/>
          <a:ext cx="5381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155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2B4DB-F380-4BA6-9FD9-3BDB8BAC422D}">
      <dsp:nvSpPr>
        <dsp:cNvPr id="0" name=""/>
        <dsp:cNvSpPr/>
      </dsp:nvSpPr>
      <dsp:spPr>
        <a:xfrm>
          <a:off x="1692163" y="2476603"/>
          <a:ext cx="1333801" cy="614391"/>
        </a:xfrm>
        <a:prstGeom prst="roundRect">
          <a:avLst/>
        </a:prstGeom>
        <a:solidFill>
          <a:srgbClr val="0000C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</a:rPr>
            <a:t>Zrcyiæl</a:t>
          </a:r>
          <a:endParaRPr lang="en-US" sz="2800" b="1" kern="1200" dirty="0">
            <a:latin typeface="SutonnyMJ" pitchFamily="2" charset="0"/>
          </a:endParaRPr>
        </a:p>
      </dsp:txBody>
      <dsp:txXfrm>
        <a:off x="1722155" y="2506595"/>
        <a:ext cx="1273817" cy="554407"/>
      </dsp:txXfrm>
    </dsp:sp>
    <dsp:sp modelId="{44CD14AA-59CC-4A05-AA75-5039D295A5F7}">
      <dsp:nvSpPr>
        <dsp:cNvPr id="0" name=""/>
        <dsp:cNvSpPr/>
      </dsp:nvSpPr>
      <dsp:spPr>
        <a:xfrm rot="9745902">
          <a:off x="1708103" y="1772738"/>
          <a:ext cx="2562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270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C7F68-6771-4BF2-867E-40BB56920EBD}">
      <dsp:nvSpPr>
        <dsp:cNvPr id="0" name=""/>
        <dsp:cNvSpPr/>
      </dsp:nvSpPr>
      <dsp:spPr>
        <a:xfrm>
          <a:off x="375396" y="1717408"/>
          <a:ext cx="1338682" cy="611852"/>
        </a:xfrm>
        <a:prstGeom prst="roundRect">
          <a:avLst/>
        </a:prstGeom>
        <a:solidFill>
          <a:srgbClr val="0000C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</a:rPr>
            <a:t>eûeªxwn</a:t>
          </a:r>
          <a:endParaRPr lang="en-US" sz="2800" b="1" kern="1200" dirty="0">
            <a:latin typeface="SutonnyMJ" pitchFamily="2" charset="0"/>
          </a:endParaRPr>
        </a:p>
      </dsp:txBody>
      <dsp:txXfrm>
        <a:off x="405264" y="1747276"/>
        <a:ext cx="1278946" cy="552116"/>
      </dsp:txXfrm>
    </dsp:sp>
    <dsp:sp modelId="{6AD348AA-18B9-4ED1-8F20-D39F62E7012A}">
      <dsp:nvSpPr>
        <dsp:cNvPr id="0" name=""/>
        <dsp:cNvSpPr/>
      </dsp:nvSpPr>
      <dsp:spPr>
        <a:xfrm rot="12114450">
          <a:off x="1571734" y="1330793"/>
          <a:ext cx="4011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146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287ED-D371-4B0F-A58B-29F250A2C443}">
      <dsp:nvSpPr>
        <dsp:cNvPr id="0" name=""/>
        <dsp:cNvSpPr/>
      </dsp:nvSpPr>
      <dsp:spPr>
        <a:xfrm>
          <a:off x="519212" y="768268"/>
          <a:ext cx="1067005" cy="546282"/>
        </a:xfrm>
        <a:prstGeom prst="roundRect">
          <a:avLst/>
        </a:prstGeom>
        <a:solidFill>
          <a:srgbClr val="0000C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</a:rPr>
            <a:t>Ø›Ø</a:t>
          </a:r>
        </a:p>
      </dsp:txBody>
      <dsp:txXfrm>
        <a:off x="545879" y="794935"/>
        <a:ext cx="1013671" cy="492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9C6E5-D7CD-4F01-B84A-FEBA921A4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CC762-F024-47DB-8CE5-B690745A9B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EE991-49FD-4666-A7DB-276911462DBD}" type="datetime1">
              <a:rPr lang="en-US" smtClean="0"/>
              <a:t>24-Mar-21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42470-6AC0-4380-A2A3-7A5AD8E7A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DFE7F-F968-4C3D-A1BB-270798310C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5599-A47B-4C39-919B-2795A962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41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CF0A-B008-491D-8A62-FB093A80B319}" type="datetime1">
              <a:rPr lang="en-US" smtClean="0"/>
              <a:t>24-Mar-21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4D53C-2992-4039-9E30-73E95763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3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8E62-2249-4297-B133-5FEF3E09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E34C9-4C0B-490F-ADA6-FF3837A1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75BC-8E9E-4469-97D1-118DEECB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26F0-09EE-4216-A110-A6270FFC84C4}" type="datetime3">
              <a:rPr lang="en-US" smtClean="0"/>
              <a:t>24 March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89B7-D14A-468B-B127-00778F26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4E8D-5988-4FB1-AF21-92D40202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39E-AC2A-4B4A-9958-BF274B4A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A44EF-EA26-4412-B12D-82155783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0B78-FC7E-4076-AB20-2DAFCD61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AEB2-72A3-469E-8A13-364A3319532A}" type="datetime3">
              <a:rPr lang="en-US" smtClean="0"/>
              <a:t>24 March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2092-B5C1-4AB3-88D9-FBA0142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2E73-43E1-4C24-ACBC-E15688DF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88D25-BACA-4147-AF5B-3CA83332F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C9BE-37AF-447A-91E3-C33A9C43C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1556-C8DB-48FB-920C-7F5CBDBA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C3B-6D92-4761-BFBE-1802D0DB3ECC}" type="datetime3">
              <a:rPr lang="en-US" smtClean="0"/>
              <a:t>24 March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D58-FC24-431F-BB89-168E4D10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03B1-0C13-4BED-AAB7-F6EC2CD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4F1F-C98D-46F9-9554-04AC9C75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E91F-E024-44BE-AACF-B1EF370C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9BD5-FC41-4168-A0A6-7E7C541B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4ED0-3B85-4D2D-BEE8-D2A7F54A918B}" type="datetime3">
              <a:rPr lang="en-US" smtClean="0"/>
              <a:t>24 March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BC6C-7C23-4E1B-A689-3F313D5A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15C-95B8-452C-984D-EEA00AD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D14B-6E13-48B6-B73C-FF3F45E6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ACF84-EF6A-4923-9584-4D09D33E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3B89-BA1F-438E-811B-A015738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27F9-EB88-42BA-A80E-AC03842ED44D}" type="datetime3">
              <a:rPr lang="en-US" smtClean="0"/>
              <a:t>24 March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FA09-1E35-485F-A186-6481BF26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74A3-F697-4FE7-AC30-05B86778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2A1-8CA5-4071-84F0-C1985316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50D7-D1BC-46EA-9C38-8B912E22E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28926-72D9-473B-96D1-2F3F2FBD5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BFDE7-96AC-44C0-9AF6-C924A08C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B42-B108-45CD-A00F-331CB3797055}" type="datetime3">
              <a:rPr lang="en-US" smtClean="0"/>
              <a:t>24 March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F1A6F-FD3F-43FF-BCFE-35AD9F2C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7227-14C8-47F9-A28D-761B9415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D160-8D7A-4381-882B-B9ED030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E28CD-9C57-4A29-BA61-2E80E66E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FC62C-1F86-437B-8E44-8EEA7C5CC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33F0-518A-4E56-BD32-A7E0B443F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6495A-62FF-42B6-8544-8A8F3B1FA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B4267-2742-4ABE-AA54-60A160D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8FB3-A9AD-4CC4-BD9B-71F9BF746E8D}" type="datetime3">
              <a:rPr lang="en-US" smtClean="0"/>
              <a:t>24 March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7E22D-A205-42A1-8CB6-97CD872A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E67B7-D04E-43D8-AD64-6004129B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77C4-B091-48E1-9A3D-7B15B7C5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E1D32-6EF2-4C8F-8493-B81D094B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546D-FFD8-4769-B27A-0899016923A3}" type="datetime3">
              <a:rPr lang="en-US" smtClean="0"/>
              <a:t>24 March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99521-97C9-4759-8630-3326AFCB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22BC2-07C3-4421-BCDC-07B23E3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ABED2-4F70-4304-BA9F-FC26E81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CE03-B7F6-4EF0-A0AE-09A97DA7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1006" y="177600"/>
            <a:ext cx="2834639" cy="365125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SutonnyMJ" pitchFamily="2" charset="0"/>
              </a:defRPr>
            </a:lvl1pPr>
          </a:lstStyle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C2CF-070F-419C-890B-DF19B274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99FD-048D-4CF7-81E1-2D66C749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8A71-68EA-41A7-AAAE-C6E4C331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43EC-90AE-4141-B540-963BD892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A627E-AE19-4497-96A3-E0227A04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FB16-0CB5-4C7D-818F-F73765CDBB17}" type="datetime3">
              <a:rPr lang="en-US" smtClean="0"/>
              <a:t>24 March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56A93-EC01-48AF-A2AE-8C5C705A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7373F-D052-4620-8C97-637B977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701-355E-48FE-BD71-CBB599C0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2977B-C4BE-45D8-9C22-443900224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BFC7A-B674-4EBC-BF69-BB3A3F9D7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45D3C-25E3-4AA9-B316-07F5BF3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C7BE-C1EB-4728-BFF0-ED374D539C81}" type="datetime3">
              <a:rPr lang="en-US" smtClean="0"/>
              <a:t>24 March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715BA-183E-4454-B9CC-A6B43E64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677F-81BB-4A72-A787-D6BDA83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FFF00">
                <a:alpha val="50000"/>
              </a:srgbClr>
            </a:gs>
            <a:gs pos="34000">
              <a:srgbClr val="00B0F0">
                <a:alpha val="49000"/>
              </a:srgbClr>
            </a:gs>
            <a:gs pos="54000">
              <a:srgbClr val="FF0000">
                <a:alpha val="16000"/>
              </a:srgbClr>
            </a:gs>
            <a:gs pos="93000">
              <a:schemeClr val="accent6">
                <a:lumMod val="60000"/>
                <a:lumOff val="40000"/>
              </a:schemeClr>
            </a:gs>
            <a:gs pos="75000">
              <a:srgbClr val="92D050">
                <a:alpha val="2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BAE0-4304-4F41-8A74-87AC95799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594" y="6295055"/>
            <a:ext cx="2080846" cy="365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B9F0DA2-7F7B-4546-B747-86A91F6EEA8D}" type="datetime3">
              <a:rPr lang="en-US" smtClean="0"/>
              <a:t>24 March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8C60-DFE4-4AE1-8DE7-E69DF36FB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3" y="195548"/>
            <a:ext cx="2468881" cy="4314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99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2400" b="1">
                <a:solidFill>
                  <a:srgbClr val="660066"/>
                </a:solidFill>
                <a:latin typeface="SutonnyMJ" pitchFamily="2" charset="0"/>
                <a:cs typeface="Times New Roman" panose="02020603050405020304" pitchFamily="18" charset="0"/>
              </a:defRPr>
            </a:lvl1pPr>
          </a:lstStyle>
          <a:p>
            <a:r>
              <a:rPr lang="as-IN" dirty="0"/>
              <a:t>পাঠ শিরোনাম: </a:t>
            </a:r>
            <a:r>
              <a:rPr lang="as-IN" dirty="0">
                <a:solidFill>
                  <a:srgbClr val="FF0000"/>
                </a:solidFill>
              </a:rPr>
              <a:t>সমাস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0F0B-500A-4DE7-94F7-6EFDE2BB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964" y="6272949"/>
            <a:ext cx="903513" cy="365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AABADB5-E4D6-4083-AC18-6D1B29890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8A009-9EE1-445A-A2DC-4A42BDB42004}"/>
              </a:ext>
            </a:extLst>
          </p:cNvPr>
          <p:cNvSpPr txBox="1"/>
          <p:nvPr userDrawn="1"/>
        </p:nvSpPr>
        <p:spPr>
          <a:xfrm>
            <a:off x="4702629" y="6319409"/>
            <a:ext cx="3670662" cy="338554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</a:t>
            </a:r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79A2494-1F93-440D-B53B-BF9F79519F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313" y="142477"/>
            <a:ext cx="855029" cy="97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A872DA6-2041-42F0-8DA4-3BCEC79AE020}"/>
              </a:ext>
            </a:extLst>
          </p:cNvPr>
          <p:cNvSpPr/>
          <p:nvPr userDrawn="1"/>
        </p:nvSpPr>
        <p:spPr>
          <a:xfrm>
            <a:off x="1" y="-28135"/>
            <a:ext cx="12192000" cy="6886135"/>
          </a:xfrm>
          <a:prstGeom prst="frame">
            <a:avLst>
              <a:gd name="adj1" fmla="val 2595"/>
            </a:avLst>
          </a:prstGeom>
          <a:gradFill flip="none" rotWithShape="1">
            <a:gsLst>
              <a:gs pos="0">
                <a:srgbClr val="FF0000"/>
              </a:gs>
              <a:gs pos="33000">
                <a:srgbClr val="FFFF00"/>
              </a:gs>
              <a:gs pos="62000">
                <a:srgbClr val="ED2FB7"/>
              </a:gs>
              <a:gs pos="100000">
                <a:srgbClr val="0000CC"/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tam01712310595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uadhikary22@gmail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6F23141-BDC0-4626-A691-E35AEB77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1151" y="5056943"/>
            <a:ext cx="3785619" cy="501650"/>
          </a:xfrm>
        </p:spPr>
        <p:txBody>
          <a:bodyPr/>
          <a:lstStyle/>
          <a:p>
            <a:pPr algn="ctr"/>
            <a:r>
              <a:rPr lang="en-US" sz="2400" b="1" spc="5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ZvwiL</a:t>
            </a:r>
            <a:r>
              <a:rPr lang="en-US" sz="2400" b="1" spc="5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- </a:t>
            </a:r>
            <a:fld id="{3728FCCB-D493-445C-A001-179AF3F0286C}" type="datetime3">
              <a:rPr lang="en-US" sz="2400" b="1" spc="5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24 March 2021</a:t>
            </a:fld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C9E40-66D8-4AF7-8189-0D48D6F5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97" y="401221"/>
            <a:ext cx="2981325" cy="29813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A500-B9D4-4198-A97E-14985E2A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532FC-1BC3-41B4-960A-733442046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6" y="2064539"/>
            <a:ext cx="2001027" cy="4656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4BC695-014B-4900-A7FB-7FB7869C9A22}"/>
              </a:ext>
            </a:extLst>
          </p:cNvPr>
          <p:cNvSpPr txBox="1"/>
          <p:nvPr/>
        </p:nvSpPr>
        <p:spPr>
          <a:xfrm>
            <a:off x="2272303" y="770021"/>
            <a:ext cx="6763413" cy="407871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220BA9"/>
                </a:solidFill>
                <a:latin typeface="SutonnyMJ" pitchFamily="2" charset="0"/>
              </a:rPr>
              <a:t>gvwëwgwWqv</a:t>
            </a:r>
            <a:r>
              <a:rPr lang="en-US" sz="4800" b="1" dirty="0">
                <a:solidFill>
                  <a:srgbClr val="220BA9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220BA9"/>
                </a:solidFill>
                <a:latin typeface="SutonnyMJ" pitchFamily="2" charset="0"/>
              </a:rPr>
              <a:t>K¬v‡m</a:t>
            </a:r>
            <a:r>
              <a:rPr lang="en-US" sz="4800" b="1" dirty="0">
                <a:solidFill>
                  <a:srgbClr val="220BA9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220BA9"/>
                </a:solidFill>
                <a:latin typeface="SutonnyMJ" pitchFamily="2" charset="0"/>
              </a:rPr>
              <a:t>mKj‡K</a:t>
            </a:r>
            <a:r>
              <a:rPr lang="en-US" sz="4800" b="1" dirty="0">
                <a:solidFill>
                  <a:srgbClr val="220BA9"/>
                </a:solidFill>
                <a:latin typeface="SutonnyMJ" pitchFamily="2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MeghnaMJ " panose="00000400000000000000" pitchFamily="2" charset="0"/>
              </a:rPr>
              <a:t>¯^</a:t>
            </a:r>
            <a:r>
              <a:rPr lang="en-US" sz="9600" b="1" dirty="0" err="1">
                <a:solidFill>
                  <a:srgbClr val="FF0000"/>
                </a:solidFill>
                <a:latin typeface="MeghnaMJ " panose="00000400000000000000" pitchFamily="2" charset="0"/>
              </a:rPr>
              <a:t>vMZg</a:t>
            </a:r>
            <a:endParaRPr lang="en-US" sz="4800" b="1" dirty="0">
              <a:solidFill>
                <a:srgbClr val="FF0000"/>
              </a:solidFill>
              <a:latin typeface="MeghnaMJ 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AD3CA-458E-440F-9A62-4F306292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243-2B73-4E8B-A29C-DA041829E377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AE88E-E752-44E0-A2E9-054C6CCE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0895" y="186645"/>
            <a:ext cx="4114799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220FF-FA8F-4BBF-8FFC-41A76813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6243CB-9FCD-4574-A045-022E3FF28742}"/>
              </a:ext>
            </a:extLst>
          </p:cNvPr>
          <p:cNvSpPr/>
          <p:nvPr/>
        </p:nvSpPr>
        <p:spPr>
          <a:xfrm>
            <a:off x="3621506" y="612835"/>
            <a:ext cx="4908885" cy="690280"/>
          </a:xfrm>
          <a:prstGeom prst="ellipse">
            <a:avLst/>
          </a:prstGeom>
          <a:solidFill>
            <a:srgbClr val="99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mwÜ</a:t>
            </a:r>
            <a:r>
              <a:rPr lang="en-US" sz="3200" b="1" dirty="0">
                <a:latin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</a:rPr>
              <a:t>mgv‡mi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cv_©K</a:t>
            </a:r>
            <a:r>
              <a:rPr lang="en-US" sz="3200" b="1" dirty="0">
                <a:latin typeface="SutonnyMJ" pitchFamily="2" charset="0"/>
              </a:rPr>
              <a:t>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A21FA-EEC4-47E4-AB63-E6DAEE684193}"/>
              </a:ext>
            </a:extLst>
          </p:cNvPr>
          <p:cNvSpPr txBox="1"/>
          <p:nvPr/>
        </p:nvSpPr>
        <p:spPr>
          <a:xfrm>
            <a:off x="252379" y="1465003"/>
            <a:ext cx="11650925" cy="4639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A‡bK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I </a:t>
            </a:r>
            <a:r>
              <a:rPr lang="en-US" sz="2400" b="1" dirty="0" err="1">
                <a:latin typeface="SutonnyMJ" pitchFamily="2" charset="0"/>
              </a:rPr>
              <a:t>mgvm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GKiKg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g‡b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cv‡i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ev¯Í‡e</a:t>
            </a:r>
            <a:r>
              <a:rPr lang="en-US" sz="2400" b="1" dirty="0">
                <a:latin typeface="SutonnyMJ" pitchFamily="2" charset="0"/>
              </a:rPr>
              <a:t> G‡`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g‡a</a:t>
            </a:r>
            <a:r>
              <a:rPr lang="en-US" sz="2400" b="1" dirty="0">
                <a:latin typeface="SutonnyMJ" pitchFamily="2" charset="0"/>
              </a:rPr>
              <a:t>¨ †</a:t>
            </a:r>
            <a:r>
              <a:rPr lang="en-US" sz="2400" b="1" dirty="0" err="1">
                <a:latin typeface="SutonnyMJ" pitchFamily="2" charset="0"/>
              </a:rPr>
              <a:t>gŠwjK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cv_©K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i‡q‡Q</a:t>
            </a:r>
            <a:r>
              <a:rPr lang="en-US" sz="2400" b="1" dirty="0">
                <a:latin typeface="SutonnyMJ" pitchFamily="2" charset="0"/>
              </a:rPr>
              <a:t>, G¸‡</a:t>
            </a:r>
            <a:r>
              <a:rPr lang="en-US" sz="2400" b="1" dirty="0" err="1">
                <a:latin typeface="SutonnyMJ" pitchFamily="2" charset="0"/>
              </a:rPr>
              <a:t>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wb¤œiƒc</a:t>
            </a:r>
            <a:r>
              <a:rPr lang="en-US" sz="2400" b="1" dirty="0">
                <a:latin typeface="SutonnyMJ" pitchFamily="2" charset="0"/>
              </a:rPr>
              <a:t>: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1B2900AA-8C50-4DA6-9796-C45EB5C79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359338"/>
                  </p:ext>
                </p:extLst>
              </p:nvPr>
            </p:nvGraphicFramePr>
            <p:xfrm>
              <a:off x="252662" y="2095886"/>
              <a:ext cx="11650641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1076">
                      <a:extLst>
                        <a:ext uri="{9D8B030D-6E8A-4147-A177-3AD203B41FA5}">
                          <a16:colId xmlns:a16="http://schemas.microsoft.com/office/drawing/2014/main" val="3419442595"/>
                        </a:ext>
                      </a:extLst>
                    </a:gridCol>
                    <a:gridCol w="5839565">
                      <a:extLst>
                        <a:ext uri="{9D8B030D-6E8A-4147-A177-3AD203B41FA5}">
                          <a16:colId xmlns:a16="http://schemas.microsoft.com/office/drawing/2014/main" val="2297495111"/>
                        </a:ext>
                      </a:extLst>
                    </a:gridCol>
                  </a:tblGrid>
                  <a:tr h="5075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mwÜ</a:t>
                          </a:r>
                          <a:r>
                            <a:rPr lang="en-US" sz="28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3E001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mgvm</a:t>
                          </a:r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3E001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411088"/>
                      </a:ext>
                    </a:extLst>
                  </a:tr>
                  <a:tr h="1436305">
                    <a:tc>
                      <a:txBody>
                        <a:bodyPr/>
                        <a:lstStyle/>
                        <a:p>
                          <a:pPr marL="342900" indent="-342900" algn="just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`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yBwU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eY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©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ci¯úi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wbKUeZ©x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n‡j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Df‡qi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wgjb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nq,</a:t>
                          </a:r>
                        </a:p>
                        <a:p>
                          <a:pPr marL="0" indent="0" algn="just">
                            <a:buFont typeface="Wingdings" panose="05000000000000000000" pitchFamily="2" charset="2"/>
                            <a:buNone/>
                          </a:pP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oMath>
                          </a14:m>
                          <a:endParaRPr lang="en-US" sz="2400" b="1" dirty="0"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 algn="just">
                            <a:buFont typeface="Wingdings" panose="05000000000000000000" pitchFamily="2" charset="2"/>
                            <a:buNone/>
                          </a:pP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‡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hgbt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`qv +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AY©et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= `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qvY©et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(Av + A = Av)</a:t>
                          </a:r>
                        </a:p>
                        <a:p>
                          <a:pPr marL="342900" indent="-342900" algn="just">
                            <a:buFont typeface="Wingdings" panose="05000000000000000000" pitchFamily="2" charset="2"/>
                            <a:buChar char="Ø"/>
                          </a:pPr>
                          <a:endParaRPr lang="en-US" sz="2400" b="1" dirty="0">
                            <a:solidFill>
                              <a:srgbClr val="FF0000"/>
                            </a:solidFill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indent="-342900" algn="just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mwÜ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A_©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wgjb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marL="342900" indent="-342900" algn="just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mwÜ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kã‡K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ms‡ÿc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K‡i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marL="342900" indent="-342900" algn="just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mwÜ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jÿ</a:t>
                          </a:r>
                          <a:r>
                            <a:rPr lang="en-US" sz="2400" b="1" dirty="0">
                              <a:latin typeface="SutonnyMJ" pitchFamily="2" charset="0"/>
                            </a:rPr>
                            <a:t>¨ </a:t>
                          </a:r>
                          <a:r>
                            <a:rPr lang="en-US" sz="2400" b="1" dirty="0" err="1">
                              <a:latin typeface="SutonnyMJ" pitchFamily="2" charset="0"/>
                            </a:rPr>
                            <a:t>iv‡L</a:t>
                          </a:r>
                          <a:r>
                            <a:rPr lang="en-US" sz="2400" b="1" dirty="0">
                              <a:latin typeface="SutonnyMJ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</a:rPr>
                            <a:t>D”Pvi‡Yi</a:t>
                          </a:r>
                          <a:r>
                            <a:rPr lang="en-US" sz="2400" b="1" dirty="0">
                              <a:latin typeface="SutonnyMJ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</a:rPr>
                            <a:t>w`‡K</a:t>
                          </a:r>
                          <a:r>
                            <a:rPr lang="en-US" sz="2400" b="1" dirty="0">
                              <a:latin typeface="SutonnyMJ" pitchFamily="2" charset="0"/>
                            </a:rPr>
                            <a:t>,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indent="-342900" algn="just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mwÜ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3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cÖKvi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`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yB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ev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Z‡ZvwaK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 c†`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GKc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‡` 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cwiYZ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nq,</a:t>
                          </a:r>
                        </a:p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oMath>
                          </a14:m>
                          <a:endParaRPr lang="en-US" sz="2400" b="1" dirty="0">
                            <a:latin typeface="SutonnyMJ" pitchFamily="2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 algn="l">
                            <a:buFont typeface="Wingdings" panose="05000000000000000000" pitchFamily="2" charset="2"/>
                            <a:buNone/>
                          </a:pP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‡</a:t>
                          </a:r>
                          <a:r>
                            <a:rPr lang="en-US" sz="24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hgbt</a:t>
                          </a:r>
                          <a:r>
                            <a:rPr lang="en-US" sz="24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gnvb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†h 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exi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gnvexi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gnvb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Ges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exi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gnvexi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indent="-342900" algn="l">
                            <a:buFont typeface="Wingdings" panose="05000000000000000000" pitchFamily="2" charset="2"/>
                            <a:buChar char="Ø"/>
                          </a:pPr>
                          <a:endParaRPr lang="en-US" sz="2400" b="1" dirty="0">
                            <a:solidFill>
                              <a:srgbClr val="FF0000"/>
                            </a:solidFill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indent="-342900" algn="l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mgvm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A_©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ms‡ÿcY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marL="342900" indent="-342900" algn="l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mgvm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evK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¨‡K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ms‡ÿc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K‡i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,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mgvm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jÿ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¨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iv‡L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 A‡_©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w`‡K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</a:rPr>
                            <a:t>,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mgvm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6 </a:t>
                          </a: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cÖKvi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SutonnyMJ" pitchFamily="2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3822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1B2900AA-8C50-4DA6-9796-C45EB5C79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359338"/>
                  </p:ext>
                </p:extLst>
              </p:nvPr>
            </p:nvGraphicFramePr>
            <p:xfrm>
              <a:off x="252662" y="2095886"/>
              <a:ext cx="11650641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11076">
                      <a:extLst>
                        <a:ext uri="{9D8B030D-6E8A-4147-A177-3AD203B41FA5}">
                          <a16:colId xmlns:a16="http://schemas.microsoft.com/office/drawing/2014/main" val="3419442595"/>
                        </a:ext>
                      </a:extLst>
                    </a:gridCol>
                    <a:gridCol w="5839565">
                      <a:extLst>
                        <a:ext uri="{9D8B030D-6E8A-4147-A177-3AD203B41FA5}">
                          <a16:colId xmlns:a16="http://schemas.microsoft.com/office/drawing/2014/main" val="229749511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mwÜ</a:t>
                          </a:r>
                          <a:r>
                            <a:rPr lang="en-US" sz="2800" b="1" dirty="0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3E001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SutonnyMJ" pitchFamily="2" charset="0"/>
                              <a:cs typeface="Times New Roman" panose="02020603050405020304" pitchFamily="18" charset="0"/>
                            </a:rPr>
                            <a:t>mgvm</a:t>
                          </a:r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3E001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411088"/>
                      </a:ext>
                    </a:extLst>
                  </a:tr>
                  <a:tr h="3017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5" t="-19153" r="-100839" b="-4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687" t="-19153" r="-418" b="-4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43822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ardrop 10">
            <a:extLst>
              <a:ext uri="{FF2B5EF4-FFF2-40B4-BE49-F238E27FC236}">
                <a16:creationId xmlns:a16="http://schemas.microsoft.com/office/drawing/2014/main" id="{70D26755-A67A-491A-920A-C5121AF58680}"/>
              </a:ext>
            </a:extLst>
          </p:cNvPr>
          <p:cNvSpPr/>
          <p:nvPr/>
        </p:nvSpPr>
        <p:spPr>
          <a:xfrm>
            <a:off x="2775599" y="3763518"/>
            <a:ext cx="830174" cy="433146"/>
          </a:xfrm>
          <a:prstGeom prst="teardrop">
            <a:avLst>
              <a:gd name="adj" fmla="val 125926"/>
            </a:avLst>
          </a:prstGeom>
          <a:solidFill>
            <a:srgbClr val="0000CC"/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SutonnyMJ" pitchFamily="2" charset="0"/>
              </a:rPr>
              <a:t>eY</a:t>
            </a:r>
            <a:r>
              <a:rPr lang="en-US" b="1" dirty="0">
                <a:latin typeface="SutonnyMJ" pitchFamily="2" charset="0"/>
              </a:rPr>
              <a:t>©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108F100F-903C-4D64-8B5C-8B8BE50A0C7C}"/>
              </a:ext>
            </a:extLst>
          </p:cNvPr>
          <p:cNvSpPr/>
          <p:nvPr/>
        </p:nvSpPr>
        <p:spPr>
          <a:xfrm flipH="1">
            <a:off x="4369938" y="3797634"/>
            <a:ext cx="830174" cy="433146"/>
          </a:xfrm>
          <a:prstGeom prst="teardrop">
            <a:avLst>
              <a:gd name="adj" fmla="val 146260"/>
            </a:avLst>
          </a:prstGeom>
          <a:solidFill>
            <a:srgbClr val="0000CC"/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SutonnyMJ" pitchFamily="2" charset="0"/>
              </a:rPr>
              <a:t>eY</a:t>
            </a:r>
            <a:r>
              <a:rPr lang="en-US" b="1" dirty="0">
                <a:latin typeface="SutonnyMJ" pitchFamily="2" charset="0"/>
              </a:rPr>
              <a:t>©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1E6DED07-69EF-4C2B-BA27-9029EB0A8866}"/>
              </a:ext>
            </a:extLst>
          </p:cNvPr>
          <p:cNvSpPr/>
          <p:nvPr/>
        </p:nvSpPr>
        <p:spPr>
          <a:xfrm flipH="1">
            <a:off x="5197952" y="3761788"/>
            <a:ext cx="830174" cy="433146"/>
          </a:xfrm>
          <a:prstGeom prst="teardrop">
            <a:avLst>
              <a:gd name="adj" fmla="val 149649"/>
            </a:avLst>
          </a:prstGeom>
          <a:solidFill>
            <a:srgbClr val="0000CC"/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SutonnyMJ" pitchFamily="2" charset="0"/>
              </a:rPr>
              <a:t>eY</a:t>
            </a:r>
            <a:r>
              <a:rPr lang="en-US" b="1" dirty="0">
                <a:latin typeface="SutonnyMJ" pitchFamily="2" charset="0"/>
              </a:rPr>
              <a:t>©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27DCCCE0-D1DA-4AC0-8754-E2A7C498F954}"/>
              </a:ext>
            </a:extLst>
          </p:cNvPr>
          <p:cNvSpPr/>
          <p:nvPr/>
        </p:nvSpPr>
        <p:spPr>
          <a:xfrm>
            <a:off x="8735182" y="3831699"/>
            <a:ext cx="830174" cy="433146"/>
          </a:xfrm>
          <a:prstGeom prst="teardrop">
            <a:avLst>
              <a:gd name="adj" fmla="val 122537"/>
            </a:avLst>
          </a:prstGeom>
          <a:solidFill>
            <a:srgbClr val="0000CC"/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utonnyMJ" pitchFamily="2" charset="0"/>
              </a:rPr>
              <a:t>c`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57178657-F2EA-4B65-9BDC-7F243403C3ED}"/>
              </a:ext>
            </a:extLst>
          </p:cNvPr>
          <p:cNvSpPr/>
          <p:nvPr/>
        </p:nvSpPr>
        <p:spPr>
          <a:xfrm flipH="1">
            <a:off x="10690090" y="3773445"/>
            <a:ext cx="830174" cy="433146"/>
          </a:xfrm>
          <a:prstGeom prst="teardrop">
            <a:avLst>
              <a:gd name="adj" fmla="val 125926"/>
            </a:avLst>
          </a:prstGeom>
          <a:solidFill>
            <a:srgbClr val="0000CC"/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utonnyMJ" pitchFamily="2" charset="0"/>
              </a:rPr>
              <a:t>c`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A9D29EF-2A9E-4B11-B8F0-5476BCCC184B}"/>
              </a:ext>
            </a:extLst>
          </p:cNvPr>
          <p:cNvSpPr/>
          <p:nvPr/>
        </p:nvSpPr>
        <p:spPr>
          <a:xfrm>
            <a:off x="9661357" y="2950197"/>
            <a:ext cx="1660358" cy="385155"/>
          </a:xfrm>
          <a:prstGeom prst="wedgeEllipseCallout">
            <a:avLst>
              <a:gd name="adj1" fmla="val 49940"/>
              <a:gd name="adj2" fmla="val 59607"/>
            </a:avLst>
          </a:prstGeom>
          <a:solidFill>
            <a:srgbClr val="23120F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utonnyMJ" pitchFamily="2" charset="0"/>
              </a:rPr>
              <a:t>GK c`</a:t>
            </a:r>
          </a:p>
        </p:txBody>
      </p:sp>
      <p:sp>
        <p:nvSpPr>
          <p:cNvPr id="14" name="Star: 32 Points 13">
            <a:extLst>
              <a:ext uri="{FF2B5EF4-FFF2-40B4-BE49-F238E27FC236}">
                <a16:creationId xmlns:a16="http://schemas.microsoft.com/office/drawing/2014/main" id="{E81B9848-B246-4867-86EB-D0183CD7B5C5}"/>
              </a:ext>
            </a:extLst>
          </p:cNvPr>
          <p:cNvSpPr/>
          <p:nvPr/>
        </p:nvSpPr>
        <p:spPr>
          <a:xfrm rot="19700846">
            <a:off x="3451" y="896725"/>
            <a:ext cx="3874722" cy="752491"/>
          </a:xfrm>
          <a:prstGeom prst="star32">
            <a:avLst>
              <a:gd name="adj" fmla="val 33452"/>
            </a:avLst>
          </a:prstGeom>
          <a:solidFill>
            <a:srgbClr val="6600CC"/>
          </a:solidFill>
          <a:ln w="28575">
            <a:solidFill>
              <a:srgbClr val="00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1D0EB-DC88-42E4-AC51-0F27F5FD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5434-5C1C-4E60-AA66-8CD20E412330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1F8D0-75B1-4FF3-82D2-22232BBA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7" y="172577"/>
            <a:ext cx="3356811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03E12-0F5D-4B57-BA49-979BFCB6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636E3-8C44-4129-BD05-2B1573D5E77E}"/>
              </a:ext>
            </a:extLst>
          </p:cNvPr>
          <p:cNvSpPr txBox="1"/>
          <p:nvPr/>
        </p:nvSpPr>
        <p:spPr>
          <a:xfrm>
            <a:off x="457190" y="1263297"/>
            <a:ext cx="1120140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SutonnyMJ" pitchFamily="2" charset="0"/>
              </a:rPr>
              <a:t>mgvm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m¤ú‡K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AviI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we¯ÍvwiZ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Av‡jvPbv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Kivi</a:t>
            </a:r>
            <a:r>
              <a:rPr lang="en-US" sz="3200" b="1" dirty="0">
                <a:latin typeface="SutonnyMJ" pitchFamily="2" charset="0"/>
              </a:rPr>
              <a:t> c~‡e© </a:t>
            </a:r>
            <a:r>
              <a:rPr lang="en-US" sz="3200" b="1" dirty="0" err="1">
                <a:latin typeface="SutonnyMJ" pitchFamily="2" charset="0"/>
              </a:rPr>
              <a:t>mgvm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m¤úwK©Z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wb</a:t>
            </a:r>
            <a:r>
              <a:rPr lang="en-US" sz="3200" b="1" dirty="0">
                <a:latin typeface="SutonnyMJ" pitchFamily="2" charset="0"/>
              </a:rPr>
              <a:t>‡¤œv³ </a:t>
            </a:r>
            <a:r>
              <a:rPr lang="en-US" sz="3200" b="1" dirty="0" err="1">
                <a:latin typeface="SutonnyMJ" pitchFamily="2" charset="0"/>
              </a:rPr>
              <a:t>Uvg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</a:rPr>
              <a:t> c`¸‡</a:t>
            </a:r>
            <a:r>
              <a:rPr lang="en-US" sz="3200" b="1" dirty="0" err="1">
                <a:latin typeface="SutonnyMJ" pitchFamily="2" charset="0"/>
              </a:rPr>
              <a:t>jvi</a:t>
            </a:r>
            <a:r>
              <a:rPr lang="en-US" sz="3200" b="1" dirty="0">
                <a:latin typeface="SutonnyMJ" pitchFamily="2" charset="0"/>
              </a:rPr>
              <a:t> mv‡_ </a:t>
            </a:r>
            <a:r>
              <a:rPr lang="en-US" sz="3200" b="1" dirty="0" err="1">
                <a:latin typeface="SutonnyMJ" pitchFamily="2" charset="0"/>
              </a:rPr>
              <a:t>cwiwPZ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nB</a:t>
            </a:r>
            <a:r>
              <a:rPr lang="en-US" sz="3200" b="1" dirty="0">
                <a:latin typeface="SutonnyMJ" pitchFamily="2" charset="0"/>
              </a:rPr>
              <a:t>|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950AFEAC-1D26-4351-80CF-A00451015C66}"/>
              </a:ext>
            </a:extLst>
          </p:cNvPr>
          <p:cNvSpPr/>
          <p:nvPr/>
        </p:nvSpPr>
        <p:spPr>
          <a:xfrm>
            <a:off x="1287379" y="2767261"/>
            <a:ext cx="9998242" cy="1371594"/>
          </a:xfrm>
          <a:prstGeom prst="flowChartTerminator">
            <a:avLst/>
          </a:prstGeom>
          <a:solidFill>
            <a:srgbClr val="0000CC"/>
          </a:solidFill>
          <a:ln w="5715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SutonnyMJ" pitchFamily="2" charset="0"/>
              </a:rPr>
              <a:t>mgm¨gvb</a:t>
            </a:r>
            <a:r>
              <a:rPr lang="en-US" sz="4000" b="1" dirty="0">
                <a:latin typeface="SutonnyMJ" pitchFamily="2" charset="0"/>
              </a:rPr>
              <a:t> c`, </a:t>
            </a:r>
            <a:r>
              <a:rPr lang="en-US" sz="4000" b="1" dirty="0" err="1">
                <a:latin typeface="SutonnyMJ" pitchFamily="2" charset="0"/>
              </a:rPr>
              <a:t>mg¯Í</a:t>
            </a:r>
            <a:r>
              <a:rPr lang="en-US" sz="4000" b="1" dirty="0">
                <a:latin typeface="SutonnyMJ" pitchFamily="2" charset="0"/>
              </a:rPr>
              <a:t> c`, </a:t>
            </a:r>
            <a:r>
              <a:rPr lang="en-US" sz="4000" b="1" dirty="0" err="1">
                <a:latin typeface="SutonnyMJ" pitchFamily="2" charset="0"/>
              </a:rPr>
              <a:t>c~e</a:t>
            </a:r>
            <a:r>
              <a:rPr lang="en-US" sz="4000" b="1" dirty="0">
                <a:latin typeface="SutonnyMJ" pitchFamily="2" charset="0"/>
              </a:rPr>
              <a:t>© c`, </a:t>
            </a:r>
            <a:r>
              <a:rPr lang="en-US" sz="4000" b="1" dirty="0" err="1">
                <a:latin typeface="SutonnyMJ" pitchFamily="2" charset="0"/>
              </a:rPr>
              <a:t>DËi</a:t>
            </a:r>
            <a:r>
              <a:rPr lang="en-US" sz="4000" b="1" dirty="0">
                <a:latin typeface="SutonnyMJ" pitchFamily="2" charset="0"/>
              </a:rPr>
              <a:t> c`, </a:t>
            </a:r>
            <a:r>
              <a:rPr lang="en-US" sz="4000" b="1" dirty="0" err="1">
                <a:latin typeface="SutonnyMJ" pitchFamily="2" charset="0"/>
              </a:rPr>
              <a:t>e¨vmevK</a:t>
            </a:r>
            <a:r>
              <a:rPr lang="en-US" sz="4000" b="1" dirty="0">
                <a:latin typeface="SutonnyMJ" pitchFamily="2" charset="0"/>
              </a:rPr>
              <a:t>¨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8F60C-9006-4ED8-893D-1952E670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26" y="2568915"/>
            <a:ext cx="6634923" cy="3787435"/>
          </a:xfrm>
          <a:prstGeom prst="rect">
            <a:avLst/>
          </a:prstGeom>
        </p:spPr>
      </p:pic>
      <p:sp>
        <p:nvSpPr>
          <p:cNvPr id="9" name="Star: 32 Points 8">
            <a:extLst>
              <a:ext uri="{FF2B5EF4-FFF2-40B4-BE49-F238E27FC236}">
                <a16:creationId xmlns:a16="http://schemas.microsoft.com/office/drawing/2014/main" id="{54C68C8D-1A96-4D5A-B534-16DAC84B4175}"/>
              </a:ext>
            </a:extLst>
          </p:cNvPr>
          <p:cNvSpPr/>
          <p:nvPr/>
        </p:nvSpPr>
        <p:spPr>
          <a:xfrm rot="19700846">
            <a:off x="3451" y="896725"/>
            <a:ext cx="3874722" cy="752491"/>
          </a:xfrm>
          <a:prstGeom prst="star32">
            <a:avLst>
              <a:gd name="adj" fmla="val 33452"/>
            </a:avLst>
          </a:prstGeom>
          <a:solidFill>
            <a:srgbClr val="6600CC"/>
          </a:solidFill>
          <a:ln w="28575">
            <a:solidFill>
              <a:srgbClr val="00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5AA60-74B0-4F16-BAF1-5ACF22F5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8F4-00CF-4045-880A-E883A7111CE9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461D6-4646-41B1-BE5C-1DCE95DB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5117" y="186645"/>
            <a:ext cx="3958386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08F3-1A34-49E1-AAF4-14F3676C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12</a:t>
            </a:fld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32B2242-139A-46FF-9EAA-3550F82ECDDF}"/>
              </a:ext>
            </a:extLst>
          </p:cNvPr>
          <p:cNvSpPr/>
          <p:nvPr/>
        </p:nvSpPr>
        <p:spPr>
          <a:xfrm>
            <a:off x="4006668" y="950857"/>
            <a:ext cx="4186835" cy="697845"/>
          </a:xfrm>
          <a:prstGeom prst="flowChartTerminator">
            <a:avLst/>
          </a:prstGeom>
          <a:solidFill>
            <a:srgbClr val="23120F"/>
          </a:solidFill>
          <a:ln w="5715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</a:rPr>
              <a:t>c` </a:t>
            </a:r>
            <a:r>
              <a:rPr lang="en-US" sz="3600" b="1" dirty="0" err="1">
                <a:latin typeface="SutonnyMJ" pitchFamily="2" charset="0"/>
              </a:rPr>
              <a:t>we‡kølY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322F8-644F-4B9D-9060-0CA8DECC2517}"/>
              </a:ext>
            </a:extLst>
          </p:cNvPr>
          <p:cNvSpPr txBox="1"/>
          <p:nvPr/>
        </p:nvSpPr>
        <p:spPr>
          <a:xfrm>
            <a:off x="2273966" y="2899620"/>
            <a:ext cx="701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</a:rPr>
              <a:t>ivRvi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Kzgvi</a:t>
            </a:r>
            <a:r>
              <a:rPr lang="en-US" sz="4400" b="1" dirty="0">
                <a:latin typeface="SutonnyMJ" pitchFamily="2" charset="0"/>
              </a:rPr>
              <a:t> = </a:t>
            </a:r>
            <a:r>
              <a:rPr lang="en-US" sz="4400" b="1" dirty="0" err="1">
                <a:latin typeface="SutonnyMJ" pitchFamily="2" charset="0"/>
              </a:rPr>
              <a:t>ivRKzgvi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D718909-D1D5-4D08-A1D4-61D262127A7C}"/>
              </a:ext>
            </a:extLst>
          </p:cNvPr>
          <p:cNvSpPr/>
          <p:nvPr/>
        </p:nvSpPr>
        <p:spPr>
          <a:xfrm rot="16200000">
            <a:off x="4487789" y="1872918"/>
            <a:ext cx="372979" cy="201729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1B3EBCF5-00FC-445F-A9A2-C6AD46A35F0B}"/>
              </a:ext>
            </a:extLst>
          </p:cNvPr>
          <p:cNvSpPr/>
          <p:nvPr/>
        </p:nvSpPr>
        <p:spPr>
          <a:xfrm>
            <a:off x="3980555" y="2202358"/>
            <a:ext cx="1385533" cy="440901"/>
          </a:xfrm>
          <a:prstGeom prst="flowChartTerminator">
            <a:avLst/>
          </a:prstGeom>
          <a:solidFill>
            <a:srgbClr val="0000CC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SutonnyMJ" pitchFamily="2" charset="0"/>
              </a:rPr>
              <a:t>e¨vmevK</a:t>
            </a:r>
            <a:r>
              <a:rPr lang="en-US" sz="2000" b="1" dirty="0">
                <a:latin typeface="SutonnyMJ" pitchFamily="2" charset="0"/>
              </a:rPr>
              <a:t>¨</a:t>
            </a:r>
          </a:p>
        </p:txBody>
      </p:sp>
      <p:sp>
        <p:nvSpPr>
          <p:cNvPr id="13" name="Arrow: Left-Up 12">
            <a:extLst>
              <a:ext uri="{FF2B5EF4-FFF2-40B4-BE49-F238E27FC236}">
                <a16:creationId xmlns:a16="http://schemas.microsoft.com/office/drawing/2014/main" id="{94F0EE2E-F159-4650-B479-5EA04D29F79C}"/>
              </a:ext>
            </a:extLst>
          </p:cNvPr>
          <p:cNvSpPr/>
          <p:nvPr/>
        </p:nvSpPr>
        <p:spPr>
          <a:xfrm rot="3197205">
            <a:off x="4310123" y="3183088"/>
            <a:ext cx="649765" cy="782903"/>
          </a:xfrm>
          <a:prstGeom prst="leftUpArrow">
            <a:avLst>
              <a:gd name="adj1" fmla="val 8022"/>
              <a:gd name="adj2" fmla="val 9437"/>
              <a:gd name="adj3" fmla="val 25000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F15F57B8-7CBD-4C49-A43C-36B195F73408}"/>
              </a:ext>
            </a:extLst>
          </p:cNvPr>
          <p:cNvSpPr/>
          <p:nvPr/>
        </p:nvSpPr>
        <p:spPr>
          <a:xfrm>
            <a:off x="3743934" y="4090720"/>
            <a:ext cx="1570237" cy="481594"/>
          </a:xfrm>
          <a:prstGeom prst="flowChartTerminator">
            <a:avLst/>
          </a:prstGeom>
          <a:solidFill>
            <a:srgbClr val="0000CC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SutonnyMJ" pitchFamily="2" charset="0"/>
              </a:rPr>
              <a:t>mgm¨gvb</a:t>
            </a:r>
            <a:r>
              <a:rPr lang="en-US" sz="2000" b="1" dirty="0">
                <a:latin typeface="SutonnyMJ" pitchFamily="2" charset="0"/>
              </a:rPr>
              <a:t> c`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B05EF979-BB1E-4437-AB5F-46885438939F}"/>
              </a:ext>
            </a:extLst>
          </p:cNvPr>
          <p:cNvSpPr/>
          <p:nvPr/>
        </p:nvSpPr>
        <p:spPr>
          <a:xfrm>
            <a:off x="2350168" y="3618464"/>
            <a:ext cx="1243269" cy="433146"/>
          </a:xfrm>
          <a:prstGeom prst="teardrop">
            <a:avLst>
              <a:gd name="adj" fmla="val 147216"/>
            </a:avLst>
          </a:prstGeom>
          <a:solidFill>
            <a:srgbClr val="0000CC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SutonnyMJ" pitchFamily="2" charset="0"/>
              </a:rPr>
              <a:t>c~e</a:t>
            </a:r>
            <a:r>
              <a:rPr lang="en-US" b="1" dirty="0">
                <a:latin typeface="SutonnyMJ" pitchFamily="2" charset="0"/>
              </a:rPr>
              <a:t>© c`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DDDB29D2-1C2F-42F3-AB3A-34EE4A271193}"/>
              </a:ext>
            </a:extLst>
          </p:cNvPr>
          <p:cNvSpPr/>
          <p:nvPr/>
        </p:nvSpPr>
        <p:spPr>
          <a:xfrm flipH="1">
            <a:off x="5646831" y="3650544"/>
            <a:ext cx="1138994" cy="433146"/>
          </a:xfrm>
          <a:prstGeom prst="teardrop">
            <a:avLst>
              <a:gd name="adj" fmla="val 153391"/>
            </a:avLst>
          </a:prstGeom>
          <a:solidFill>
            <a:srgbClr val="0000CC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SutonnyMJ" pitchFamily="2" charset="0"/>
              </a:rPr>
              <a:t>DËi</a:t>
            </a:r>
            <a:r>
              <a:rPr lang="en-US" b="1" dirty="0">
                <a:latin typeface="SutonnyMJ" pitchFamily="2" charset="0"/>
              </a:rPr>
              <a:t> c`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1711D28F-1BFF-41CE-8ADF-C0001529694A}"/>
              </a:ext>
            </a:extLst>
          </p:cNvPr>
          <p:cNvSpPr/>
          <p:nvPr/>
        </p:nvSpPr>
        <p:spPr>
          <a:xfrm flipH="1">
            <a:off x="7916788" y="3682629"/>
            <a:ext cx="1138995" cy="433146"/>
          </a:xfrm>
          <a:prstGeom prst="teardrop">
            <a:avLst>
              <a:gd name="adj" fmla="val 153391"/>
            </a:avLst>
          </a:prstGeom>
          <a:solidFill>
            <a:srgbClr val="0000CC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SutonnyMJ" pitchFamily="2" charset="0"/>
              </a:rPr>
              <a:t>mg¯Í</a:t>
            </a:r>
            <a:r>
              <a:rPr lang="en-US" b="1" dirty="0">
                <a:latin typeface="SutonnyMJ" pitchFamily="2" charset="0"/>
              </a:rPr>
              <a:t> c`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E05E0-6796-4D83-B756-069EA6FB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98041" y="3428999"/>
            <a:ext cx="3728655" cy="3008325"/>
          </a:xfrm>
          <a:prstGeom prst="rect">
            <a:avLst/>
          </a:prstGeom>
        </p:spPr>
      </p:pic>
      <p:sp>
        <p:nvSpPr>
          <p:cNvPr id="18" name="Star: 32 Points 17">
            <a:extLst>
              <a:ext uri="{FF2B5EF4-FFF2-40B4-BE49-F238E27FC236}">
                <a16:creationId xmlns:a16="http://schemas.microsoft.com/office/drawing/2014/main" id="{025580F7-B717-4A17-BD8E-16C7101E811D}"/>
              </a:ext>
            </a:extLst>
          </p:cNvPr>
          <p:cNvSpPr/>
          <p:nvPr/>
        </p:nvSpPr>
        <p:spPr>
          <a:xfrm rot="19700846">
            <a:off x="3451" y="896725"/>
            <a:ext cx="3874722" cy="752491"/>
          </a:xfrm>
          <a:prstGeom prst="star32">
            <a:avLst>
              <a:gd name="adj" fmla="val 33452"/>
            </a:avLst>
          </a:prstGeom>
          <a:solidFill>
            <a:srgbClr val="6600CC"/>
          </a:solidFill>
          <a:ln w="28575">
            <a:solidFill>
              <a:srgbClr val="00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A2B01-9508-4986-AA93-9872A7EC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4EF80-F82E-46EB-BBC1-33FDEB01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E8D9B-CA8E-46E7-9BD1-AC0E8AC3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13</a:t>
            </a:fld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6B50DB3-AC66-4C97-94B3-08489ACDA745}"/>
              </a:ext>
            </a:extLst>
          </p:cNvPr>
          <p:cNvSpPr/>
          <p:nvPr/>
        </p:nvSpPr>
        <p:spPr>
          <a:xfrm>
            <a:off x="385011" y="1275347"/>
            <a:ext cx="11321715" cy="4584032"/>
          </a:xfrm>
          <a:prstGeom prst="horizontalScroll">
            <a:avLst>
              <a:gd name="adj" fmla="val 19239"/>
            </a:avLst>
          </a:prstGeom>
          <a:solidFill>
            <a:srgbClr val="006600"/>
          </a:solidFill>
          <a:ln w="38100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SutonnyMJ" pitchFamily="2" charset="0"/>
              </a:rPr>
              <a:t>eûeªxwn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mgvm</a:t>
            </a:r>
            <a:r>
              <a:rPr lang="en-US" sz="4800" b="1" dirty="0">
                <a:latin typeface="SutonnyMJ" pitchFamily="2" charset="0"/>
              </a:rPr>
              <a:t>, </a:t>
            </a:r>
            <a:r>
              <a:rPr lang="en-US" sz="4800" b="1" dirty="0" err="1">
                <a:latin typeface="SutonnyMJ" pitchFamily="2" charset="0"/>
              </a:rPr>
              <a:t>wØ</a:t>
            </a:r>
            <a:r>
              <a:rPr lang="en-US" sz="4800" b="1" dirty="0">
                <a:latin typeface="SutonnyMJ" pitchFamily="2" charset="0"/>
              </a:rPr>
              <a:t>¸ </a:t>
            </a:r>
            <a:r>
              <a:rPr lang="en-US" sz="4800" b="1" dirty="0" err="1">
                <a:latin typeface="SutonnyMJ" pitchFamily="2" charset="0"/>
              </a:rPr>
              <a:t>mgvm</a:t>
            </a:r>
            <a:r>
              <a:rPr lang="en-US" sz="4800" b="1" dirty="0">
                <a:latin typeface="SutonnyMJ" pitchFamily="2" charset="0"/>
              </a:rPr>
              <a:t> I </a:t>
            </a:r>
            <a:r>
              <a:rPr lang="en-US" sz="4800" b="1" dirty="0" err="1">
                <a:latin typeface="SutonnyMJ" pitchFamily="2" charset="0"/>
              </a:rPr>
              <a:t>Ae¨qxfve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mgvm</a:t>
            </a:r>
            <a:r>
              <a:rPr lang="en-US" sz="4800" b="1" dirty="0">
                <a:latin typeface="SutonnyMJ" pitchFamily="2" charset="0"/>
              </a:rPr>
              <a:t> </a:t>
            </a:r>
          </a:p>
          <a:p>
            <a:pPr algn="ctr"/>
            <a:r>
              <a:rPr lang="en-US" sz="4800" b="1" dirty="0" err="1">
                <a:latin typeface="SutonnyMJ" pitchFamily="2" charset="0"/>
              </a:rPr>
              <a:t>cÖwZwU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mgvm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wfbœ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wfbœfv‡e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we¯ÍvwiZ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Av‡jvPbv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n‡jv</a:t>
            </a:r>
            <a:r>
              <a:rPr lang="en-US" sz="4800" b="1" dirty="0">
                <a:latin typeface="SutonnyMJ" pitchFamily="2" charset="0"/>
              </a:rPr>
              <a:t>-</a:t>
            </a:r>
          </a:p>
          <a:p>
            <a:pPr algn="ctr"/>
            <a:r>
              <a:rPr lang="en-US" sz="4800" b="1" dirty="0" err="1">
                <a:latin typeface="SutonnyMJ" pitchFamily="2" charset="0"/>
              </a:rPr>
              <a:t>wb¤œiƒc</a:t>
            </a:r>
            <a:r>
              <a:rPr lang="en-US" sz="4800" b="1" dirty="0">
                <a:latin typeface="SutonnyMJ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57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57DD2-4C67-4C88-842C-C9095868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FD50-B7D2-4413-8F70-7095746BFF13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5213A-A0F4-402A-A6AA-7DB5EF7C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6065" y="172577"/>
            <a:ext cx="2921560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7D74E-09BF-4C71-AC41-BA4BF055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21B8A-7990-4C13-8C06-7A117AA04D2C}"/>
              </a:ext>
            </a:extLst>
          </p:cNvPr>
          <p:cNvSpPr txBox="1"/>
          <p:nvPr/>
        </p:nvSpPr>
        <p:spPr>
          <a:xfrm>
            <a:off x="224244" y="974524"/>
            <a:ext cx="114038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‡h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mgv‡m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mgm¨gvb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c`¸‡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jvi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KvbwUi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A_©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bv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eywS‡q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Ab¨ †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Kvb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e¨w³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e¯‘‡K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eySvq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Zv‡K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e‡j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D2779C0-B672-435B-A4AE-EB7D611275A2}"/>
              </a:ext>
            </a:extLst>
          </p:cNvPr>
          <p:cNvSpPr/>
          <p:nvPr/>
        </p:nvSpPr>
        <p:spPr>
          <a:xfrm>
            <a:off x="651819" y="312821"/>
            <a:ext cx="2921560" cy="613927"/>
          </a:xfrm>
          <a:prstGeom prst="flowChartTerminator">
            <a:avLst/>
          </a:prstGeom>
          <a:solidFill>
            <a:srgbClr val="0000CC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4. </a:t>
            </a:r>
            <a:r>
              <a:rPr lang="en-US" sz="2800" b="1" dirty="0" err="1">
                <a:latin typeface="SutonnyMJ" pitchFamily="2" charset="0"/>
              </a:rPr>
              <a:t>eûeªxwn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BDD14F4-6B87-4296-A30F-210C145E796A}"/>
              </a:ext>
            </a:extLst>
          </p:cNvPr>
          <p:cNvSpPr/>
          <p:nvPr/>
        </p:nvSpPr>
        <p:spPr>
          <a:xfrm>
            <a:off x="2562724" y="1526100"/>
            <a:ext cx="7122695" cy="493296"/>
          </a:xfrm>
          <a:prstGeom prst="wedgeRoundRectCallout">
            <a:avLst>
              <a:gd name="adj1" fmla="val 2788"/>
              <a:gd name="adj2" fmla="val 83790"/>
              <a:gd name="adj3" fmla="val 16667"/>
            </a:avLst>
          </a:prstGeom>
          <a:solidFill>
            <a:srgbClr val="1B0311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</a:rPr>
              <a:t>wewfbœ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cÖKvi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Kg©aviq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mgv‡mi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D`vniY</a:t>
            </a:r>
            <a:r>
              <a:rPr lang="en-US" sz="2800" b="1" dirty="0">
                <a:latin typeface="SutonnyMJ" pitchFamily="2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1A1F0-441B-4090-8D51-B6E23D12BE7B}"/>
              </a:ext>
            </a:extLst>
          </p:cNvPr>
          <p:cNvSpPr txBox="1"/>
          <p:nvPr/>
        </p:nvSpPr>
        <p:spPr>
          <a:xfrm>
            <a:off x="296594" y="2209740"/>
            <a:ext cx="11612883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mgvbvwaKiY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c~e©c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`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we‡klY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cic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`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we‡kl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¨)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-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cxZ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A¤^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cxZv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¤^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my›`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kÖx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mykÖx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e¨vwaKiY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c‡`B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we‡kl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)</a:t>
            </a:r>
            <a:r>
              <a:rPr lang="en-US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-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Avkx‡Z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(`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vu‡Z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wel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Avkxwel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K_v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me©¯^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K_vme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©¯^  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we. `ª: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cic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` K…`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šÍ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we‡klY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n‡jI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660066"/>
                </a:solidFill>
                <a:latin typeface="SutonnyMJ" pitchFamily="2" charset="0"/>
              </a:rPr>
              <a:t>e¨vwaKiY</a:t>
            </a:r>
            <a:r>
              <a:rPr lang="en-US" sz="20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mgvm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nq| †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hgb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- `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yB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KvUv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= `y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KvUv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e¨wZnvi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wµqvi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cvi¯úvwiK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A_©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eySvq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)</a:t>
            </a:r>
            <a:r>
              <a:rPr lang="en-US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-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Pz‡j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Pz‡j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†h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×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PzjvPzwj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Mjvq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Mjvq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†h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wgj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MjvMwj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bT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&amp;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c~e©c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‡`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evaK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Ae¨q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_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v‡K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)</a:t>
            </a:r>
            <a:r>
              <a:rPr lang="en-US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-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Dcvq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wbiæcvq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b (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eyS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AeyS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ga¨c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`‡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jvcx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e¨vmev‡K¨i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GKwU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Ask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mg¯Íc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‡`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jvc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cvq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)</a:t>
            </a:r>
            <a:r>
              <a:rPr lang="en-US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Mv‡q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njy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 †`qv nq †h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Abyôv‡b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Mv‡qnjy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cÖZ¨qvšÍ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mg¯Íc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‡` </a:t>
            </a:r>
            <a:r>
              <a:rPr lang="en-US" b="1" dirty="0">
                <a:solidFill>
                  <a:srgbClr val="6600CC"/>
                </a:solidFill>
                <a:latin typeface="SutonnyMJ" pitchFamily="2" charset="0"/>
              </a:rPr>
              <a:t>Av, G,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BZ¨vw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`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cÖZ¨q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hy³ nq)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- 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ywU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‡`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vbvj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Eb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cvuRi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EbcvuRy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i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AjyK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Dfq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c‡`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iB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cwieZ©b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nqbv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)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-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nv‡Z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Qwo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nv‡Z-Qwo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Kv‡b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Kjg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Kv‡b-Kjg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msL¨vevPK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c~e©c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‡`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msL¨vevPK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kã_v‡K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cic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`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</a:rPr>
              <a:t>bvgevP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 nq)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-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wZbwU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cvqv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†h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wRwb‡mi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Zcvqv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89E4B-1428-4E07-AEC1-55A7EC6982AA}"/>
              </a:ext>
            </a:extLst>
          </p:cNvPr>
          <p:cNvSpPr txBox="1"/>
          <p:nvPr/>
        </p:nvSpPr>
        <p:spPr>
          <a:xfrm>
            <a:off x="318712" y="5715466"/>
            <a:ext cx="11612883" cy="461665"/>
          </a:xfrm>
          <a:prstGeom prst="rect">
            <a:avLst/>
          </a:prstGeom>
          <a:ln w="28575">
            <a:solidFill>
              <a:srgbClr val="66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wbcvZ‡b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wm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× </a:t>
            </a:r>
            <a:r>
              <a:rPr lang="en-US" sz="2400" b="1" dirty="0" err="1">
                <a:solidFill>
                  <a:srgbClr val="660066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660066"/>
                </a:solidFill>
                <a:latin typeface="SutonnyMJ" pitchFamily="2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y&amp;B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w`‡K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Ac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Øxc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AšÍM©Z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Ac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AšÍixc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RxweZ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†_‡KI †h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g„Z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Rxe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¤§„Z </a:t>
            </a:r>
          </a:p>
        </p:txBody>
      </p:sp>
    </p:spTree>
    <p:extLst>
      <p:ext uri="{BB962C8B-B14F-4D97-AF65-F5344CB8AC3E}">
        <p14:creationId xmlns:p14="http://schemas.microsoft.com/office/powerpoint/2010/main" val="20301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CEC660-FAEB-46BB-A71E-1419DB0B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0B0B5-5FA8-49D7-89C3-C7BD74AF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5F002-DCEF-4D61-B4A2-1E9DA62F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774B3-045A-46D3-A119-18CD905F16CF}"/>
              </a:ext>
            </a:extLst>
          </p:cNvPr>
          <p:cNvSpPr txBox="1"/>
          <p:nvPr/>
        </p:nvSpPr>
        <p:spPr>
          <a:xfrm>
            <a:off x="562708" y="1323468"/>
            <a:ext cx="108432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Dc‡ii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Av‡jvwPZ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wbqg</a:t>
            </a:r>
            <a:r>
              <a:rPr lang="en-US" sz="2800" b="1" dirty="0">
                <a:latin typeface="SutonnyMJ" pitchFamily="2" charset="0"/>
              </a:rPr>
              <a:t>¸‡</a:t>
            </a:r>
            <a:r>
              <a:rPr lang="en-US" sz="2800" b="1" dirty="0" err="1">
                <a:latin typeface="SutonnyMJ" pitchFamily="2" charset="0"/>
              </a:rPr>
              <a:t>jvi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Av‡jv‡K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wb‡Pi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mg¯Íc</a:t>
            </a:r>
            <a:r>
              <a:rPr lang="en-US" sz="2800" b="1" dirty="0">
                <a:latin typeface="SutonnyMJ" pitchFamily="2" charset="0"/>
              </a:rPr>
              <a:t>`¸‡</a:t>
            </a:r>
            <a:r>
              <a:rPr lang="en-US" sz="2800" b="1" dirty="0" err="1">
                <a:latin typeface="SutonnyMJ" pitchFamily="2" charset="0"/>
              </a:rPr>
              <a:t>jvi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e¨vmevK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mn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wbY©q</a:t>
            </a:r>
            <a:r>
              <a:rPr lang="en-US" sz="2800" b="1" dirty="0">
                <a:latin typeface="SutonnyMJ" pitchFamily="2" charset="0"/>
              </a:rPr>
              <a:t> Ki: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1C6BD0B9-B6D2-4E91-B2A4-A0EC15704565}"/>
              </a:ext>
            </a:extLst>
          </p:cNvPr>
          <p:cNvSpPr/>
          <p:nvPr/>
        </p:nvSpPr>
        <p:spPr>
          <a:xfrm>
            <a:off x="4677882" y="709864"/>
            <a:ext cx="3092117" cy="436859"/>
          </a:xfrm>
          <a:prstGeom prst="flowChartTerminator">
            <a:avLst/>
          </a:prstGeom>
          <a:solidFill>
            <a:srgbClr val="3E001F"/>
          </a:solidFill>
          <a:ln w="38100">
            <a:solidFill>
              <a:srgbClr val="99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</a:rPr>
              <a:t>Rvovq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KvR</a:t>
            </a:r>
            <a:r>
              <a:rPr lang="en-US" sz="2800" b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7D3DA-B51C-4D3C-851A-4062783B14C9}"/>
              </a:ext>
            </a:extLst>
          </p:cNvPr>
          <p:cNvSpPr txBox="1"/>
          <p:nvPr/>
        </p:nvSpPr>
        <p:spPr>
          <a:xfrm>
            <a:off x="1592188" y="2410313"/>
            <a:ext cx="6565222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bxjKÚ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bxj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KÚ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mgvbvwaKiY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mykxj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my (my›`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)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kxj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(f`ª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Zv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)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mgvbvwaKiY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NylvNywl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Nywl‡Z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Nywl‡Z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†h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jovB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e¨wZnvi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nv‡Z-Qwo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nv‡Z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Qwo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AjyK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Qv-‡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cvlv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Qv 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cvQv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e¨vwaKiY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cZv-PvUv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cvZv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PvUv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e¨vwaKiY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‡`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vbvjv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`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yBwU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bj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cªZ¨qvšÍ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AbšÍ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bB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AšÍ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bT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</a:rPr>
              <a:t>&amp;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eûeªxwn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FC4A94-127C-4477-83EB-EC20CC139125}"/>
              </a:ext>
            </a:extLst>
          </p:cNvPr>
          <p:cNvSpPr/>
          <p:nvPr/>
        </p:nvSpPr>
        <p:spPr>
          <a:xfrm>
            <a:off x="6701591" y="3272589"/>
            <a:ext cx="1287378" cy="46522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DËi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AC5E8-2D41-4C29-B629-FC288693D50B}"/>
              </a:ext>
            </a:extLst>
          </p:cNvPr>
          <p:cNvSpPr txBox="1"/>
          <p:nvPr/>
        </p:nvSpPr>
        <p:spPr>
          <a:xfrm>
            <a:off x="1544055" y="2109533"/>
            <a:ext cx="666148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bxjKÚ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mykxj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NylvNywl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nv‡Z-Qwo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Qv-‡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cvlv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cZv-PvUv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‡`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vbvjv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AbšÍ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59DFB46-8063-4609-B2A8-22C3F65007B7}"/>
              </a:ext>
            </a:extLst>
          </p:cNvPr>
          <p:cNvSpPr/>
          <p:nvPr/>
        </p:nvSpPr>
        <p:spPr>
          <a:xfrm>
            <a:off x="8807121" y="5534532"/>
            <a:ext cx="854238" cy="649697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23983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2FAA3-201A-447B-B1F1-11D3889D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EA14-A16D-44CA-8E55-A547D628E48D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B9142-DB76-4225-AEE8-E22945DE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679" y="186645"/>
            <a:ext cx="4307299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A4AE-413B-4279-8AA1-4854E31E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16</a:t>
            </a:fld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47D18AD7-91A0-4314-ABD7-3DC0EA9F0B58}"/>
              </a:ext>
            </a:extLst>
          </p:cNvPr>
          <p:cNvSpPr/>
          <p:nvPr/>
        </p:nvSpPr>
        <p:spPr>
          <a:xfrm>
            <a:off x="651819" y="312821"/>
            <a:ext cx="2921560" cy="613927"/>
          </a:xfrm>
          <a:prstGeom prst="flowChartTerminator">
            <a:avLst/>
          </a:prstGeom>
          <a:solidFill>
            <a:srgbClr val="0000CC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5. w`¦¸ </a:t>
            </a:r>
            <a:r>
              <a:rPr lang="en-US" sz="2800" b="1" dirty="0" err="1">
                <a:latin typeface="SutonnyMJ" pitchFamily="2" charset="0"/>
              </a:rPr>
              <a:t>mgvm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B26B4-F7AE-419E-A887-B89DCCED5AF5}"/>
              </a:ext>
            </a:extLst>
          </p:cNvPr>
          <p:cNvSpPr txBox="1"/>
          <p:nvPr/>
        </p:nvSpPr>
        <p:spPr>
          <a:xfrm>
            <a:off x="1756610" y="1058751"/>
            <a:ext cx="98177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mgwó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wgjb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A‡_©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msL¨vevPK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k‡ãi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m‡½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bvgc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‡`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†h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nq,Zv‡K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wØ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¸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e‡j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271E9B9-E5BA-4253-9093-C709F9AB9CEC}"/>
              </a:ext>
            </a:extLst>
          </p:cNvPr>
          <p:cNvSpPr/>
          <p:nvPr/>
        </p:nvSpPr>
        <p:spPr>
          <a:xfrm>
            <a:off x="3669632" y="2223952"/>
            <a:ext cx="5005131" cy="493296"/>
          </a:xfrm>
          <a:prstGeom prst="wedgeRoundRectCallout">
            <a:avLst>
              <a:gd name="adj1" fmla="val 2788"/>
              <a:gd name="adj2" fmla="val 83790"/>
              <a:gd name="adj3" fmla="val 16667"/>
            </a:avLst>
          </a:prstGeom>
          <a:solidFill>
            <a:srgbClr val="1B0311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w`¦¸ </a:t>
            </a:r>
            <a:r>
              <a:rPr lang="en-US" sz="2800" b="1" dirty="0" err="1">
                <a:latin typeface="SutonnyMJ" pitchFamily="2" charset="0"/>
              </a:rPr>
              <a:t>mgv‡mi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K‡qKwU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D`vniY</a:t>
            </a:r>
            <a:r>
              <a:rPr lang="en-US" sz="2800" b="1" dirty="0">
                <a:latin typeface="SutonnyMJ" pitchFamily="2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615B6-A0EC-4341-8BFD-28F15FE56F35}"/>
              </a:ext>
            </a:extLst>
          </p:cNvPr>
          <p:cNvSpPr txBox="1"/>
          <p:nvPr/>
        </p:nvSpPr>
        <p:spPr>
          <a:xfrm>
            <a:off x="3016485" y="3100108"/>
            <a:ext cx="704191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wZb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Kv‡ji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wÎKvj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wÎ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‡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gvnbvi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wÎ‡gvnbx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Aó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avZzi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AóavZz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mvZ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‡`ª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mvZmgy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`ª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Pvi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i‡Oi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PZzi½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F6F36-FEDC-4D18-A6D4-4FFF30527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0628" y="3988687"/>
            <a:ext cx="4740442" cy="23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03043-3806-4A10-9811-59A3E11A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51626-38F3-470D-9456-3E2AC48E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8F58A-5005-41FC-8221-F8CAC583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68F75-8CCE-4524-8778-D13E0AE573EA}"/>
              </a:ext>
            </a:extLst>
          </p:cNvPr>
          <p:cNvSpPr txBox="1"/>
          <p:nvPr/>
        </p:nvSpPr>
        <p:spPr>
          <a:xfrm>
            <a:off x="562708" y="1323468"/>
            <a:ext cx="108432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Dc‡ii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Av‡jvwPZ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wbqg</a:t>
            </a:r>
            <a:r>
              <a:rPr lang="en-US" sz="2800" b="1" dirty="0">
                <a:latin typeface="SutonnyMJ" pitchFamily="2" charset="0"/>
              </a:rPr>
              <a:t>¸‡</a:t>
            </a:r>
            <a:r>
              <a:rPr lang="en-US" sz="2800" b="1" dirty="0" err="1">
                <a:latin typeface="SutonnyMJ" pitchFamily="2" charset="0"/>
              </a:rPr>
              <a:t>jvi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Av‡jv‡K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wb‡Pi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mg¯Íc</a:t>
            </a:r>
            <a:r>
              <a:rPr lang="en-US" sz="2800" b="1" dirty="0">
                <a:latin typeface="SutonnyMJ" pitchFamily="2" charset="0"/>
              </a:rPr>
              <a:t>`¸‡</a:t>
            </a:r>
            <a:r>
              <a:rPr lang="en-US" sz="2800" b="1" dirty="0" err="1">
                <a:latin typeface="SutonnyMJ" pitchFamily="2" charset="0"/>
              </a:rPr>
              <a:t>jvi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e¨vmevK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mn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wbY©q</a:t>
            </a:r>
            <a:r>
              <a:rPr lang="en-US" sz="2800" b="1" dirty="0">
                <a:latin typeface="SutonnyMJ" pitchFamily="2" charset="0"/>
              </a:rPr>
              <a:t> Ki: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B7462F3E-7A66-4ABF-BF26-A9BD4562E1B4}"/>
              </a:ext>
            </a:extLst>
          </p:cNvPr>
          <p:cNvSpPr/>
          <p:nvPr/>
        </p:nvSpPr>
        <p:spPr>
          <a:xfrm>
            <a:off x="4677882" y="709864"/>
            <a:ext cx="3092117" cy="436859"/>
          </a:xfrm>
          <a:prstGeom prst="flowChartTerminator">
            <a:avLst/>
          </a:prstGeom>
          <a:solidFill>
            <a:srgbClr val="3E001F"/>
          </a:solidFill>
          <a:ln w="38100">
            <a:solidFill>
              <a:srgbClr val="99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</a:rPr>
              <a:t>Rvovq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KvR</a:t>
            </a:r>
            <a:r>
              <a:rPr lang="en-US" sz="2800" b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E45DB-DE66-49CE-B4B4-B2963D32C0FA}"/>
              </a:ext>
            </a:extLst>
          </p:cNvPr>
          <p:cNvSpPr txBox="1"/>
          <p:nvPr/>
        </p:nvSpPr>
        <p:spPr>
          <a:xfrm>
            <a:off x="3007894" y="2410313"/>
            <a:ext cx="5149515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†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Zib`x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‡Zi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b`xi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mgvnvi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cÂf‚Z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cÂf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‚‡Zi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mgvnvi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mvZmgy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`ª =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mvZ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‡`ª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i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mgvnvi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wÎ‡gvnbx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wZb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†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gvnbvi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mgvnvi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mcÍc`x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mß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c‡`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i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mgvnvi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EB4DC8-06AB-46A8-923B-0411F0E464DD}"/>
              </a:ext>
            </a:extLst>
          </p:cNvPr>
          <p:cNvSpPr/>
          <p:nvPr/>
        </p:nvSpPr>
        <p:spPr>
          <a:xfrm>
            <a:off x="6701591" y="3272589"/>
            <a:ext cx="1287378" cy="46522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DËi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D6958-AC5E-474E-B4B8-586AE779C0A0}"/>
              </a:ext>
            </a:extLst>
          </p:cNvPr>
          <p:cNvSpPr txBox="1"/>
          <p:nvPr/>
        </p:nvSpPr>
        <p:spPr>
          <a:xfrm>
            <a:off x="2851484" y="2410334"/>
            <a:ext cx="535405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Zib`x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cÂf‚Z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mvZmgy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`ª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wÎ‡gvnbx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mcÍc`x</a:t>
            </a:r>
            <a:endParaRPr lang="en-US" sz="2400" b="1" dirty="0">
              <a:solidFill>
                <a:srgbClr val="0000CC"/>
              </a:solidFill>
              <a:latin typeface="SutonnyMJ" pitchFamily="2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9ABF821-9A8E-4D25-97BE-DBEB773E438B}"/>
              </a:ext>
            </a:extLst>
          </p:cNvPr>
          <p:cNvSpPr/>
          <p:nvPr/>
        </p:nvSpPr>
        <p:spPr>
          <a:xfrm>
            <a:off x="8807121" y="5534532"/>
            <a:ext cx="854238" cy="649697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10926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CAC80-0320-4A66-93C2-0A81E5FB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4047-0BB2-4806-B0E1-25B444E1BC8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6BC53-9D86-444D-A5A8-EC6A3B97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337" y="186645"/>
            <a:ext cx="4006515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366F9-8BAD-43FC-905C-3DA95A29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18</a:t>
            </a:fld>
            <a:endParaRPr lang="en-US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493E3AF4-64DA-47AA-877D-B86667F13327}"/>
              </a:ext>
            </a:extLst>
          </p:cNvPr>
          <p:cNvSpPr/>
          <p:nvPr/>
        </p:nvSpPr>
        <p:spPr>
          <a:xfrm>
            <a:off x="651819" y="312821"/>
            <a:ext cx="2957656" cy="613927"/>
          </a:xfrm>
          <a:prstGeom prst="flowChartTerminator">
            <a:avLst/>
          </a:prstGeom>
          <a:solidFill>
            <a:srgbClr val="0000CC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6. </a:t>
            </a:r>
            <a:r>
              <a:rPr lang="en-US" sz="2800" b="1" dirty="0" err="1">
                <a:latin typeface="SutonnyMJ" pitchFamily="2" charset="0"/>
              </a:rPr>
              <a:t>Ae¨qxfve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36569-01A1-4235-8FFD-80484E11F0BE}"/>
              </a:ext>
            </a:extLst>
          </p:cNvPr>
          <p:cNvSpPr txBox="1"/>
          <p:nvPr/>
        </p:nvSpPr>
        <p:spPr>
          <a:xfrm>
            <a:off x="1576137" y="1058751"/>
            <a:ext cx="95651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c~e©c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‡`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Ae¨q‡hv‡M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wb¯úbœ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mgv‡m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hw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` Ae¨‡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qiB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A‡_©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cÖavb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¨ _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v‡K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Zv‡K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Ae¨qxfve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e‡j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9A2E6-1193-4E42-BBD2-8E42DC7AD078}"/>
              </a:ext>
            </a:extLst>
          </p:cNvPr>
          <p:cNvSpPr txBox="1"/>
          <p:nvPr/>
        </p:nvSpPr>
        <p:spPr>
          <a:xfrm>
            <a:off x="814045" y="1627287"/>
            <a:ext cx="10563910" cy="400110"/>
          </a:xfrm>
          <a:prstGeom prst="rect">
            <a:avLst/>
          </a:prstGeom>
          <a:ln>
            <a:solidFill>
              <a:srgbClr val="66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mvgxc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¨ (‰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bKU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¨),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wec&amp;mv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(†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cŠbt‡cŠwbKZv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),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ch©šÍ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Afve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AbwZµg¨Zv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mv`„k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¨, 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hvM¨Zv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BZ¨vw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`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bvbv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A‡_© </a:t>
            </a:r>
            <a:r>
              <a:rPr lang="en-US" sz="2000" b="1" dirty="0" err="1">
                <a:latin typeface="SutonnyMJ" pitchFamily="2" charset="0"/>
              </a:rPr>
              <a:t>Ae¨qxfve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mgvm</a:t>
            </a:r>
            <a:r>
              <a:rPr lang="en-US" sz="2000" b="1" dirty="0">
                <a:latin typeface="SutonnyMJ" pitchFamily="2" charset="0"/>
              </a:rPr>
              <a:t> nq|</a:t>
            </a:r>
            <a:endParaRPr lang="en-US" sz="2000" b="1" dirty="0">
              <a:solidFill>
                <a:srgbClr val="0000CC"/>
              </a:solidFill>
              <a:latin typeface="SutonnyMJ" pitchFamily="2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47A5399-7840-4C81-9D6C-8898AFF9F359}"/>
              </a:ext>
            </a:extLst>
          </p:cNvPr>
          <p:cNvSpPr/>
          <p:nvPr/>
        </p:nvSpPr>
        <p:spPr>
          <a:xfrm>
            <a:off x="2839453" y="2709096"/>
            <a:ext cx="7122695" cy="493296"/>
          </a:xfrm>
          <a:prstGeom prst="wedgeRoundRectCallout">
            <a:avLst>
              <a:gd name="adj1" fmla="val 2788"/>
              <a:gd name="adj2" fmla="val 83790"/>
              <a:gd name="adj3" fmla="val 16667"/>
            </a:avLst>
          </a:prstGeom>
          <a:solidFill>
            <a:srgbClr val="1B0311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</a:rPr>
              <a:t>wewfbœ</a:t>
            </a:r>
            <a:r>
              <a:rPr lang="en-US" sz="2800" b="1" dirty="0">
                <a:latin typeface="SutonnyMJ" pitchFamily="2" charset="0"/>
              </a:rPr>
              <a:t> A‡_© </a:t>
            </a:r>
            <a:r>
              <a:rPr lang="en-US" sz="2800" b="1" dirty="0" err="1">
                <a:latin typeface="SutonnyMJ" pitchFamily="2" charset="0"/>
              </a:rPr>
              <a:t>Ae¨qxfve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mgv‡mi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D`vniY</a:t>
            </a:r>
            <a:r>
              <a:rPr lang="en-US" sz="2800" b="1" dirty="0">
                <a:latin typeface="SutonnyMJ" pitchFamily="2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D81B0-0D49-4454-BFDD-73D9F480347D}"/>
              </a:ext>
            </a:extLst>
          </p:cNvPr>
          <p:cNvSpPr txBox="1"/>
          <p:nvPr/>
        </p:nvSpPr>
        <p:spPr>
          <a:xfrm>
            <a:off x="469233" y="3432935"/>
            <a:ext cx="1144024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mvgxc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¨(&amp;Dc),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(ˆ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bKU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¨ †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evSv‡Z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) 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-  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K‡Úi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mgx‡c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DcKÚ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K‚‡ji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mgx‡c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DcK‚j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wec&amp;mv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(Aby,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cÖwZ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),  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</a:rPr>
              <a:t>(†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</a:rPr>
              <a:t>cŠbt‡cŠwbKZv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</a:rPr>
              <a:t> †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</a:rPr>
              <a:t>evSv‡Z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</a:rPr>
              <a:t>)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-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w`b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w`b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cÖwZw`b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ÿ‡Y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ÿ‡Y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cªwZÿ‡Y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Afve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wbt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wbi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) -             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Avwg‡li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Afve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wbivwgl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fvebvi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Afve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wbf©vebv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ch©šÍ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(Av) -           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`ª †_‡K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wngvPj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ch©šÍ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Avmgy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`ª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wngvPj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cv †_‡K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gv_v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ch©šÍ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Avc`g¯ÍK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mv`„k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¨ (Dc) -   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    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kn‡ii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mv`„k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Dckni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MÖ‡ni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Zzj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¨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DcMÖn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AbwZµg¨Zv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h_v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) -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wewa‡K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AwZµg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h_vixwZ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hvM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¨‡K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AwZµg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h_v‡hvM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¨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AwZµvšÍ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-(Dr)                    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ejv‡K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AwZµvšÍ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D‡Øj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k„•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Ljv‡K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AwZµvšÍ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D”Q…•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Lj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5D58C-327D-491C-AEE2-1261A152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12E0-EF14-4740-9FBE-33BE68CCED76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82F5B-3FFE-4D8D-8FF9-B4BC951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773" y="172577"/>
            <a:ext cx="3850104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1FE28-6765-45E0-A520-3DC57A5F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AE21-2D87-4769-AD89-930C37C7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21" y="4564515"/>
            <a:ext cx="2130474" cy="207355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E4B2A77-6F75-4270-A840-B2F99B4B638D}"/>
              </a:ext>
            </a:extLst>
          </p:cNvPr>
          <p:cNvSpPr/>
          <p:nvPr/>
        </p:nvSpPr>
        <p:spPr>
          <a:xfrm>
            <a:off x="2839453" y="1132946"/>
            <a:ext cx="7122695" cy="493296"/>
          </a:xfrm>
          <a:prstGeom prst="wedgeRoundRectCallout">
            <a:avLst>
              <a:gd name="adj1" fmla="val 2788"/>
              <a:gd name="adj2" fmla="val 83790"/>
              <a:gd name="adj3" fmla="val 16667"/>
            </a:avLst>
          </a:prstGeom>
          <a:solidFill>
            <a:srgbClr val="1B0311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</a:rPr>
              <a:t>wewfbœ</a:t>
            </a:r>
            <a:r>
              <a:rPr lang="en-US" sz="2800" b="1" dirty="0">
                <a:latin typeface="SutonnyMJ" pitchFamily="2" charset="0"/>
              </a:rPr>
              <a:t> A‡_© </a:t>
            </a:r>
            <a:r>
              <a:rPr lang="en-US" sz="2800" b="1" dirty="0" err="1">
                <a:latin typeface="SutonnyMJ" pitchFamily="2" charset="0"/>
              </a:rPr>
              <a:t>Ae¨qxfve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mgv‡mi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D`vniY</a:t>
            </a:r>
            <a:r>
              <a:rPr lang="en-US" sz="2800" b="1" dirty="0">
                <a:latin typeface="SutonnyMJ" pitchFamily="2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50ED7-C852-40C0-AAC5-98A97580E907}"/>
              </a:ext>
            </a:extLst>
          </p:cNvPr>
          <p:cNvSpPr txBox="1"/>
          <p:nvPr/>
        </p:nvSpPr>
        <p:spPr>
          <a:xfrm>
            <a:off x="1576137" y="1977093"/>
            <a:ext cx="975761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we‡iva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cÖwZ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) 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-   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weiæ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×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cÖvwZev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weiæ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×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K‚j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cÖwZK‚j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cðvr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(Aby),   - 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cðvr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Mgb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AbyMgb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cðvr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aveb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Abyaveb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Ckr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 (Av) -      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Ckr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AvbZ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Ckr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iw³g = Aviw³g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ÿz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`ª A‡_©  (Dc) -     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ÿz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`ª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b`x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Dcb`x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DcMÖn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c~Y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©/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mgMÖ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A‡_© 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cwi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/mg) -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c~Y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cwic~Y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©/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m¤ú~Y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©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`~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ieZ©x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A‡_© 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, civ) -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Awÿi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A‡MvP‡i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c‡ivÿ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cÖwcZvgn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wcZvg‡ni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cðvr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cÖwZwbwa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A‡_© 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cÖwZ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) -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Qvqvi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Abyiƒc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cÖwZwbwa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cÖwZ”Qvqv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we‡¤^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Abyiƒc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cÖwZwe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¤^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cÖwZØ›Øx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A‡_© 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cÖwZ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) 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-      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weiæ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×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cÿ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cÖwZcÿ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cÖZy¨Ëi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79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F3156-9531-4D9C-A777-86F519A7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BEE9-F2C8-492D-A2E5-BA758C1CE64D}" type="datetime3">
              <a:rPr lang="en-US" smtClean="0"/>
              <a:t>24 March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1DDB-C3FE-4F15-9C39-2D5B735F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31326-8394-42DD-BAE2-6A8FDA141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5" y="470078"/>
            <a:ext cx="2196121" cy="255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16B162-AB4A-423D-AC6B-28BD97674154}"/>
              </a:ext>
            </a:extLst>
          </p:cNvPr>
          <p:cNvSpPr txBox="1"/>
          <p:nvPr/>
        </p:nvSpPr>
        <p:spPr>
          <a:xfrm>
            <a:off x="6222361" y="3498832"/>
            <a:ext cx="5694218" cy="2646878"/>
          </a:xfrm>
          <a:prstGeom prst="rect">
            <a:avLst/>
          </a:prstGeom>
          <a:solidFill>
            <a:srgbClr val="590F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b="1" dirty="0" err="1">
                <a:latin typeface="SutonnyMJ" pitchFamily="2" charset="0"/>
              </a:rPr>
              <a:t>evsjv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ভাষার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ব্যাকরণ</a:t>
            </a:r>
            <a:endParaRPr lang="en-US" sz="4800" b="1" dirty="0">
              <a:latin typeface="SutonnyMJ" pitchFamily="2" charset="0"/>
            </a:endParaRPr>
          </a:p>
          <a:p>
            <a:pPr algn="ctr"/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‡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kÖwY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- 9g/10g</a:t>
            </a:r>
          </a:p>
          <a:p>
            <a:pPr algn="ctr"/>
            <a:endParaRPr lang="en-US" sz="2800" dirty="0">
              <a:latin typeface="Wide Latin" panose="020A0A07050505020404" pitchFamily="18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Wide Latin" panose="020A0A07050505020404" pitchFamily="18" charset="0"/>
              </a:rPr>
              <a:t>T B by N C T 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3A370F-8B14-4632-AFB3-8232B6594098}"/>
              </a:ext>
            </a:extLst>
          </p:cNvPr>
          <p:cNvSpPr/>
          <p:nvPr/>
        </p:nvSpPr>
        <p:spPr>
          <a:xfrm>
            <a:off x="3532272" y="703909"/>
            <a:ext cx="5347764" cy="92155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/>
                <a:solidFill>
                  <a:srgbClr val="FFFF00"/>
                </a:solidFill>
                <a:latin typeface="RuposhreeEMJ" pitchFamily="2" charset="0"/>
              </a:rPr>
              <a:t>cwiwPwZ</a:t>
            </a:r>
            <a:endParaRPr lang="en-US" sz="5400" dirty="0">
              <a:ln/>
              <a:solidFill>
                <a:srgbClr val="FFFF00"/>
              </a:solidFill>
              <a:latin typeface="RuposhreeEMJ" pitchFamily="2" charset="0"/>
            </a:endParaRPr>
          </a:p>
        </p:txBody>
      </p:sp>
      <p:sp>
        <p:nvSpPr>
          <p:cNvPr id="9" name="Ribbon: Tilted Up 8">
            <a:extLst>
              <a:ext uri="{FF2B5EF4-FFF2-40B4-BE49-F238E27FC236}">
                <a16:creationId xmlns:a16="http://schemas.microsoft.com/office/drawing/2014/main" id="{0B235162-0997-4AD7-B88D-3A295E979DCA}"/>
              </a:ext>
            </a:extLst>
          </p:cNvPr>
          <p:cNvSpPr/>
          <p:nvPr/>
        </p:nvSpPr>
        <p:spPr>
          <a:xfrm>
            <a:off x="7431532" y="2325419"/>
            <a:ext cx="3733788" cy="847459"/>
          </a:xfrm>
          <a:prstGeom prst="ribbon2">
            <a:avLst>
              <a:gd name="adj1" fmla="val 11850"/>
              <a:gd name="adj2" fmla="val 63827"/>
            </a:avLst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r>
              <a:rPr lang="en-US" sz="4800" dirty="0" err="1">
                <a:ln>
                  <a:solidFill>
                    <a:srgbClr val="FFFF00"/>
                  </a:solidFill>
                </a:ln>
                <a:latin typeface="SutonnyMJ" pitchFamily="2" charset="0"/>
              </a:rPr>
              <a:t>welq</a:t>
            </a:r>
            <a:endParaRPr lang="en-US" sz="48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0DB94-4436-48AF-AFB2-73D5DD08059D}"/>
              </a:ext>
            </a:extLst>
          </p:cNvPr>
          <p:cNvSpPr txBox="1"/>
          <p:nvPr/>
        </p:nvSpPr>
        <p:spPr>
          <a:xfrm>
            <a:off x="553991" y="3487242"/>
            <a:ext cx="534776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DËg</a:t>
            </a:r>
            <a:r>
              <a:rPr lang="en-US" sz="2800" b="1" dirty="0">
                <a:solidFill>
                  <a:srgbClr val="800000"/>
                </a:solidFill>
                <a:latin typeface="ChandrabatiP" pitchFamily="2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AwaKvix</a:t>
            </a:r>
            <a:endParaRPr lang="en-US" sz="2800" b="1" dirty="0">
              <a:solidFill>
                <a:srgbClr val="800000"/>
              </a:solidFill>
              <a:latin typeface="ChandrabatiP" pitchFamily="2" charset="0"/>
            </a:endParaRPr>
          </a:p>
          <a:p>
            <a:pPr algn="ctr"/>
            <a:r>
              <a:rPr lang="en-US" sz="1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(</a:t>
            </a:r>
            <a:r>
              <a:rPr lang="en-US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¯</a:t>
            </a:r>
            <a:r>
              <a:rPr lang="en-US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œvZK</a:t>
            </a:r>
            <a:r>
              <a:rPr lang="en-US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 m¤§</a:t>
            </a:r>
            <a:r>
              <a:rPr lang="en-US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vb</a:t>
            </a:r>
            <a:r>
              <a:rPr lang="en-US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, Gg G, we GW, Gg GW)</a:t>
            </a:r>
          </a:p>
          <a:p>
            <a:pPr algn="ctr"/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mnKvix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cÖavbwkÿK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,</a:t>
            </a:r>
          </a:p>
          <a:p>
            <a:pPr algn="ctr"/>
            <a:r>
              <a:rPr lang="en-US" sz="32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gvwnjvov</a:t>
            </a:r>
            <a:r>
              <a:rPr lang="en-US" sz="3200" b="1" spc="50" dirty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G Gb </a:t>
            </a:r>
            <a:r>
              <a:rPr lang="en-US" sz="32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gva¨wgK</a:t>
            </a:r>
            <a:r>
              <a:rPr lang="en-US" sz="3200" b="1" spc="50" dirty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we`¨</a:t>
            </a:r>
            <a:r>
              <a:rPr lang="en-US" sz="32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vjq</a:t>
            </a:r>
            <a:endParaRPr lang="en-US" sz="2800" b="1" spc="50" dirty="0">
              <a:ln w="0"/>
              <a:solidFill>
                <a:srgbClr val="0000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</a:endParaRPr>
          </a:p>
          <a:p>
            <a:pPr algn="ctr"/>
            <a:r>
              <a:rPr lang="en-US" sz="2800" b="1" dirty="0">
                <a:solidFill>
                  <a:srgbClr val="800000"/>
                </a:solidFill>
                <a:latin typeface="SutonnyMJ" pitchFamily="2" charset="0"/>
              </a:rPr>
              <a:t>‡</a:t>
            </a:r>
            <a:r>
              <a:rPr lang="en-US" sz="2800" b="1" dirty="0" err="1">
                <a:solidFill>
                  <a:srgbClr val="800000"/>
                </a:solidFill>
                <a:latin typeface="SutonnyMJ" pitchFamily="2" charset="0"/>
              </a:rPr>
              <a:t>MŠib`x</a:t>
            </a:r>
            <a:r>
              <a:rPr lang="en-US" sz="2800" b="1" dirty="0">
                <a:solidFill>
                  <a:srgbClr val="800000"/>
                </a:solidFill>
                <a:latin typeface="SutonnyMJ" pitchFamily="2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SutonnyMJ" pitchFamily="2" charset="0"/>
              </a:rPr>
              <a:t>ewikvj</a:t>
            </a:r>
            <a:endParaRPr lang="en-US" sz="2800" b="1" dirty="0">
              <a:solidFill>
                <a:srgbClr val="80000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</a:rPr>
              <a:t>E-mail cum Cellphone:</a:t>
            </a:r>
            <a:r>
              <a:rPr lang="en-US" dirty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en-US" sz="2000" b="1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uttam01712310595@gmail.com</a:t>
            </a:r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  <a:hlinkClick r:id="rId4"/>
              </a:rPr>
              <a:t>               </a:t>
            </a:r>
            <a:endParaRPr lang="en-US" spc="-150" dirty="0">
              <a:solidFill>
                <a:srgbClr val="8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4FCE2-40C2-4EC0-B903-386F4DC9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844A-EA0D-4497-9F7A-01081928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65232-86CB-4E26-A8F2-BE85CBED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20</a:t>
            </a:fld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83CA569-1B6D-4DE1-91E5-22DD450A7A7C}"/>
              </a:ext>
            </a:extLst>
          </p:cNvPr>
          <p:cNvSpPr/>
          <p:nvPr/>
        </p:nvSpPr>
        <p:spPr>
          <a:xfrm>
            <a:off x="3946358" y="770010"/>
            <a:ext cx="4379495" cy="661748"/>
          </a:xfrm>
          <a:prstGeom prst="flowChartTerminator">
            <a:avLst/>
          </a:prstGeom>
          <a:solidFill>
            <a:srgbClr val="23120F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</a:rPr>
              <a:t>K‡qKwU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AcÖavb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F169EEE-743B-4A02-B8AC-2EC740BDE8C5}"/>
              </a:ext>
            </a:extLst>
          </p:cNvPr>
          <p:cNvSpPr/>
          <p:nvPr/>
        </p:nvSpPr>
        <p:spPr>
          <a:xfrm>
            <a:off x="651819" y="926437"/>
            <a:ext cx="2957656" cy="613927"/>
          </a:xfrm>
          <a:prstGeom prst="flowChartTerminator">
            <a:avLst/>
          </a:prstGeom>
          <a:solidFill>
            <a:srgbClr val="0000CC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1. </a:t>
            </a:r>
            <a:r>
              <a:rPr lang="en-US" sz="2800" b="1" dirty="0" err="1">
                <a:latin typeface="SutonnyMJ" pitchFamily="2" charset="0"/>
              </a:rPr>
              <a:t>cÖw</a:t>
            </a:r>
            <a:r>
              <a:rPr lang="en-US" sz="2800" b="1" dirty="0">
                <a:latin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</a:rPr>
              <a:t>mgvm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EED4B-002C-4C09-8A1C-EEB1755D03F5}"/>
              </a:ext>
            </a:extLst>
          </p:cNvPr>
          <p:cNvSpPr txBox="1"/>
          <p:nvPr/>
        </p:nvSpPr>
        <p:spPr>
          <a:xfrm>
            <a:off x="651819" y="1672367"/>
            <a:ext cx="1060572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cÖwZ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, Aby,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cÖf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…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Ae¨‡qi m‡½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hw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` K…r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cÖZ¨q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mvwaZ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we‡k‡l¨i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nq,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Z‡e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Zv‡K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cÖvw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` 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e‡j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|</a:t>
            </a:r>
          </a:p>
          <a:p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hgb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: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cÖK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…ó) †h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ePb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cÖePb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cwi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Pvwiw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`‡K) †h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ågY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cwiåY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Aby‡Z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cðv‡Z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) †h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Zvc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AbyZvc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cÖK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…ó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iƒ‡c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fvZ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cÖfvZ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cÖK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…ó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iƒ‡c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MwZ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cÖMwZ</a:t>
            </a:r>
            <a:endParaRPr lang="en-US" sz="2400" b="1" dirty="0">
              <a:solidFill>
                <a:srgbClr val="23120F"/>
              </a:solidFill>
              <a:latin typeface="SutonnyMJ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B7C4ABED-B421-4A3B-9D60-E3FFD222D2D6}"/>
              </a:ext>
            </a:extLst>
          </p:cNvPr>
          <p:cNvSpPr/>
          <p:nvPr/>
        </p:nvSpPr>
        <p:spPr>
          <a:xfrm>
            <a:off x="707963" y="3412970"/>
            <a:ext cx="2957656" cy="613927"/>
          </a:xfrm>
          <a:prstGeom prst="flowChartTerminator">
            <a:avLst/>
          </a:prstGeom>
          <a:solidFill>
            <a:srgbClr val="0000CC"/>
          </a:solidFill>
          <a:ln w="28575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MJ" pitchFamily="2" charset="0"/>
              </a:rPr>
              <a:t>2. </a:t>
            </a:r>
            <a:r>
              <a:rPr lang="en-US" sz="2800" b="1" dirty="0" err="1">
                <a:latin typeface="SutonnyMJ" pitchFamily="2" charset="0"/>
              </a:rPr>
              <a:t>wbZ¨mgvm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74B24-38C4-4456-873A-500D72038F83}"/>
              </a:ext>
            </a:extLst>
          </p:cNvPr>
          <p:cNvSpPr txBox="1"/>
          <p:nvPr/>
        </p:nvSpPr>
        <p:spPr>
          <a:xfrm>
            <a:off x="647803" y="4158900"/>
            <a:ext cx="1060973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‡h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mgv‡m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mgm¨gvb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c`¸‡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jv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wbZ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¨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mgvme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× _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v‡K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Zv‡K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wbZ¨mgvm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e‡j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|</a:t>
            </a:r>
          </a:p>
          <a:p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hgb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: Ab¨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MÖvg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MÖvgvšÍi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†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Kej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`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k©b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`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k©bgvÎ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Ab¨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M„n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MÖnvšÍi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(welv³)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Kvj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(hg)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Zzj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¨ (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Kvj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e‡Y©i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bq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mvc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Kvjmvc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Zzwg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Avwg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I †m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Avgiv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`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yB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Ges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beŸB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weivbeŸB</a:t>
            </a:r>
            <a:endParaRPr lang="en-US" sz="2400" b="1" dirty="0">
              <a:solidFill>
                <a:srgbClr val="23120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262E0-3B7D-40C5-BCE9-DC0AB4EF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AD801-B324-4EEF-9CA5-55BFCB2D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0429D-270A-4316-8898-0A4E15BF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21</a:t>
            </a:fld>
            <a:endParaRPr lang="en-US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823BF7A-D8A4-4908-B391-C3E61775D02F}"/>
              </a:ext>
            </a:extLst>
          </p:cNvPr>
          <p:cNvSpPr/>
          <p:nvPr/>
        </p:nvSpPr>
        <p:spPr>
          <a:xfrm>
            <a:off x="4888366" y="3320720"/>
            <a:ext cx="2466474" cy="2478506"/>
          </a:xfrm>
          <a:prstGeom prst="donut">
            <a:avLst>
              <a:gd name="adj" fmla="val 12512"/>
            </a:avLst>
          </a:prstGeom>
          <a:solidFill>
            <a:srgbClr val="66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90070-D9F0-45CB-A0C4-C018E7E53458}"/>
              </a:ext>
            </a:extLst>
          </p:cNvPr>
          <p:cNvSpPr txBox="1"/>
          <p:nvPr/>
        </p:nvSpPr>
        <p:spPr>
          <a:xfrm>
            <a:off x="2227929" y="727996"/>
            <a:ext cx="8138161" cy="214162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E001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cÖ‡kœvËi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E001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E001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ce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E001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9562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68E60-5B36-4DA4-968D-2F2C59B3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A0584-7F85-4BD8-8F59-F2755240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835BA-0960-4CE7-B4EE-BFA23D76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1BD79E-F2C6-4DBE-ABE6-64C3FB0C6CCE}"/>
              </a:ext>
            </a:extLst>
          </p:cNvPr>
          <p:cNvSpPr/>
          <p:nvPr/>
        </p:nvSpPr>
        <p:spPr>
          <a:xfrm>
            <a:off x="3789946" y="637666"/>
            <a:ext cx="4764507" cy="483412"/>
          </a:xfrm>
          <a:prstGeom prst="ellipse">
            <a:avLst/>
          </a:prstGeom>
          <a:solidFill>
            <a:srgbClr val="6600CC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g~j¨vqb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</a:rPr>
              <a:t>(‡</a:t>
            </a:r>
            <a:r>
              <a:rPr lang="en-US" sz="2400" b="1" dirty="0" err="1">
                <a:latin typeface="SutonnyMJ" pitchFamily="2" charset="0"/>
              </a:rPr>
              <a:t>gŠwLK</a:t>
            </a:r>
            <a:r>
              <a:rPr lang="en-US" sz="2400" b="1" dirty="0">
                <a:latin typeface="SutonnyMJ" pitchFamily="2" charset="0"/>
              </a:rPr>
              <a:t>)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F8743-D0E7-4C6E-82D4-5297F8808DF1}"/>
              </a:ext>
            </a:extLst>
          </p:cNvPr>
          <p:cNvSpPr txBox="1"/>
          <p:nvPr/>
        </p:nvSpPr>
        <p:spPr>
          <a:xfrm>
            <a:off x="697824" y="1246343"/>
            <a:ext cx="6797846" cy="461665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wb‡Pi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mg¯Íc</a:t>
            </a:r>
            <a:r>
              <a:rPr lang="en-US" sz="2400" b="1" dirty="0">
                <a:latin typeface="SutonnyMJ" pitchFamily="2" charset="0"/>
              </a:rPr>
              <a:t>`¸‡</a:t>
            </a:r>
            <a:r>
              <a:rPr lang="en-US" sz="2400" b="1" dirty="0" err="1">
                <a:latin typeface="SutonnyMJ" pitchFamily="2" charset="0"/>
              </a:rPr>
              <a:t>jvi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e¨vmevK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mn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wbY©q</a:t>
            </a:r>
            <a:r>
              <a:rPr lang="en-US" sz="2400" b="1" dirty="0">
                <a:latin typeface="SutonnyMJ" pitchFamily="2" charset="0"/>
              </a:rPr>
              <a:t> Ki | (</a:t>
            </a:r>
            <a:r>
              <a:rPr lang="en-US" sz="2400" b="1" dirty="0" err="1">
                <a:latin typeface="SutonnyMJ" pitchFamily="2" charset="0"/>
              </a:rPr>
              <a:t>GKRb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8FC10-3523-4B05-B75E-C10F8BE22F2F}"/>
              </a:ext>
            </a:extLst>
          </p:cNvPr>
          <p:cNvSpPr txBox="1"/>
          <p:nvPr/>
        </p:nvSpPr>
        <p:spPr>
          <a:xfrm>
            <a:off x="1051001" y="2077455"/>
            <a:ext cx="22461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cÖwcZvgn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FB150-26F3-4D53-82BC-F6A018B92E72}"/>
              </a:ext>
            </a:extLst>
          </p:cNvPr>
          <p:cNvSpPr txBox="1"/>
          <p:nvPr/>
        </p:nvSpPr>
        <p:spPr>
          <a:xfrm>
            <a:off x="1046734" y="2566735"/>
            <a:ext cx="22461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err="1">
                <a:latin typeface="SutonnyMJ" pitchFamily="2" charset="0"/>
              </a:rPr>
              <a:t>h_vwewa</a:t>
            </a:r>
            <a:r>
              <a:rPr lang="en-US" sz="2000" b="1" dirty="0">
                <a:latin typeface="SutonnyMJ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04941-E48E-4F23-A76E-98C142B306C2}"/>
              </a:ext>
            </a:extLst>
          </p:cNvPr>
          <p:cNvSpPr txBox="1"/>
          <p:nvPr/>
        </p:nvSpPr>
        <p:spPr>
          <a:xfrm>
            <a:off x="1058778" y="3056022"/>
            <a:ext cx="22340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>
                <a:latin typeface="SutonnyMJ" pitchFamily="2" charset="0"/>
              </a:rPr>
              <a:t>`</a:t>
            </a:r>
            <a:r>
              <a:rPr lang="en-US" sz="2000" b="1" dirty="0" err="1">
                <a:latin typeface="SutonnyMJ" pitchFamily="2" charset="0"/>
              </a:rPr>
              <a:t>k©bgvÎ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337DA-9AF0-4556-A859-A69CFDE29796}"/>
              </a:ext>
            </a:extLst>
          </p:cNvPr>
          <p:cNvSpPr txBox="1"/>
          <p:nvPr/>
        </p:nvSpPr>
        <p:spPr>
          <a:xfrm>
            <a:off x="1024290" y="3546772"/>
            <a:ext cx="22685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 err="1">
                <a:latin typeface="SutonnyMJ" pitchFamily="2" charset="0"/>
              </a:rPr>
              <a:t>cÖMwZ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C2495-FE0F-4FEA-B872-F144AED5E932}"/>
              </a:ext>
            </a:extLst>
          </p:cNvPr>
          <p:cNvSpPr txBox="1"/>
          <p:nvPr/>
        </p:nvSpPr>
        <p:spPr>
          <a:xfrm>
            <a:off x="989781" y="4010535"/>
            <a:ext cx="230307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 err="1">
                <a:latin typeface="SutonnyMJ" pitchFamily="2" charset="0"/>
              </a:rPr>
              <a:t>cÖwZ”Qwe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7BED8-576C-4791-ADAD-20489993F343}"/>
              </a:ext>
            </a:extLst>
          </p:cNvPr>
          <p:cNvSpPr txBox="1"/>
          <p:nvPr/>
        </p:nvSpPr>
        <p:spPr>
          <a:xfrm>
            <a:off x="978007" y="4511865"/>
            <a:ext cx="230307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dirty="0" err="1">
                <a:latin typeface="SutonnyMJ" pitchFamily="2" charset="0"/>
              </a:rPr>
              <a:t>DcMÖn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3702B-5A0B-42ED-87B4-796EFFFC2F7D}"/>
              </a:ext>
            </a:extLst>
          </p:cNvPr>
          <p:cNvSpPr txBox="1"/>
          <p:nvPr/>
        </p:nvSpPr>
        <p:spPr>
          <a:xfrm>
            <a:off x="978007" y="4997117"/>
            <a:ext cx="230307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b="1" dirty="0">
                <a:latin typeface="SutonnyMJ" pitchFamily="2" charset="0"/>
              </a:rPr>
              <a:t>‡</a:t>
            </a:r>
            <a:r>
              <a:rPr lang="en-US" sz="2000" b="1" dirty="0" err="1">
                <a:latin typeface="SutonnyMJ" pitchFamily="2" charset="0"/>
              </a:rPr>
              <a:t>gwbgy‡Lv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BF231B-E5AB-49DD-B336-0F05F2D34502}"/>
              </a:ext>
            </a:extLst>
          </p:cNvPr>
          <p:cNvSpPr txBox="1"/>
          <p:nvPr/>
        </p:nvSpPr>
        <p:spPr>
          <a:xfrm>
            <a:off x="3766130" y="2085471"/>
            <a:ext cx="722780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latin typeface="SutonnyMJ" pitchFamily="2" charset="0"/>
              </a:rPr>
              <a:t>wcZvg‡ni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wcZv</a:t>
            </a:r>
            <a:r>
              <a:rPr lang="en-US" sz="2000" b="1" dirty="0">
                <a:latin typeface="SutonnyMJ" pitchFamily="2" charset="0"/>
              </a:rPr>
              <a:t> (D³ †</a:t>
            </a:r>
            <a:r>
              <a:rPr lang="en-US" sz="2000" b="1" dirty="0" err="1">
                <a:latin typeface="SutonnyMJ" pitchFamily="2" charset="0"/>
              </a:rPr>
              <a:t>Rbv‡ik‡bi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Kvb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cyiæl</a:t>
            </a:r>
            <a:r>
              <a:rPr lang="en-US" sz="2000" b="1" dirty="0">
                <a:latin typeface="SutonnyMJ" pitchFamily="2" charset="0"/>
              </a:rPr>
              <a:t>)  -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Ae¨qxfve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mgvm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(`~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ieZ©x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A‡_©)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37420-B21C-4D14-882B-02BB0EFE69BB}"/>
              </a:ext>
            </a:extLst>
          </p:cNvPr>
          <p:cNvSpPr txBox="1"/>
          <p:nvPr/>
        </p:nvSpPr>
        <p:spPr>
          <a:xfrm>
            <a:off x="3761868" y="2574751"/>
            <a:ext cx="589949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err="1">
                <a:latin typeface="SutonnyMJ" pitchFamily="2" charset="0"/>
              </a:rPr>
              <a:t>wewa‡K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AwZµg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bv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Kiv</a:t>
            </a:r>
            <a:r>
              <a:rPr lang="en-US" sz="2000" b="1" dirty="0">
                <a:latin typeface="SutonnyMJ" pitchFamily="2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Ae¨qxfve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mgvm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AbwZµg¨Zv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A‡_©)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A54AE-6EC5-43C3-9D3C-9BFD82414C38}"/>
              </a:ext>
            </a:extLst>
          </p:cNvPr>
          <p:cNvSpPr txBox="1"/>
          <p:nvPr/>
        </p:nvSpPr>
        <p:spPr>
          <a:xfrm>
            <a:off x="3789946" y="3076070"/>
            <a:ext cx="435117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>
                <a:latin typeface="SutonnyMJ" pitchFamily="2" charset="0"/>
              </a:rPr>
              <a:t>‡</a:t>
            </a:r>
            <a:r>
              <a:rPr lang="en-US" sz="2000" b="1" dirty="0" err="1">
                <a:latin typeface="SutonnyMJ" pitchFamily="2" charset="0"/>
              </a:rPr>
              <a:t>Kej</a:t>
            </a:r>
            <a:r>
              <a:rPr lang="en-US" sz="2000" b="1" dirty="0">
                <a:latin typeface="SutonnyMJ" pitchFamily="2" charset="0"/>
              </a:rPr>
              <a:t> `</a:t>
            </a:r>
            <a:r>
              <a:rPr lang="en-US" sz="2000" b="1" dirty="0" err="1">
                <a:latin typeface="SutonnyMJ" pitchFamily="2" charset="0"/>
              </a:rPr>
              <a:t>k©b</a:t>
            </a:r>
            <a:r>
              <a:rPr lang="en-US" sz="2000" b="1" dirty="0"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wbZ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¨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mgvm</a:t>
            </a:r>
            <a:endParaRPr lang="en-US" sz="2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0F85B-8318-496B-9EC9-1D2E326877F8}"/>
              </a:ext>
            </a:extLst>
          </p:cNvPr>
          <p:cNvSpPr txBox="1"/>
          <p:nvPr/>
        </p:nvSpPr>
        <p:spPr>
          <a:xfrm>
            <a:off x="3789945" y="3578852"/>
            <a:ext cx="437102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 err="1">
                <a:latin typeface="SutonnyMJ" pitchFamily="2" charset="0"/>
              </a:rPr>
              <a:t>cÖ</a:t>
            </a:r>
            <a:r>
              <a:rPr lang="en-US" sz="2000" b="1" dirty="0">
                <a:latin typeface="SutonnyMJ" pitchFamily="2" charset="0"/>
              </a:rPr>
              <a:t> (</a:t>
            </a:r>
            <a:r>
              <a:rPr lang="en-US" sz="2000" b="1" dirty="0" err="1">
                <a:latin typeface="SutonnyMJ" pitchFamily="2" charset="0"/>
              </a:rPr>
              <a:t>cÖK</a:t>
            </a:r>
            <a:r>
              <a:rPr lang="en-US" sz="2000" b="1" dirty="0">
                <a:latin typeface="SutonnyMJ" pitchFamily="2" charset="0"/>
              </a:rPr>
              <a:t>…ó </a:t>
            </a:r>
            <a:r>
              <a:rPr lang="en-US" sz="2000" b="1" dirty="0" err="1">
                <a:latin typeface="SutonnyMJ" pitchFamily="2" charset="0"/>
              </a:rPr>
              <a:t>iƒ‡c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MwZ</a:t>
            </a:r>
            <a:r>
              <a:rPr lang="en-US" sz="2000" b="1" dirty="0">
                <a:latin typeface="SutonnyMJ" pitchFamily="2" charset="0"/>
              </a:rPr>
              <a:t>)-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cÖvw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`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mgvm</a:t>
            </a:r>
            <a:endParaRPr lang="en-US" sz="2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BF489-FF11-45A8-BE0C-4C2E69BAF12C}"/>
              </a:ext>
            </a:extLst>
          </p:cNvPr>
          <p:cNvSpPr txBox="1"/>
          <p:nvPr/>
        </p:nvSpPr>
        <p:spPr>
          <a:xfrm>
            <a:off x="3783350" y="4054647"/>
            <a:ext cx="589949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Qwei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cÖwZwbwa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Abyiæc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Ae¨qxfve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mgvm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cÖwZwbwa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A‡_©)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B624A7-BE6E-48E7-9371-AF0F45809FA2}"/>
              </a:ext>
            </a:extLst>
          </p:cNvPr>
          <p:cNvSpPr txBox="1"/>
          <p:nvPr/>
        </p:nvSpPr>
        <p:spPr>
          <a:xfrm>
            <a:off x="3777358" y="4531913"/>
            <a:ext cx="51335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dirty="0" err="1">
                <a:latin typeface="SutonnyMJ" pitchFamily="2" charset="0"/>
              </a:rPr>
              <a:t>ÿz</a:t>
            </a:r>
            <a:r>
              <a:rPr lang="en-US" sz="2000" b="1" dirty="0">
                <a:latin typeface="SutonnyMJ" pitchFamily="2" charset="0"/>
              </a:rPr>
              <a:t>`ª </a:t>
            </a:r>
            <a:r>
              <a:rPr lang="en-US" sz="2000" b="1" dirty="0" err="1">
                <a:latin typeface="SutonnyMJ" pitchFamily="2" charset="0"/>
              </a:rPr>
              <a:t>MÖn</a:t>
            </a:r>
            <a:r>
              <a:rPr lang="en-US" sz="2000" b="1" dirty="0">
                <a:latin typeface="SutonnyMJ" pitchFamily="2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Ae¨qxfve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mgvm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ÿz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`ª A‡_©) 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50C5DA-5A4A-4241-BCC4-A534B648AE7F}"/>
              </a:ext>
            </a:extLst>
          </p:cNvPr>
          <p:cNvSpPr txBox="1"/>
          <p:nvPr/>
        </p:nvSpPr>
        <p:spPr>
          <a:xfrm>
            <a:off x="3762119" y="5017165"/>
            <a:ext cx="562251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b="1" dirty="0">
                <a:latin typeface="SutonnyMJ" pitchFamily="2" charset="0"/>
              </a:rPr>
              <a:t>‡</a:t>
            </a:r>
            <a:r>
              <a:rPr lang="en-US" sz="2000" b="1" dirty="0" err="1">
                <a:latin typeface="SutonnyMJ" pitchFamily="2" charset="0"/>
              </a:rPr>
              <a:t>gwbi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g‡Zv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gyL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hvi</a:t>
            </a:r>
            <a:r>
              <a:rPr lang="en-US" sz="2000" b="1" dirty="0">
                <a:latin typeface="SutonnyMJ" pitchFamily="2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ga¨c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`‡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jvcx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Kg©aviq</a:t>
            </a:r>
            <a:endParaRPr lang="en-US" sz="2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37E31308-5AD4-4D30-8017-BC98BCD35BC2}"/>
              </a:ext>
            </a:extLst>
          </p:cNvPr>
          <p:cNvSpPr/>
          <p:nvPr/>
        </p:nvSpPr>
        <p:spPr>
          <a:xfrm>
            <a:off x="9492916" y="5642831"/>
            <a:ext cx="1094873" cy="601562"/>
          </a:xfrm>
          <a:prstGeom prst="bevel">
            <a:avLst/>
          </a:prstGeom>
          <a:solidFill>
            <a:srgbClr val="FF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Plz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7000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1F75D-8F86-4F24-B01E-D9632B81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8AFB-D90B-4B16-BAA4-361F762492D1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52EEC-F806-4171-8820-05E9AEB5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8" y="200713"/>
            <a:ext cx="2851484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08AC8-9846-419C-801D-A8DFEB5A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23</a:t>
            </a:fld>
            <a:endParaRPr lang="en-US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6F5C1B4-BAFD-47E7-B167-BA2E65F08041}"/>
              </a:ext>
            </a:extLst>
          </p:cNvPr>
          <p:cNvSpPr/>
          <p:nvPr/>
        </p:nvSpPr>
        <p:spPr>
          <a:xfrm>
            <a:off x="1102893" y="385012"/>
            <a:ext cx="2851484" cy="1876927"/>
          </a:xfrm>
          <a:prstGeom prst="actionButtonHome">
            <a:avLst/>
          </a:prstGeom>
          <a:solidFill>
            <a:srgbClr val="6633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</a:endParaRPr>
          </a:p>
          <a:p>
            <a:pPr algn="ctr"/>
            <a:endParaRPr lang="en-US" sz="1600" b="1" dirty="0">
              <a:latin typeface="SutonnyMJ" pitchFamily="2" charset="0"/>
            </a:endParaRPr>
          </a:p>
          <a:p>
            <a:pPr algn="ctr"/>
            <a:r>
              <a:rPr lang="en-US" sz="3200" b="1" dirty="0" err="1">
                <a:latin typeface="SutonnyMJ" pitchFamily="2" charset="0"/>
              </a:rPr>
              <a:t>evwoi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KvR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D3214-36C4-4A67-8EE2-D45AE5FECC8B}"/>
              </a:ext>
            </a:extLst>
          </p:cNvPr>
          <p:cNvSpPr txBox="1"/>
          <p:nvPr/>
        </p:nvSpPr>
        <p:spPr>
          <a:xfrm>
            <a:off x="625641" y="2434333"/>
            <a:ext cx="11249527" cy="20774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cvV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¨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eB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†_‡K GB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wbq‡gi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Av‡jv‡K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mgvm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¸‡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jv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AviI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ewk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ewk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Abykxjb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Ki‡e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|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CEDAC-5B44-4DE7-8F3E-2C319C0D3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4" y="4130434"/>
            <a:ext cx="2696204" cy="29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3EB6E-6DAA-4E99-89B6-7E89460D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52A-539F-4B8A-9041-76B7E6EF3AB5}" type="datetime3">
              <a:rPr lang="en-US" smtClean="0"/>
              <a:t>24 March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0CEF3-6BDE-4040-8C0A-974BDBDB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074FB-4514-46AA-83BA-F4581A2584ED}"/>
              </a:ext>
            </a:extLst>
          </p:cNvPr>
          <p:cNvSpPr txBox="1"/>
          <p:nvPr/>
        </p:nvSpPr>
        <p:spPr>
          <a:xfrm>
            <a:off x="5097430" y="1493536"/>
            <a:ext cx="59595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wcªq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wkÿv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_©xiv 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cybivq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 †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Zvgv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‡`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i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 my¯^v¯’¨ 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Kvgbv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K‡i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K¬vm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 †kl </a:t>
            </a:r>
            <a:r>
              <a:rPr lang="en-US" sz="4800" b="1" dirty="0" err="1">
                <a:solidFill>
                  <a:srgbClr val="3E001F"/>
                </a:solidFill>
                <a:latin typeface="SutonnyMJ" pitchFamily="2" charset="0"/>
              </a:rPr>
              <a:t>KiwQ</a:t>
            </a:r>
            <a:r>
              <a:rPr lang="en-US" sz="4800" b="1" dirty="0">
                <a:solidFill>
                  <a:srgbClr val="3E001F"/>
                </a:solidFill>
                <a:latin typeface="SutonnyMJ" pitchFamily="2" charset="0"/>
              </a:rPr>
              <a:t>-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SutonnyMJ" pitchFamily="2" charset="0"/>
              </a:rPr>
              <a:t>ab¨ev</a:t>
            </a:r>
            <a:r>
              <a:rPr lang="en-US" sz="6600" b="1" dirty="0">
                <a:solidFill>
                  <a:srgbClr val="0000CC"/>
                </a:solidFill>
                <a:latin typeface="SutonnyMJ" pitchFamily="2" charset="0"/>
              </a:rPr>
              <a:t>` </a:t>
            </a:r>
            <a:r>
              <a:rPr lang="en-US" sz="6600" b="1" dirty="0" err="1">
                <a:solidFill>
                  <a:srgbClr val="0000CC"/>
                </a:solidFill>
                <a:latin typeface="SutonnyMJ" pitchFamily="2" charset="0"/>
              </a:rPr>
              <a:t>mKj‡K</a:t>
            </a:r>
            <a:endParaRPr lang="en-US" sz="6600" b="1" dirty="0">
              <a:solidFill>
                <a:srgbClr val="0000CC"/>
              </a:solidFill>
              <a:latin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8B72E-015C-4855-B6AF-176141684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05" y="3489821"/>
            <a:ext cx="3721768" cy="32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A4ACB-DB7D-47A0-B7A8-F8370769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B6B5-7C82-485C-A159-52E058D141A1}" type="datetime3">
              <a:rPr lang="en-US" smtClean="0"/>
              <a:t>24 March 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C1748-9FC6-478C-8FDD-EFFC7003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2C8A2E-E505-4264-8E89-BB075CD998AF}"/>
              </a:ext>
            </a:extLst>
          </p:cNvPr>
          <p:cNvSpPr/>
          <p:nvPr/>
        </p:nvSpPr>
        <p:spPr>
          <a:xfrm>
            <a:off x="1335505" y="1660360"/>
            <a:ext cx="2526631" cy="584776"/>
          </a:xfrm>
          <a:prstGeom prst="ellipse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cÖwZ”Qvqv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AC1C72-3E07-4384-B08C-C26957CD3992}"/>
              </a:ext>
            </a:extLst>
          </p:cNvPr>
          <p:cNvSpPr/>
          <p:nvPr/>
        </p:nvSpPr>
        <p:spPr>
          <a:xfrm>
            <a:off x="3473127" y="3725784"/>
            <a:ext cx="2526631" cy="584776"/>
          </a:xfrm>
          <a:prstGeom prst="ellipse">
            <a:avLst/>
          </a:prstGeom>
          <a:solidFill>
            <a:srgbClr val="3E00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cÖwZ”Qvqv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A2B555-E0CE-4419-B722-1F18CE6CC41E}"/>
              </a:ext>
            </a:extLst>
          </p:cNvPr>
          <p:cNvSpPr/>
          <p:nvPr/>
        </p:nvSpPr>
        <p:spPr>
          <a:xfrm>
            <a:off x="689810" y="2879564"/>
            <a:ext cx="2526631" cy="5847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PZzf©R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77A21B-E801-4F59-B7F5-7752518DE729}"/>
              </a:ext>
            </a:extLst>
          </p:cNvPr>
          <p:cNvSpPr/>
          <p:nvPr/>
        </p:nvSpPr>
        <p:spPr>
          <a:xfrm>
            <a:off x="685798" y="4126830"/>
            <a:ext cx="2526631" cy="584776"/>
          </a:xfrm>
          <a:prstGeom prst="ellipse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utonnyMJ" pitchFamily="2" charset="0"/>
              </a:rPr>
              <a:t>Aviw³g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A4C939-E08B-4134-B1D0-1468BC09152A}"/>
              </a:ext>
            </a:extLst>
          </p:cNvPr>
          <p:cNvSpPr/>
          <p:nvPr/>
        </p:nvSpPr>
        <p:spPr>
          <a:xfrm>
            <a:off x="3976163" y="2751224"/>
            <a:ext cx="2809652" cy="5847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Avmgy</a:t>
            </a:r>
            <a:r>
              <a:rPr lang="en-US" sz="3200" b="1" dirty="0">
                <a:latin typeface="SutonnyMJ" pitchFamily="2" charset="0"/>
              </a:rPr>
              <a:t>`ª</a:t>
            </a:r>
            <a:r>
              <a:rPr lang="en-US" sz="3200" b="1" dirty="0" err="1">
                <a:latin typeface="SutonnyMJ" pitchFamily="2" charset="0"/>
              </a:rPr>
              <a:t>wngvPj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F58546-E044-4970-9EB2-07EBCED2ED6D}"/>
              </a:ext>
            </a:extLst>
          </p:cNvPr>
          <p:cNvSpPr/>
          <p:nvPr/>
        </p:nvSpPr>
        <p:spPr>
          <a:xfrm>
            <a:off x="7186877" y="2650964"/>
            <a:ext cx="2526631" cy="584776"/>
          </a:xfrm>
          <a:prstGeom prst="ellipse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cÖMwZ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9A7B2A-52F3-4519-BD9B-23E2885BE78E}"/>
              </a:ext>
            </a:extLst>
          </p:cNvPr>
          <p:cNvSpPr/>
          <p:nvPr/>
        </p:nvSpPr>
        <p:spPr>
          <a:xfrm>
            <a:off x="4523874" y="1564102"/>
            <a:ext cx="2526631" cy="584776"/>
          </a:xfrm>
          <a:prstGeom prst="ellipse">
            <a:avLst/>
          </a:prstGeom>
          <a:solidFill>
            <a:srgbClr val="3E00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AbyZvc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599E1B-5E52-4D19-AA52-EE0DCD579290}"/>
              </a:ext>
            </a:extLst>
          </p:cNvPr>
          <p:cNvSpPr/>
          <p:nvPr/>
        </p:nvSpPr>
        <p:spPr>
          <a:xfrm>
            <a:off x="8562485" y="1656356"/>
            <a:ext cx="2526631" cy="5847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Kvjmvc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B99281-490C-492C-8184-4666EB79B8DE}"/>
              </a:ext>
            </a:extLst>
          </p:cNvPr>
          <p:cNvSpPr/>
          <p:nvPr/>
        </p:nvSpPr>
        <p:spPr>
          <a:xfrm>
            <a:off x="9075830" y="3661612"/>
            <a:ext cx="2526631" cy="584776"/>
          </a:xfrm>
          <a:prstGeom prst="ellipse">
            <a:avLst/>
          </a:prstGeom>
          <a:solidFill>
            <a:srgbClr val="3E00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MÖvgvšÍi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33CD58-DFE0-43A9-8BDE-A48C48F37185}"/>
              </a:ext>
            </a:extLst>
          </p:cNvPr>
          <p:cNvSpPr/>
          <p:nvPr/>
        </p:nvSpPr>
        <p:spPr>
          <a:xfrm>
            <a:off x="6124080" y="4054650"/>
            <a:ext cx="2526631" cy="5847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DcMÖn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B11A4B-F268-46ED-9CD1-FA37E21800CB}"/>
              </a:ext>
            </a:extLst>
          </p:cNvPr>
          <p:cNvSpPr txBox="1"/>
          <p:nvPr/>
        </p:nvSpPr>
        <p:spPr>
          <a:xfrm>
            <a:off x="3007887" y="4999396"/>
            <a:ext cx="72309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wkÿv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_©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xe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„›` †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Zvgiv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wK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ej‡Z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cv‡iv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Dc‡ii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kã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¸‡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jv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wK‡mi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D`vniY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EC81AF-305B-40E4-9CFE-A4E159477C00}"/>
              </a:ext>
            </a:extLst>
          </p:cNvPr>
          <p:cNvSpPr txBox="1"/>
          <p:nvPr/>
        </p:nvSpPr>
        <p:spPr>
          <a:xfrm>
            <a:off x="2033337" y="648585"/>
            <a:ext cx="75558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G¸‡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jv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n‡jv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KwZcq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evsjv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mgv‡mi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mgvme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× c‡`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i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D`vniY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261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28839-CC23-42A7-A575-40B4E7E0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1FD3-84E4-4C1D-8AE4-56A3268C787D}" type="datetime3">
              <a:rPr lang="en-US" smtClean="0"/>
              <a:t>24 March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AAACA-0957-4D15-85A5-3E534230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DECBC-D874-428E-A8C3-7D415FEBED73}"/>
              </a:ext>
            </a:extLst>
          </p:cNvPr>
          <p:cNvSpPr txBox="1"/>
          <p:nvPr/>
        </p:nvSpPr>
        <p:spPr>
          <a:xfrm>
            <a:off x="2634384" y="1039839"/>
            <a:ext cx="6846499" cy="120032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56122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আজকের  </a:t>
            </a:r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56122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r>
              <a:rPr lang="bn-BD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56122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561227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2E3A9-0F66-42C7-BADE-B1E4B43CE79A}"/>
              </a:ext>
            </a:extLst>
          </p:cNvPr>
          <p:cNvSpPr txBox="1"/>
          <p:nvPr/>
        </p:nvSpPr>
        <p:spPr>
          <a:xfrm>
            <a:off x="974554" y="2827796"/>
            <a:ext cx="10383253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3E001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mgvm</a:t>
            </a:r>
            <a:r>
              <a:rPr lang="en-US" sz="7200" b="1" dirty="0">
                <a:solidFill>
                  <a:srgbClr val="3E001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6000" b="1" dirty="0">
                <a:solidFill>
                  <a:srgbClr val="3E001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(</a:t>
            </a:r>
            <a:r>
              <a:rPr lang="en-US" sz="4800" b="1" dirty="0">
                <a:solidFill>
                  <a:srgbClr val="3E0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en-US" sz="6000" b="1" dirty="0">
                <a:solidFill>
                  <a:srgbClr val="3E001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)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KhooaiP" pitchFamily="2" charset="0"/>
                <a:cs typeface="KhooaiMatraMJ" panose="00000400000000000000" pitchFamily="2" charset="0"/>
              </a:rPr>
              <a:t>cvU©Ñ</a:t>
            </a:r>
            <a:r>
              <a:rPr lang="en-US" sz="6000" b="1" dirty="0">
                <a:solidFill>
                  <a:srgbClr val="FF0000"/>
                </a:solidFill>
                <a:latin typeface="KhooaiP" pitchFamily="2" charset="0"/>
                <a:cs typeface="KhooaiMatraMJ" panose="00000400000000000000" pitchFamily="2" charset="0"/>
              </a:rPr>
              <a:t> 3</a:t>
            </a:r>
          </a:p>
          <a:p>
            <a:pPr algn="ctr"/>
            <a:r>
              <a:rPr lang="en-US" sz="5400" b="1" dirty="0" err="1">
                <a:latin typeface="SutonnyMJ" pitchFamily="2" charset="0"/>
              </a:rPr>
              <a:t>eûeªxwn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mgvm</a:t>
            </a:r>
            <a:r>
              <a:rPr lang="en-US" sz="5400" b="1" dirty="0">
                <a:latin typeface="SutonnyMJ" pitchFamily="2" charset="0"/>
              </a:rPr>
              <a:t>, </a:t>
            </a:r>
            <a:r>
              <a:rPr lang="en-US" sz="5400" b="1" dirty="0" err="1">
                <a:latin typeface="SutonnyMJ" pitchFamily="2" charset="0"/>
              </a:rPr>
              <a:t>wØ</a:t>
            </a:r>
            <a:r>
              <a:rPr lang="en-US" sz="5400" b="1" dirty="0">
                <a:latin typeface="SutonnyMJ" pitchFamily="2" charset="0"/>
              </a:rPr>
              <a:t>¸ </a:t>
            </a:r>
            <a:r>
              <a:rPr lang="en-US" sz="5400" b="1" dirty="0" err="1">
                <a:latin typeface="SutonnyMJ" pitchFamily="2" charset="0"/>
              </a:rPr>
              <a:t>mgvm</a:t>
            </a:r>
            <a:r>
              <a:rPr lang="en-US" sz="5400" b="1" dirty="0">
                <a:latin typeface="SutonnyMJ" pitchFamily="2" charset="0"/>
              </a:rPr>
              <a:t> I </a:t>
            </a:r>
            <a:r>
              <a:rPr lang="en-US" sz="5400" b="1" dirty="0" err="1">
                <a:latin typeface="SutonnyMJ" pitchFamily="2" charset="0"/>
              </a:rPr>
              <a:t>Ae¨qxfve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mgvm</a:t>
            </a:r>
            <a:r>
              <a:rPr lang="en-US" sz="5400" b="1" dirty="0">
                <a:latin typeface="SutonnyMJ" pitchFamily="2" charset="0"/>
              </a:rPr>
              <a:t> </a:t>
            </a:r>
            <a:endParaRPr lang="en-US" sz="5400" b="1" dirty="0">
              <a:solidFill>
                <a:srgbClr val="3E001F"/>
              </a:solidFill>
              <a:latin typeface="KhooaiMatraMJ" panose="00000400000000000000" pitchFamily="2" charset="0"/>
              <a:cs typeface="KhooaiMatra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BA4DA-3D47-4FDE-BF7D-920958D4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1CAB-26CA-46B3-A91B-891996CAD5C9}" type="datetime3">
              <a:rPr lang="en-US" smtClean="0"/>
              <a:t>24 March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E05D1-3ADC-4D89-BA92-7A88811B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5</a:t>
            </a:fld>
            <a:endParaRPr lang="en-US"/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F47D2DFB-BCD5-4691-A1F1-E21D11F739CF}"/>
              </a:ext>
            </a:extLst>
          </p:cNvPr>
          <p:cNvSpPr/>
          <p:nvPr/>
        </p:nvSpPr>
        <p:spPr>
          <a:xfrm>
            <a:off x="7780646" y="1179087"/>
            <a:ext cx="2406317" cy="1455821"/>
          </a:xfrm>
          <a:prstGeom prst="flowChartManualInput">
            <a:avLst/>
          </a:prstGeom>
          <a:solidFill>
            <a:srgbClr val="660066"/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</a:rPr>
              <a:t>wkLb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</a:rPr>
              <a:t>dj</a:t>
            </a:r>
            <a:endParaRPr lang="en-US" sz="48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5373BB35-DBD5-4CBF-A041-6BFEB85FE176}"/>
              </a:ext>
            </a:extLst>
          </p:cNvPr>
          <p:cNvSpPr/>
          <p:nvPr/>
        </p:nvSpPr>
        <p:spPr>
          <a:xfrm>
            <a:off x="1036831" y="806112"/>
            <a:ext cx="7363325" cy="4523877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SutonnyMJ" pitchFamily="2" charset="0"/>
              </a:rPr>
              <a:t>GB </a:t>
            </a:r>
            <a:r>
              <a:rPr lang="en-US" sz="4000" b="1" dirty="0" err="1">
                <a:latin typeface="SutonnyMJ" pitchFamily="2" charset="0"/>
              </a:rPr>
              <a:t>cvV</a:t>
            </a:r>
            <a:r>
              <a:rPr lang="en-US" sz="4000" b="1" dirty="0">
                <a:latin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</a:rPr>
              <a:t>k‡l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wkÿv</a:t>
            </a:r>
            <a:r>
              <a:rPr lang="en-US" sz="4000" b="1" dirty="0">
                <a:latin typeface="SutonnyMJ" pitchFamily="2" charset="0"/>
              </a:rPr>
              <a:t>_©xiv-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SutonnyMJ" pitchFamily="2" charset="0"/>
              </a:rPr>
              <a:t>mgv‡mi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msÁv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cÖKvi‡f</a:t>
            </a:r>
            <a:r>
              <a:rPr lang="en-US" sz="2800" b="1" dirty="0">
                <a:latin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</a:rPr>
              <a:t>ej‡Z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cvi‡e</a:t>
            </a:r>
            <a:r>
              <a:rPr lang="en-US" sz="2800" b="1" dirty="0">
                <a:latin typeface="SutonnyMJ" pitchFamily="2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SutonnyMJ" pitchFamily="2" charset="0"/>
              </a:rPr>
              <a:t>mwÜ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mgv‡mi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cv_©K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wbY©q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Ki‡Z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cvi‡e</a:t>
            </a:r>
            <a:r>
              <a:rPr lang="en-US" sz="2800" b="1" dirty="0">
                <a:latin typeface="SutonnyMJ" pitchFamily="2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e¨vmevK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mn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eûeªxwn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wØ</a:t>
            </a:r>
            <a:r>
              <a:rPr lang="en-US" sz="2800" b="1" dirty="0">
                <a:latin typeface="SutonnyMJ" pitchFamily="2" charset="0"/>
              </a:rPr>
              <a:t>¸ </a:t>
            </a:r>
            <a:r>
              <a:rPr lang="en-US" sz="2800" b="1" dirty="0" err="1">
                <a:latin typeface="SutonnyMJ" pitchFamily="2" charset="0"/>
              </a:rPr>
              <a:t>mgvm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Ae¨qxfve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r>
              <a:rPr lang="en-US" sz="2800" b="1" dirty="0">
                <a:latin typeface="SutonnyMJ" pitchFamily="2" charset="0"/>
              </a:rPr>
              <a:t>  </a:t>
            </a:r>
            <a:r>
              <a:rPr lang="en-US" sz="2800" b="1" dirty="0" err="1">
                <a:latin typeface="SutonnyMJ" pitchFamily="2" charset="0"/>
              </a:rPr>
              <a:t>wbY©q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Ki‡Z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cvi‡e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F943D-21FC-475E-997A-FD0230EE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9FDC-2FFF-4171-A377-0F8104DB2C5D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C906-2488-4452-AF9D-C24D7492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3700" y="186645"/>
            <a:ext cx="2518384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BEE37-F8A1-4D7E-B063-010B5F4B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6</a:t>
            </a:fld>
            <a:endParaRPr lang="en-US"/>
          </a:p>
        </p:txBody>
      </p:sp>
      <p:sp>
        <p:nvSpPr>
          <p:cNvPr id="5" name="Down Arrow Callout 1">
            <a:extLst>
              <a:ext uri="{FF2B5EF4-FFF2-40B4-BE49-F238E27FC236}">
                <a16:creationId xmlns:a16="http://schemas.microsoft.com/office/drawing/2014/main" id="{601AF80C-55CC-42C6-B21D-13858CC59D00}"/>
              </a:ext>
            </a:extLst>
          </p:cNvPr>
          <p:cNvSpPr/>
          <p:nvPr/>
        </p:nvSpPr>
        <p:spPr>
          <a:xfrm>
            <a:off x="1880111" y="933210"/>
            <a:ext cx="8562560" cy="4673509"/>
          </a:xfrm>
          <a:prstGeom prst="downArrowCallout">
            <a:avLst>
              <a:gd name="adj1" fmla="val 71196"/>
              <a:gd name="adj2" fmla="val 55104"/>
              <a:gd name="adj3" fmla="val 25000"/>
              <a:gd name="adj4" fmla="val 64977"/>
            </a:avLst>
          </a:prstGeom>
          <a:solidFill>
            <a:srgbClr val="1B031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g~j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cvV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Dc¯’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vcb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  <a:latin typeface="MeghnaMJ " panose="00000400000000000000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wb¤œi~c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doni MT Condensed" panose="020706060806060202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02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1FE3C-12C8-4D02-94D3-D190BAF7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20E8-0274-4CB2-89F8-E8FB5DA812CA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C12AC-88F0-4243-953E-473A3EFC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1232" y="186645"/>
            <a:ext cx="2454438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1C553-1DA1-42A0-8287-DD7B2117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7</a:t>
            </a:fld>
            <a:endParaRPr lang="en-US"/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C63F5074-BB2F-467E-8FE8-163F1334B2DB}"/>
              </a:ext>
            </a:extLst>
          </p:cNvPr>
          <p:cNvSpPr/>
          <p:nvPr/>
        </p:nvSpPr>
        <p:spPr>
          <a:xfrm>
            <a:off x="4675359" y="694309"/>
            <a:ext cx="2820311" cy="591215"/>
          </a:xfrm>
          <a:prstGeom prst="star32">
            <a:avLst>
              <a:gd name="adj" fmla="val 34869"/>
            </a:avLst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Prodip_Chandra" pitchFamily="2" charset="0"/>
              </a:rPr>
              <a:t>cÖviw</a:t>
            </a:r>
            <a:r>
              <a:rPr lang="en-US" sz="2000" b="1" dirty="0">
                <a:latin typeface="Prodip_Chandra" pitchFamily="2" charset="0"/>
              </a:rPr>
              <a:t>¤¢</a:t>
            </a:r>
            <a:r>
              <a:rPr lang="en-US" sz="2000" b="1" dirty="0" err="1">
                <a:latin typeface="Prodip_Chandra" pitchFamily="2" charset="0"/>
              </a:rPr>
              <a:t>Kv</a:t>
            </a:r>
            <a:endParaRPr lang="en-US" sz="2000" b="1" dirty="0">
              <a:latin typeface="Prodip_Chandr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EBD0E-1C14-468E-8AC0-F9A1F09A1084}"/>
              </a:ext>
            </a:extLst>
          </p:cNvPr>
          <p:cNvSpPr txBox="1"/>
          <p:nvPr/>
        </p:nvSpPr>
        <p:spPr>
          <a:xfrm>
            <a:off x="492370" y="2606574"/>
            <a:ext cx="113104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6600CC"/>
                </a:solidFill>
                <a:latin typeface="SutonnyMJ" pitchFamily="2" charset="0"/>
              </a:rPr>
              <a:t>mgvm</a:t>
            </a:r>
            <a:r>
              <a:rPr lang="en-US" sz="2800" b="1" dirty="0">
                <a:solidFill>
                  <a:srgbClr val="66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SutonnyMJ" pitchFamily="2" charset="0"/>
              </a:rPr>
              <a:t>gv‡b</a:t>
            </a:r>
            <a:r>
              <a:rPr lang="en-US" sz="2800" b="1" dirty="0">
                <a:solidFill>
                  <a:srgbClr val="66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SutonnyMJ" pitchFamily="2" charset="0"/>
              </a:rPr>
              <a:t>ms‡ÿc</a:t>
            </a:r>
            <a:r>
              <a:rPr lang="en-US" sz="2800" b="1" dirty="0">
                <a:solidFill>
                  <a:srgbClr val="6600CC"/>
                </a:solidFill>
                <a:latin typeface="SutonnyMJ" pitchFamily="2" charset="0"/>
              </a:rPr>
              <a:t>, </a:t>
            </a:r>
            <a:r>
              <a:rPr lang="en-US" sz="2800" b="1" dirty="0" err="1">
                <a:solidFill>
                  <a:srgbClr val="6600CC"/>
                </a:solidFill>
                <a:latin typeface="SutonnyMJ" pitchFamily="2" charset="0"/>
              </a:rPr>
              <a:t>GKvwaK</a:t>
            </a:r>
            <a:r>
              <a:rPr lang="en-US" sz="2800" b="1" dirty="0">
                <a:solidFill>
                  <a:srgbClr val="6600CC"/>
                </a:solidFill>
                <a:latin typeface="SutonnyMJ" pitchFamily="2" charset="0"/>
              </a:rPr>
              <a:t> c‡`</a:t>
            </a:r>
            <a:r>
              <a:rPr lang="en-US" sz="2800" b="1" dirty="0" err="1">
                <a:solidFill>
                  <a:srgbClr val="6600CC"/>
                </a:solidFill>
                <a:latin typeface="SutonnyMJ" pitchFamily="2" charset="0"/>
              </a:rPr>
              <a:t>i</a:t>
            </a:r>
            <a:r>
              <a:rPr lang="en-US" sz="2800" b="1" dirty="0">
                <a:solidFill>
                  <a:srgbClr val="66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SutonnyMJ" pitchFamily="2" charset="0"/>
              </a:rPr>
              <a:t>GKc`xKiY</a:t>
            </a:r>
            <a:r>
              <a:rPr lang="en-US" sz="2800" b="1" dirty="0">
                <a:solidFill>
                  <a:srgbClr val="6600CC"/>
                </a:solidFill>
                <a:latin typeface="SutonnyMJ" pitchFamily="2" charset="0"/>
              </a:rPr>
              <a:t>|</a:t>
            </a:r>
          </a:p>
          <a:p>
            <a:pPr algn="just"/>
            <a:r>
              <a:rPr lang="en-US" sz="2800" b="1" dirty="0" err="1">
                <a:latin typeface="SutonnyMJ" pitchFamily="2" charset="0"/>
              </a:rPr>
              <a:t>ci¯úi</a:t>
            </a:r>
            <a:r>
              <a:rPr lang="en-US" sz="2800" b="1" dirty="0">
                <a:latin typeface="SutonnyMJ" pitchFamily="2" charset="0"/>
              </a:rPr>
              <a:t> A_©hy³ `</a:t>
            </a:r>
            <a:r>
              <a:rPr lang="en-US" sz="2800" b="1" dirty="0" err="1">
                <a:latin typeface="SutonnyMJ" pitchFamily="2" charset="0"/>
              </a:rPr>
              <a:t>yB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Z‡ZvwaK</a:t>
            </a:r>
            <a:r>
              <a:rPr lang="en-US" sz="2800" b="1" dirty="0">
                <a:latin typeface="SutonnyMJ" pitchFamily="2" charset="0"/>
              </a:rPr>
              <a:t> c` GK m‡½ hy³ </a:t>
            </a:r>
            <a:r>
              <a:rPr lang="en-US" sz="2800" b="1" dirty="0" err="1">
                <a:latin typeface="SutonnyMJ" pitchFamily="2" charset="0"/>
              </a:rPr>
              <a:t>n‡q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GKwU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bZzb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kã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MV‡bi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cÖwKªqv‡K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mgvm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e‡j</a:t>
            </a:r>
            <a:r>
              <a:rPr lang="en-US" sz="2800" b="1" dirty="0">
                <a:latin typeface="SutonnyMJ" pitchFamily="2" charset="0"/>
              </a:rPr>
              <a:t>|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B8312D4-34B9-4FE5-9C0E-A8EF6EB4881F}"/>
              </a:ext>
            </a:extLst>
          </p:cNvPr>
          <p:cNvSpPr/>
          <p:nvPr/>
        </p:nvSpPr>
        <p:spPr>
          <a:xfrm>
            <a:off x="1347529" y="1547953"/>
            <a:ext cx="2947736" cy="660308"/>
          </a:xfrm>
          <a:prstGeom prst="wedgeEllipseCallout">
            <a:avLst>
              <a:gd name="adj1" fmla="val 40240"/>
              <a:gd name="adj2" fmla="val 79191"/>
            </a:avLst>
          </a:prstGeom>
          <a:solidFill>
            <a:srgbClr val="3E001F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mgv‡mi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msÁv</a:t>
            </a:r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ABD16-8B5F-422C-B7E2-EAA8A359F90E}"/>
              </a:ext>
            </a:extLst>
          </p:cNvPr>
          <p:cNvSpPr txBox="1"/>
          <p:nvPr/>
        </p:nvSpPr>
        <p:spPr>
          <a:xfrm>
            <a:off x="3476566" y="4528716"/>
            <a:ext cx="504169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‡`‡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ki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mev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= †`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k‡mev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cy¯ÍK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=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eBcy¯ÍK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bB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c‡ivqv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hvi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= †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ec‡ivqv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2526497-37BE-4051-B1F7-232BDC635C6C}"/>
              </a:ext>
            </a:extLst>
          </p:cNvPr>
          <p:cNvSpPr/>
          <p:nvPr/>
        </p:nvSpPr>
        <p:spPr>
          <a:xfrm>
            <a:off x="8550446" y="3727390"/>
            <a:ext cx="2947736" cy="558283"/>
          </a:xfrm>
          <a:prstGeom prst="wedgeEllipseCallout">
            <a:avLst>
              <a:gd name="adj1" fmla="val -48331"/>
              <a:gd name="adj2" fmla="val 59148"/>
            </a:avLst>
          </a:prstGeom>
          <a:solidFill>
            <a:srgbClr val="0000CC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D`vniY</a:t>
            </a:r>
            <a:endParaRPr lang="en-US" sz="28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8CF2B6D8-BBCE-4241-A648-6556660349E0}"/>
              </a:ext>
            </a:extLst>
          </p:cNvPr>
          <p:cNvSpPr/>
          <p:nvPr/>
        </p:nvSpPr>
        <p:spPr>
          <a:xfrm rot="19700846">
            <a:off x="3451" y="896725"/>
            <a:ext cx="3874722" cy="752491"/>
          </a:xfrm>
          <a:prstGeom prst="star32">
            <a:avLst>
              <a:gd name="adj" fmla="val 33452"/>
            </a:avLst>
          </a:prstGeom>
          <a:solidFill>
            <a:srgbClr val="6600CC"/>
          </a:solidFill>
          <a:ln w="28575">
            <a:solidFill>
              <a:srgbClr val="00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BC9A4-D877-4662-A7CA-06C5D608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58E-D96E-4E7F-82D9-38EE034EF6F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451EB-C989-47CA-BB61-F7568908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334" y="214781"/>
            <a:ext cx="4009292" cy="365125"/>
          </a:xfrm>
        </p:spPr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ADC10-3085-4249-B16F-49757CAC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8</a:t>
            </a:fld>
            <a:endParaRPr lang="en-US"/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979FFD71-C11D-4E85-AFDC-D296314C4586}"/>
              </a:ext>
            </a:extLst>
          </p:cNvPr>
          <p:cNvSpPr/>
          <p:nvPr/>
        </p:nvSpPr>
        <p:spPr>
          <a:xfrm>
            <a:off x="3164305" y="800843"/>
            <a:ext cx="5727033" cy="769740"/>
          </a:xfrm>
          <a:prstGeom prst="star32">
            <a:avLst>
              <a:gd name="adj" fmla="val 34869"/>
            </a:avLst>
          </a:prstGeom>
          <a:solidFill>
            <a:srgbClr val="FF0000"/>
          </a:solidFill>
          <a:ln w="28575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Prodip_Chandra" pitchFamily="2" charset="0"/>
              </a:rPr>
              <a:t>mgv‡mi</a:t>
            </a:r>
            <a:r>
              <a:rPr lang="en-US" sz="2800" b="1" dirty="0">
                <a:latin typeface="Prodip_Chandra" pitchFamily="2" charset="0"/>
              </a:rPr>
              <a:t>  </a:t>
            </a:r>
            <a:r>
              <a:rPr lang="en-US" sz="2800" b="1" dirty="0" err="1">
                <a:latin typeface="Prodip_Chandra" pitchFamily="2" charset="0"/>
              </a:rPr>
              <a:t>cÖKvi‡f</a:t>
            </a:r>
            <a:r>
              <a:rPr lang="en-US" sz="2800" b="1" dirty="0">
                <a:latin typeface="Prodip_Chandra" pitchFamily="2" charset="0"/>
              </a:rPr>
              <a:t>`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5C890-EBD5-4586-AAF7-E21DBA602B5F}"/>
              </a:ext>
            </a:extLst>
          </p:cNvPr>
          <p:cNvSpPr txBox="1"/>
          <p:nvPr/>
        </p:nvSpPr>
        <p:spPr>
          <a:xfrm>
            <a:off x="3477131" y="1849711"/>
            <a:ext cx="59115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0066"/>
                </a:solidFill>
                <a:latin typeface="SutonnyMJ" pitchFamily="2" charset="0"/>
              </a:rPr>
              <a:t>  </a:t>
            </a:r>
            <a:r>
              <a:rPr lang="en-US" sz="2800" b="1" dirty="0" err="1">
                <a:solidFill>
                  <a:srgbClr val="660066"/>
                </a:solidFill>
                <a:latin typeface="SutonnyMJ" pitchFamily="2" charset="0"/>
              </a:rPr>
              <a:t>mgvm‡K</a:t>
            </a:r>
            <a:r>
              <a:rPr lang="en-US" sz="2800" b="1" dirty="0">
                <a:solidFill>
                  <a:srgbClr val="660066"/>
                </a:solidFill>
                <a:latin typeface="SutonnyMJ" pitchFamily="2" charset="0"/>
              </a:rPr>
              <a:t> 6 </a:t>
            </a:r>
            <a:r>
              <a:rPr lang="en-US" sz="2800" b="1" dirty="0" err="1">
                <a:solidFill>
                  <a:srgbClr val="660066"/>
                </a:solidFill>
                <a:latin typeface="SutonnyMJ" pitchFamily="2" charset="0"/>
              </a:rPr>
              <a:t>fv‡M</a:t>
            </a:r>
            <a:r>
              <a:rPr lang="en-US" sz="28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SutonnyMJ" pitchFamily="2" charset="0"/>
              </a:rPr>
              <a:t>fvM</a:t>
            </a:r>
            <a:r>
              <a:rPr lang="en-US" sz="2800" b="1" dirty="0">
                <a:solidFill>
                  <a:srgbClr val="660066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SutonnyMJ" pitchFamily="2" charset="0"/>
              </a:rPr>
              <a:t>Kiv</a:t>
            </a:r>
            <a:r>
              <a:rPr lang="en-US" sz="2800" b="1" dirty="0">
                <a:solidFill>
                  <a:srgbClr val="660066"/>
                </a:solidFill>
                <a:latin typeface="SutonnyMJ" pitchFamily="2" charset="0"/>
              </a:rPr>
              <a:t> nq|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19AB0BB-4767-4D0A-B983-9341D6544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910002"/>
              </p:ext>
            </p:extLst>
          </p:nvPr>
        </p:nvGraphicFramePr>
        <p:xfrm>
          <a:off x="2671448" y="2654538"/>
          <a:ext cx="4840699" cy="316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A925142-93A8-43A3-AE3C-0F6EC510F838}"/>
              </a:ext>
            </a:extLst>
          </p:cNvPr>
          <p:cNvSpPr/>
          <p:nvPr/>
        </p:nvSpPr>
        <p:spPr>
          <a:xfrm>
            <a:off x="1106997" y="2710557"/>
            <a:ext cx="1303765" cy="523220"/>
          </a:xfrm>
          <a:prstGeom prst="wedgeEllipseCallout">
            <a:avLst>
              <a:gd name="adj1" fmla="val 55475"/>
              <a:gd name="adj2" fmla="val 75470"/>
            </a:avLst>
          </a:prstGeom>
          <a:solidFill>
            <a:srgbClr val="C00000"/>
          </a:solidFill>
          <a:ln w="38100">
            <a:solidFill>
              <a:srgbClr val="66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SutonnyMJ" pitchFamily="2" charset="0"/>
              </a:rPr>
              <a:t>‡</a:t>
            </a:r>
            <a:r>
              <a:rPr lang="en-US" sz="2400" b="1" i="1" dirty="0" err="1">
                <a:latin typeface="SutonnyMJ" pitchFamily="2" charset="0"/>
              </a:rPr>
              <a:t>hgb</a:t>
            </a:r>
            <a:r>
              <a:rPr lang="en-US" sz="2400" b="1" i="1" dirty="0">
                <a:latin typeface="SutonnyMJ" pitchFamily="2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348B1-A0E8-49AB-8ACE-3A5091068FB9}"/>
              </a:ext>
            </a:extLst>
          </p:cNvPr>
          <p:cNvSpPr txBox="1"/>
          <p:nvPr/>
        </p:nvSpPr>
        <p:spPr>
          <a:xfrm>
            <a:off x="8581292" y="3077304"/>
            <a:ext cx="1896833" cy="2800767"/>
          </a:xfrm>
          <a:prstGeom prst="rect">
            <a:avLst/>
          </a:prstGeom>
          <a:solidFill>
            <a:srgbClr val="006600"/>
          </a:solidFill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SutonnyMJ" pitchFamily="2" charset="0"/>
              </a:rPr>
              <a:t>mgvm</a:t>
            </a:r>
            <a:endParaRPr lang="en-US" sz="32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Ø›Ø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Kg©aviq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Zrcyiæl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eûeªxwn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w`¦¸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Ae¨qxfve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9CBB4225-975A-41C5-A48A-263B6F2FEB07}"/>
              </a:ext>
            </a:extLst>
          </p:cNvPr>
          <p:cNvSpPr/>
          <p:nvPr/>
        </p:nvSpPr>
        <p:spPr>
          <a:xfrm rot="19700846">
            <a:off x="3451" y="896725"/>
            <a:ext cx="3874722" cy="752491"/>
          </a:xfrm>
          <a:prstGeom prst="star32">
            <a:avLst>
              <a:gd name="adj" fmla="val 33452"/>
            </a:avLst>
          </a:prstGeom>
          <a:solidFill>
            <a:srgbClr val="6600CC"/>
          </a:solidFill>
          <a:ln w="28575">
            <a:solidFill>
              <a:srgbClr val="00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13" grpId="0">
        <p:bldAsOne/>
      </p:bldGraphic>
      <p:bldP spid="1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9211E-8A5E-41F7-B243-1DDA0353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D0D-63D4-4017-89B0-7CF940BC4148}" type="datetime3">
              <a:rPr lang="en-US" smtClean="0"/>
              <a:t>24 March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3CA40-1E3A-45EF-9352-DBD45FF6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সমাস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3E5FD-DD81-437F-9AC5-733B2FCD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E8414-C536-4AF1-A73A-DE3FE84DC259}"/>
              </a:ext>
            </a:extLst>
          </p:cNvPr>
          <p:cNvSpPr txBox="1"/>
          <p:nvPr/>
        </p:nvSpPr>
        <p:spPr>
          <a:xfrm>
            <a:off x="1864896" y="2680254"/>
            <a:ext cx="9035716" cy="2308324"/>
          </a:xfrm>
          <a:prstGeom prst="rect">
            <a:avLst/>
          </a:prstGeom>
          <a:solidFill>
            <a:srgbClr val="006600"/>
          </a:solidFill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Ø›Ø        :  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†`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vqvZ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I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Kjg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†`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vqvZ-Kjg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Zvj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I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Zgvj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Zvj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I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Zgvj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Kg©aviq</a:t>
            </a:r>
            <a:r>
              <a:rPr lang="en-US" sz="2400" b="1" dirty="0">
                <a:latin typeface="SutonnyMJ" pitchFamily="2" charset="0"/>
              </a:rPr>
              <a:t>   : 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kvšÍ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A_P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wkó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kvšÍwkó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KvuPv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A_P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wgVv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KvuPvwgVv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Zrcyiæl</a:t>
            </a:r>
            <a:r>
              <a:rPr lang="en-US" sz="2400" b="1" dirty="0">
                <a:latin typeface="SutonnyMJ" pitchFamily="2" charset="0"/>
              </a:rPr>
              <a:t>   : 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wPiKvj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e¨vcxqv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myLx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wPimyLx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iZœ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Øviv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kvwfZ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iZœ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kvwfZ</a:t>
            </a:r>
            <a:endParaRPr lang="en-US" sz="2400" b="1" dirty="0">
              <a:solidFill>
                <a:srgbClr val="00FFFF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eûeªxwn</a:t>
            </a:r>
            <a:r>
              <a:rPr lang="en-US" sz="2400" b="1" dirty="0">
                <a:latin typeface="SutonnyMJ" pitchFamily="2" charset="0"/>
              </a:rPr>
              <a:t>    : 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eû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eªxwn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avb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Av‡Q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eûeªxwn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, ¯’xi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cÖwZÁv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hvi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¯’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xicÖwZÁ</a:t>
            </a:r>
            <a:endParaRPr lang="en-US" sz="2400" b="1" dirty="0">
              <a:solidFill>
                <a:srgbClr val="00FFFF"/>
              </a:solidFill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w`¦¸        : 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cÂ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f‚‡Zi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cÂf‚Z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Pvi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fz‡Ri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(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evûi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mgvnvi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PZzf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~©R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Ae¨qxfve</a:t>
            </a:r>
            <a:r>
              <a:rPr lang="en-US" sz="2400" b="1" dirty="0">
                <a:latin typeface="SutonnyMJ" pitchFamily="2" charset="0"/>
              </a:rPr>
              <a:t> : 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Rvby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ch©šÍ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jw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¤^Z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AvRvbyjw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¤^Z,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giY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ch©šÍ</a:t>
            </a:r>
            <a:r>
              <a:rPr lang="en-US" sz="24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00FFFF"/>
                </a:solidFill>
                <a:latin typeface="SutonnyMJ" pitchFamily="2" charset="0"/>
              </a:rPr>
              <a:t>AvgiY</a:t>
            </a:r>
            <a:endParaRPr lang="en-US" sz="2400" b="1" dirty="0">
              <a:solidFill>
                <a:srgbClr val="00FFFF"/>
              </a:solidFill>
              <a:latin typeface="SutonnyMJ" pitchFamily="2" charset="0"/>
            </a:endParaRP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321A6E84-ABF2-4565-A64A-29D75011DBD0}"/>
              </a:ext>
            </a:extLst>
          </p:cNvPr>
          <p:cNvSpPr/>
          <p:nvPr/>
        </p:nvSpPr>
        <p:spPr>
          <a:xfrm>
            <a:off x="2811198" y="1034715"/>
            <a:ext cx="6585468" cy="601579"/>
          </a:xfrm>
          <a:prstGeom prst="star32">
            <a:avLst>
              <a:gd name="adj" fmla="val 38684"/>
            </a:avLst>
          </a:prstGeom>
          <a:solidFill>
            <a:srgbClr val="3E001F"/>
          </a:solidFill>
          <a:ln w="28575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Prodip_Chandra" pitchFamily="2" charset="0"/>
              </a:rPr>
              <a:t>wewfbœ</a:t>
            </a:r>
            <a:r>
              <a:rPr lang="en-US" sz="2400" b="1" dirty="0">
                <a:latin typeface="Prodip_Chandra" pitchFamily="2" charset="0"/>
              </a:rPr>
              <a:t> </a:t>
            </a:r>
            <a:r>
              <a:rPr lang="en-US" sz="2400" b="1" dirty="0" err="1">
                <a:latin typeface="Prodip_Chandra" pitchFamily="2" charset="0"/>
              </a:rPr>
              <a:t>cÖKvi</a:t>
            </a:r>
            <a:r>
              <a:rPr lang="en-US" sz="2400" b="1" dirty="0">
                <a:latin typeface="Prodip_Chandra" pitchFamily="2" charset="0"/>
              </a:rPr>
              <a:t> </a:t>
            </a:r>
            <a:r>
              <a:rPr lang="en-US" sz="2400" b="1" dirty="0" err="1">
                <a:latin typeface="Prodip_Chandra" pitchFamily="2" charset="0"/>
              </a:rPr>
              <a:t>mgv‡mi</a:t>
            </a:r>
            <a:r>
              <a:rPr lang="en-US" sz="2400" b="1" dirty="0">
                <a:latin typeface="Prodip_Chandra" pitchFamily="2" charset="0"/>
              </a:rPr>
              <a:t> </a:t>
            </a:r>
            <a:r>
              <a:rPr lang="en-US" sz="2400" b="1" dirty="0" err="1">
                <a:latin typeface="Prodip_Chandra" pitchFamily="2" charset="0"/>
              </a:rPr>
              <a:t>D`vniY</a:t>
            </a:r>
            <a:endParaRPr lang="en-US" sz="2400" b="1" dirty="0">
              <a:latin typeface="Prodip_Chandra" pitchFamily="2" charset="0"/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63D1AC63-B1F7-47FE-A561-4989996B6A55}"/>
              </a:ext>
            </a:extLst>
          </p:cNvPr>
          <p:cNvSpPr/>
          <p:nvPr/>
        </p:nvSpPr>
        <p:spPr>
          <a:xfrm rot="19700846">
            <a:off x="3451" y="896725"/>
            <a:ext cx="3874722" cy="752491"/>
          </a:xfrm>
          <a:prstGeom prst="star32">
            <a:avLst>
              <a:gd name="adj" fmla="val 33452"/>
            </a:avLst>
          </a:prstGeom>
          <a:solidFill>
            <a:srgbClr val="6600CC"/>
          </a:solidFill>
          <a:ln w="28575">
            <a:solidFill>
              <a:srgbClr val="00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2742</Words>
  <Application>Microsoft Office PowerPoint</Application>
  <PresentationFormat>Widescreen</PresentationFormat>
  <Paragraphs>285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Arial</vt:lpstr>
      <vt:lpstr>AtraiMJ </vt:lpstr>
      <vt:lpstr>Bernard MT Condensed</vt:lpstr>
      <vt:lpstr>Bodoni MT Condensed</vt:lpstr>
      <vt:lpstr>Calibri</vt:lpstr>
      <vt:lpstr>Calibri Light</vt:lpstr>
      <vt:lpstr>Cambria Math</vt:lpstr>
      <vt:lpstr>ChandrabatiP</vt:lpstr>
      <vt:lpstr>Elephant</vt:lpstr>
      <vt:lpstr>KhooaiMatraMJ</vt:lpstr>
      <vt:lpstr>KhooaiP</vt:lpstr>
      <vt:lpstr>MeghnaMJ </vt:lpstr>
      <vt:lpstr>Prodip_Chandra</vt:lpstr>
      <vt:lpstr>RuposhreeEMJ</vt:lpstr>
      <vt:lpstr>SutonnyMJ</vt:lpstr>
      <vt:lpstr>SutonnyOMJ</vt:lpstr>
      <vt:lpstr>SutonnySushreeOMJ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8801712310595</cp:lastModifiedBy>
  <cp:revision>416</cp:revision>
  <dcterms:created xsi:type="dcterms:W3CDTF">2019-10-31T04:34:04Z</dcterms:created>
  <dcterms:modified xsi:type="dcterms:W3CDTF">2021-03-24T10:55:33Z</dcterms:modified>
</cp:coreProperties>
</file>