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7" r:id="rId7"/>
    <p:sldId id="288" r:id="rId8"/>
    <p:sldId id="289" r:id="rId9"/>
    <p:sldId id="286" r:id="rId10"/>
    <p:sldId id="292" r:id="rId11"/>
    <p:sldId id="291" r:id="rId12"/>
    <p:sldId id="290" r:id="rId13"/>
    <p:sldId id="293" r:id="rId14"/>
    <p:sldId id="298" r:id="rId15"/>
    <p:sldId id="297" r:id="rId16"/>
    <p:sldId id="296" r:id="rId17"/>
    <p:sldId id="295" r:id="rId18"/>
    <p:sldId id="294" r:id="rId19"/>
  </p:sldIdLst>
  <p:sldSz cx="9144000" cy="5715000" type="screen16x10"/>
  <p:notesSz cx="9144000" cy="6858000"/>
  <p:defaultTextStyle>
    <a:defPPr>
      <a:defRPr lang="en-US"/>
    </a:defPPr>
    <a:lvl1pPr marL="0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7517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5035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2552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0069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7587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5104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92622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20139" algn="l" defTabSz="105503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9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0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2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75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2"/>
            <a:ext cx="4040188" cy="53313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517" indent="0">
              <a:buNone/>
              <a:defRPr sz="2300" b="1"/>
            </a:lvl2pPr>
            <a:lvl3pPr marL="1055035" indent="0">
              <a:buNone/>
              <a:defRPr sz="2100" b="1"/>
            </a:lvl3pPr>
            <a:lvl4pPr marL="1582552" indent="0">
              <a:buNone/>
              <a:defRPr sz="1800" b="1"/>
            </a:lvl4pPr>
            <a:lvl5pPr marL="2110069" indent="0">
              <a:buNone/>
              <a:defRPr sz="1800" b="1"/>
            </a:lvl5pPr>
            <a:lvl6pPr marL="2637587" indent="0">
              <a:buNone/>
              <a:defRPr sz="1800" b="1"/>
            </a:lvl6pPr>
            <a:lvl7pPr marL="3165104" indent="0">
              <a:buNone/>
              <a:defRPr sz="1800" b="1"/>
            </a:lvl7pPr>
            <a:lvl8pPr marL="3692622" indent="0">
              <a:buNone/>
              <a:defRPr sz="1800" b="1"/>
            </a:lvl8pPr>
            <a:lvl9pPr marL="42201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2"/>
            <a:ext cx="4041775" cy="53313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517" indent="0">
              <a:buNone/>
              <a:defRPr sz="2300" b="1"/>
            </a:lvl2pPr>
            <a:lvl3pPr marL="1055035" indent="0">
              <a:buNone/>
              <a:defRPr sz="2100" b="1"/>
            </a:lvl3pPr>
            <a:lvl4pPr marL="1582552" indent="0">
              <a:buNone/>
              <a:defRPr sz="1800" b="1"/>
            </a:lvl4pPr>
            <a:lvl5pPr marL="2110069" indent="0">
              <a:buNone/>
              <a:defRPr sz="1800" b="1"/>
            </a:lvl5pPr>
            <a:lvl6pPr marL="2637587" indent="0">
              <a:buNone/>
              <a:defRPr sz="1800" b="1"/>
            </a:lvl6pPr>
            <a:lvl7pPr marL="3165104" indent="0">
              <a:buNone/>
              <a:defRPr sz="1800" b="1"/>
            </a:lvl7pPr>
            <a:lvl8pPr marL="3692622" indent="0">
              <a:buNone/>
              <a:defRPr sz="1800" b="1"/>
            </a:lvl8pPr>
            <a:lvl9pPr marL="42201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27542"/>
            <a:ext cx="3008313" cy="96837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27546"/>
            <a:ext cx="5111751" cy="487759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95920"/>
            <a:ext cx="3008313" cy="3909219"/>
          </a:xfrm>
        </p:spPr>
        <p:txBody>
          <a:bodyPr/>
          <a:lstStyle>
            <a:lvl1pPr marL="0" indent="0">
              <a:buNone/>
              <a:defRPr sz="1600"/>
            </a:lvl1pPr>
            <a:lvl2pPr marL="527517" indent="0">
              <a:buNone/>
              <a:defRPr sz="1400"/>
            </a:lvl2pPr>
            <a:lvl3pPr marL="1055035" indent="0">
              <a:buNone/>
              <a:defRPr sz="1200"/>
            </a:lvl3pPr>
            <a:lvl4pPr marL="1582552" indent="0">
              <a:buNone/>
              <a:defRPr sz="1000"/>
            </a:lvl4pPr>
            <a:lvl5pPr marL="2110069" indent="0">
              <a:buNone/>
              <a:defRPr sz="1000"/>
            </a:lvl5pPr>
            <a:lvl6pPr marL="2637587" indent="0">
              <a:buNone/>
              <a:defRPr sz="1000"/>
            </a:lvl6pPr>
            <a:lvl7pPr marL="3165104" indent="0">
              <a:buNone/>
              <a:defRPr sz="1000"/>
            </a:lvl7pPr>
            <a:lvl8pPr marL="3692622" indent="0">
              <a:buNone/>
              <a:defRPr sz="1000"/>
            </a:lvl8pPr>
            <a:lvl9pPr marL="42201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7"/>
            <a:ext cx="5486400" cy="3429000"/>
          </a:xfrm>
        </p:spPr>
        <p:txBody>
          <a:bodyPr/>
          <a:lstStyle>
            <a:lvl1pPr marL="0" indent="0">
              <a:buNone/>
              <a:defRPr sz="3700"/>
            </a:lvl1pPr>
            <a:lvl2pPr marL="527517" indent="0">
              <a:buNone/>
              <a:defRPr sz="3200"/>
            </a:lvl2pPr>
            <a:lvl3pPr marL="1055035" indent="0">
              <a:buNone/>
              <a:defRPr sz="2800"/>
            </a:lvl3pPr>
            <a:lvl4pPr marL="1582552" indent="0">
              <a:buNone/>
              <a:defRPr sz="2300"/>
            </a:lvl4pPr>
            <a:lvl5pPr marL="2110069" indent="0">
              <a:buNone/>
              <a:defRPr sz="2300"/>
            </a:lvl5pPr>
            <a:lvl6pPr marL="2637587" indent="0">
              <a:buNone/>
              <a:defRPr sz="2300"/>
            </a:lvl6pPr>
            <a:lvl7pPr marL="3165104" indent="0">
              <a:buNone/>
              <a:defRPr sz="2300"/>
            </a:lvl7pPr>
            <a:lvl8pPr marL="3692622" indent="0">
              <a:buNone/>
              <a:defRPr sz="2300"/>
            </a:lvl8pPr>
            <a:lvl9pPr marL="4220139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9"/>
          </a:xfrm>
        </p:spPr>
        <p:txBody>
          <a:bodyPr/>
          <a:lstStyle>
            <a:lvl1pPr marL="0" indent="0">
              <a:buNone/>
              <a:defRPr sz="1600"/>
            </a:lvl1pPr>
            <a:lvl2pPr marL="527517" indent="0">
              <a:buNone/>
              <a:defRPr sz="1400"/>
            </a:lvl2pPr>
            <a:lvl3pPr marL="1055035" indent="0">
              <a:buNone/>
              <a:defRPr sz="1200"/>
            </a:lvl3pPr>
            <a:lvl4pPr marL="1582552" indent="0">
              <a:buNone/>
              <a:defRPr sz="1000"/>
            </a:lvl4pPr>
            <a:lvl5pPr marL="2110069" indent="0">
              <a:buNone/>
              <a:defRPr sz="1000"/>
            </a:lvl5pPr>
            <a:lvl6pPr marL="2637587" indent="0">
              <a:buNone/>
              <a:defRPr sz="1000"/>
            </a:lvl6pPr>
            <a:lvl7pPr marL="3165104" indent="0">
              <a:buNone/>
              <a:defRPr sz="1000"/>
            </a:lvl7pPr>
            <a:lvl8pPr marL="3692622" indent="0">
              <a:buNone/>
              <a:defRPr sz="1000"/>
            </a:lvl8pPr>
            <a:lvl9pPr marL="42201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105503" tIns="52752" rIns="105503" bIns="527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105503" tIns="52752" rIns="105503" bIns="527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503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638" indent="-395638" algn="l" defTabSz="105503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16" indent="-329698" algn="l" defTabSz="105503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8793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311" indent="-263759" algn="l" defTabSz="105503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3828" indent="-263759" algn="l" defTabSz="105503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1345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863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6380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83898" indent="-263759" algn="l" defTabSz="105503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517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552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7587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5104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622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0139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4572006" y="0"/>
            <a:ext cx="4301197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E5042A-E067-4FB7-BCFF-00BB33BFEDEC}"/>
              </a:ext>
            </a:extLst>
          </p:cNvPr>
          <p:cNvGrpSpPr/>
          <p:nvPr/>
        </p:nvGrpSpPr>
        <p:grpSpPr>
          <a:xfrm>
            <a:off x="4354292" y="99630"/>
            <a:ext cx="435431" cy="322391"/>
            <a:chOff x="5805714" y="609691"/>
            <a:chExt cx="580573" cy="38686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ECC8D50-758B-45D1-9832-058DA749338C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>
              <a:extLst>
                <a:ext uri="{FF2B5EF4-FFF2-40B4-BE49-F238E27FC236}">
                  <a16:creationId xmlns="" xmlns:a16="http://schemas.microsoft.com/office/drawing/2014/main" id="{FC783E55-1922-4926-8D97-EC60526709F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E48E30C9-A74F-4C52-AD04-FC9A5CBD8258}"/>
              </a:ext>
            </a:extLst>
          </p:cNvPr>
          <p:cNvGrpSpPr/>
          <p:nvPr/>
        </p:nvGrpSpPr>
        <p:grpSpPr>
          <a:xfrm>
            <a:off x="4354292" y="358817"/>
            <a:ext cx="435431" cy="322391"/>
            <a:chOff x="5805714" y="609691"/>
            <a:chExt cx="580573" cy="386869"/>
          </a:xfrm>
        </p:grpSpPr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9D80A7DB-810E-4588-BE25-E9F7C34D3DB1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>
              <a:extLst>
                <a:ext uri="{FF2B5EF4-FFF2-40B4-BE49-F238E27FC236}">
                  <a16:creationId xmlns="" xmlns:a16="http://schemas.microsoft.com/office/drawing/2014/main" id="{0CEE252C-3F6B-425D-A974-8C322FD62AA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BDE4CAF1-67FB-4A00-A957-F84932EF37EA}"/>
              </a:ext>
            </a:extLst>
          </p:cNvPr>
          <p:cNvGrpSpPr/>
          <p:nvPr/>
        </p:nvGrpSpPr>
        <p:grpSpPr>
          <a:xfrm>
            <a:off x="4354292" y="618002"/>
            <a:ext cx="435431" cy="322391"/>
            <a:chOff x="5805714" y="609691"/>
            <a:chExt cx="580573" cy="386869"/>
          </a:xfrm>
        </p:grpSpPr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74C944AF-D50A-425E-A441-BD46E8CB9783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>
              <a:extLst>
                <a:ext uri="{FF2B5EF4-FFF2-40B4-BE49-F238E27FC236}">
                  <a16:creationId xmlns="" xmlns:a16="http://schemas.microsoft.com/office/drawing/2014/main" id="{AE95EC9D-DB78-417E-AF31-C543DE84C1EE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EC3E0684-8AE8-4214-BF7B-4AAB6B86F600}"/>
              </a:ext>
            </a:extLst>
          </p:cNvPr>
          <p:cNvGrpSpPr/>
          <p:nvPr/>
        </p:nvGrpSpPr>
        <p:grpSpPr>
          <a:xfrm>
            <a:off x="4354292" y="877188"/>
            <a:ext cx="435431" cy="322391"/>
            <a:chOff x="5805714" y="609691"/>
            <a:chExt cx="580573" cy="386869"/>
          </a:xfrm>
        </p:grpSpPr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CF8E04A3-B6B4-4F3C-BB6B-AF9929DDA237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c 85">
              <a:extLst>
                <a:ext uri="{FF2B5EF4-FFF2-40B4-BE49-F238E27FC236}">
                  <a16:creationId xmlns="" xmlns:a16="http://schemas.microsoft.com/office/drawing/2014/main" id="{18A95974-DAB2-4BF8-9192-96278D1744CD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C97BDBFC-6DCF-4D05-9235-AF24FD08B7BA}"/>
              </a:ext>
            </a:extLst>
          </p:cNvPr>
          <p:cNvGrpSpPr/>
          <p:nvPr/>
        </p:nvGrpSpPr>
        <p:grpSpPr>
          <a:xfrm>
            <a:off x="4354292" y="1136373"/>
            <a:ext cx="435431" cy="322391"/>
            <a:chOff x="5805714" y="609691"/>
            <a:chExt cx="580573" cy="386869"/>
          </a:xfrm>
        </p:grpSpPr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4AB8CE96-3DF3-4063-9F27-D4DB07BB75EF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>
              <a:extLst>
                <a:ext uri="{FF2B5EF4-FFF2-40B4-BE49-F238E27FC236}">
                  <a16:creationId xmlns="" xmlns:a16="http://schemas.microsoft.com/office/drawing/2014/main" id="{309BD817-14B6-4AA7-A1F6-6EAEFBC3A86F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C6951FED-2BD7-4859-B333-5B1CAEF8AB8D}"/>
              </a:ext>
            </a:extLst>
          </p:cNvPr>
          <p:cNvGrpSpPr/>
          <p:nvPr/>
        </p:nvGrpSpPr>
        <p:grpSpPr>
          <a:xfrm>
            <a:off x="4354292" y="1395559"/>
            <a:ext cx="435431" cy="322391"/>
            <a:chOff x="5805714" y="609691"/>
            <a:chExt cx="580573" cy="386869"/>
          </a:xfrm>
        </p:grpSpPr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E30C63D-F045-40E9-8C54-26DA5BDA0F4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>
              <a:extLst>
                <a:ext uri="{FF2B5EF4-FFF2-40B4-BE49-F238E27FC236}">
                  <a16:creationId xmlns="" xmlns:a16="http://schemas.microsoft.com/office/drawing/2014/main" id="{434A2720-2A66-40B1-AC7E-5C244C6E6EB9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3253887B-E245-4C89-84BB-C89576187B4D}"/>
              </a:ext>
            </a:extLst>
          </p:cNvPr>
          <p:cNvGrpSpPr/>
          <p:nvPr/>
        </p:nvGrpSpPr>
        <p:grpSpPr>
          <a:xfrm>
            <a:off x="4354292" y="1654745"/>
            <a:ext cx="435431" cy="322391"/>
            <a:chOff x="5805714" y="609691"/>
            <a:chExt cx="580573" cy="386869"/>
          </a:xfrm>
        </p:grpSpPr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C2935527-C9EF-4950-89BB-EB1207B25EAD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>
              <a:extLst>
                <a:ext uri="{FF2B5EF4-FFF2-40B4-BE49-F238E27FC236}">
                  <a16:creationId xmlns="" xmlns:a16="http://schemas.microsoft.com/office/drawing/2014/main" id="{B885AD0D-2A97-4761-A7E2-81AE7730FF9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B20895E6-FBAD-4249-90F9-43369FD2080F}"/>
              </a:ext>
            </a:extLst>
          </p:cNvPr>
          <p:cNvGrpSpPr/>
          <p:nvPr/>
        </p:nvGrpSpPr>
        <p:grpSpPr>
          <a:xfrm>
            <a:off x="4354292" y="1913931"/>
            <a:ext cx="435431" cy="322391"/>
            <a:chOff x="5805714" y="609691"/>
            <a:chExt cx="580573" cy="386869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416F99E9-E132-4AB6-9501-719E390B2951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>
              <a:extLst>
                <a:ext uri="{FF2B5EF4-FFF2-40B4-BE49-F238E27FC236}">
                  <a16:creationId xmlns="" xmlns:a16="http://schemas.microsoft.com/office/drawing/2014/main" id="{7BF41422-E1EF-4A49-906D-7C9E43200378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3A6C8FCE-3906-4A51-8C51-53A21458A79D}"/>
              </a:ext>
            </a:extLst>
          </p:cNvPr>
          <p:cNvGrpSpPr/>
          <p:nvPr/>
        </p:nvGrpSpPr>
        <p:grpSpPr>
          <a:xfrm>
            <a:off x="4354292" y="2173117"/>
            <a:ext cx="435431" cy="322391"/>
            <a:chOff x="5805714" y="609691"/>
            <a:chExt cx="580573" cy="386869"/>
          </a:xfrm>
        </p:grpSpPr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01B7306C-C82A-4CBC-8810-B196E2B85FD9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>
              <a:extLst>
                <a:ext uri="{FF2B5EF4-FFF2-40B4-BE49-F238E27FC236}">
                  <a16:creationId xmlns="" xmlns:a16="http://schemas.microsoft.com/office/drawing/2014/main" id="{4309EB4B-A1C1-41B8-9E71-43E4632DE81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C74B4894-B5D2-4362-964C-D4DC0546060A}"/>
              </a:ext>
            </a:extLst>
          </p:cNvPr>
          <p:cNvGrpSpPr/>
          <p:nvPr/>
        </p:nvGrpSpPr>
        <p:grpSpPr>
          <a:xfrm>
            <a:off x="4354292" y="2432302"/>
            <a:ext cx="435431" cy="322391"/>
            <a:chOff x="5805714" y="609691"/>
            <a:chExt cx="580573" cy="386869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DA95D981-4D5B-4F4F-8A82-69838938508F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="" xmlns:a16="http://schemas.microsoft.com/office/drawing/2014/main" id="{E4822634-A39A-4B0D-8399-883328FCA1EE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AC0C8900-7AAE-4DAD-9853-250BA8E46217}"/>
              </a:ext>
            </a:extLst>
          </p:cNvPr>
          <p:cNvGrpSpPr/>
          <p:nvPr/>
        </p:nvGrpSpPr>
        <p:grpSpPr>
          <a:xfrm>
            <a:off x="4354292" y="2691489"/>
            <a:ext cx="435431" cy="322391"/>
            <a:chOff x="5805714" y="609691"/>
            <a:chExt cx="580573" cy="386869"/>
          </a:xfrm>
        </p:grpSpPr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8F16C3F5-5111-4385-95DB-684995C5DA9E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>
              <a:extLst>
                <a:ext uri="{FF2B5EF4-FFF2-40B4-BE49-F238E27FC236}">
                  <a16:creationId xmlns="" xmlns:a16="http://schemas.microsoft.com/office/drawing/2014/main" id="{C8E4EC42-A513-472E-AE69-66EF8F71937C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B9DF2A69-06AC-4DC9-B6C7-9A1B9D012585}"/>
              </a:ext>
            </a:extLst>
          </p:cNvPr>
          <p:cNvGrpSpPr/>
          <p:nvPr/>
        </p:nvGrpSpPr>
        <p:grpSpPr>
          <a:xfrm>
            <a:off x="4354292" y="2950674"/>
            <a:ext cx="435431" cy="322391"/>
            <a:chOff x="5805714" y="609691"/>
            <a:chExt cx="580573" cy="386869"/>
          </a:xfrm>
        </p:grpSpPr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66D59475-186E-4F7A-A501-ABEDCC08DC9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Arc 109">
              <a:extLst>
                <a:ext uri="{FF2B5EF4-FFF2-40B4-BE49-F238E27FC236}">
                  <a16:creationId xmlns="" xmlns:a16="http://schemas.microsoft.com/office/drawing/2014/main" id="{55C929AA-C5D4-4A29-94FC-BF99C03F9430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26F5DDE8-77F1-4A19-9A73-FA16AD387091}"/>
              </a:ext>
            </a:extLst>
          </p:cNvPr>
          <p:cNvGrpSpPr/>
          <p:nvPr/>
        </p:nvGrpSpPr>
        <p:grpSpPr>
          <a:xfrm>
            <a:off x="4354292" y="3209860"/>
            <a:ext cx="435431" cy="322391"/>
            <a:chOff x="5805714" y="609691"/>
            <a:chExt cx="580573" cy="386869"/>
          </a:xfrm>
        </p:grpSpPr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3975D25C-1E30-46E2-BA99-3037ADE3170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>
              <a:extLst>
                <a:ext uri="{FF2B5EF4-FFF2-40B4-BE49-F238E27FC236}">
                  <a16:creationId xmlns="" xmlns:a16="http://schemas.microsoft.com/office/drawing/2014/main" id="{5489E9B8-DC06-4350-B467-61A9DA0B02A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0375CE18-5EC1-4881-8142-DC1BC91AD094}"/>
              </a:ext>
            </a:extLst>
          </p:cNvPr>
          <p:cNvGrpSpPr/>
          <p:nvPr/>
        </p:nvGrpSpPr>
        <p:grpSpPr>
          <a:xfrm>
            <a:off x="4354292" y="3469045"/>
            <a:ext cx="435431" cy="322391"/>
            <a:chOff x="5805714" y="609691"/>
            <a:chExt cx="580573" cy="386869"/>
          </a:xfrm>
        </p:grpSpPr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10A76D25-919A-40D9-9554-EFE2D3956BE4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Arc 115">
              <a:extLst>
                <a:ext uri="{FF2B5EF4-FFF2-40B4-BE49-F238E27FC236}">
                  <a16:creationId xmlns="" xmlns:a16="http://schemas.microsoft.com/office/drawing/2014/main" id="{F541D253-66CC-4C59-909C-302800ABEEFC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D86A99F9-8CBA-4BBB-88F7-14582E27C64C}"/>
              </a:ext>
            </a:extLst>
          </p:cNvPr>
          <p:cNvGrpSpPr/>
          <p:nvPr/>
        </p:nvGrpSpPr>
        <p:grpSpPr>
          <a:xfrm>
            <a:off x="4354292" y="3728232"/>
            <a:ext cx="435431" cy="322391"/>
            <a:chOff x="5805714" y="609691"/>
            <a:chExt cx="580573" cy="386869"/>
          </a:xfrm>
        </p:grpSpPr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16259704-CA38-4525-8489-D1FECD12BDBC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>
              <a:extLst>
                <a:ext uri="{FF2B5EF4-FFF2-40B4-BE49-F238E27FC236}">
                  <a16:creationId xmlns="" xmlns:a16="http://schemas.microsoft.com/office/drawing/2014/main" id="{40F4FCA1-5992-49D0-8CE6-8488CF6BAF04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F5C59377-7214-4209-BA16-86D5D1DAE2B0}"/>
              </a:ext>
            </a:extLst>
          </p:cNvPr>
          <p:cNvGrpSpPr/>
          <p:nvPr/>
        </p:nvGrpSpPr>
        <p:grpSpPr>
          <a:xfrm>
            <a:off x="4354292" y="3987418"/>
            <a:ext cx="435431" cy="322391"/>
            <a:chOff x="5805714" y="609691"/>
            <a:chExt cx="580573" cy="386869"/>
          </a:xfrm>
        </p:grpSpPr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959A5D35-C7AE-458F-BBB5-71CD3A3F97F8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>
              <a:extLst>
                <a:ext uri="{FF2B5EF4-FFF2-40B4-BE49-F238E27FC236}">
                  <a16:creationId xmlns="" xmlns:a16="http://schemas.microsoft.com/office/drawing/2014/main" id="{F490A229-65A6-4DFF-870F-4B92A114A66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9EC6FFFF-2006-4366-8566-0113AD9F036A}"/>
              </a:ext>
            </a:extLst>
          </p:cNvPr>
          <p:cNvGrpSpPr/>
          <p:nvPr/>
        </p:nvGrpSpPr>
        <p:grpSpPr>
          <a:xfrm>
            <a:off x="4354292" y="4246603"/>
            <a:ext cx="435431" cy="322391"/>
            <a:chOff x="5805714" y="609691"/>
            <a:chExt cx="580573" cy="386869"/>
          </a:xfrm>
        </p:grpSpPr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595E399E-0521-4D5B-914F-29C3ADDF2B72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Arc 124">
              <a:extLst>
                <a:ext uri="{FF2B5EF4-FFF2-40B4-BE49-F238E27FC236}">
                  <a16:creationId xmlns="" xmlns:a16="http://schemas.microsoft.com/office/drawing/2014/main" id="{14739334-2472-4756-B880-7780C40DA407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6D7FEFCF-F5E2-48A4-8DA2-466E3FA530E8}"/>
              </a:ext>
            </a:extLst>
          </p:cNvPr>
          <p:cNvGrpSpPr/>
          <p:nvPr/>
        </p:nvGrpSpPr>
        <p:grpSpPr>
          <a:xfrm>
            <a:off x="4354292" y="4505789"/>
            <a:ext cx="435431" cy="322391"/>
            <a:chOff x="5805714" y="609691"/>
            <a:chExt cx="580573" cy="386869"/>
          </a:xfrm>
        </p:grpSpPr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5B8C7798-2FB8-447C-BA5C-ECB75C74E5AD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c 127">
              <a:extLst>
                <a:ext uri="{FF2B5EF4-FFF2-40B4-BE49-F238E27FC236}">
                  <a16:creationId xmlns="" xmlns:a16="http://schemas.microsoft.com/office/drawing/2014/main" id="{DDFE7CA2-AC7D-4CF0-A779-1F7EC6161969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EF6B5FAD-EB1F-43DC-8B99-11CAD21D64C9}"/>
              </a:ext>
            </a:extLst>
          </p:cNvPr>
          <p:cNvGrpSpPr/>
          <p:nvPr/>
        </p:nvGrpSpPr>
        <p:grpSpPr>
          <a:xfrm>
            <a:off x="4354292" y="4764975"/>
            <a:ext cx="435431" cy="322391"/>
            <a:chOff x="5805714" y="609691"/>
            <a:chExt cx="580573" cy="386869"/>
          </a:xfrm>
        </p:grpSpPr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id="{B817890A-729D-4FBB-8EF7-DAFD6F73427B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Arc 130">
              <a:extLst>
                <a:ext uri="{FF2B5EF4-FFF2-40B4-BE49-F238E27FC236}">
                  <a16:creationId xmlns="" xmlns:a16="http://schemas.microsoft.com/office/drawing/2014/main" id="{EAD6132E-2435-4771-A3CC-CCE94E7A9600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2B7006E1-B188-46BA-BAA5-15A960905F4C}"/>
              </a:ext>
            </a:extLst>
          </p:cNvPr>
          <p:cNvGrpSpPr/>
          <p:nvPr/>
        </p:nvGrpSpPr>
        <p:grpSpPr>
          <a:xfrm>
            <a:off x="4354292" y="5024161"/>
            <a:ext cx="435431" cy="322391"/>
            <a:chOff x="5805714" y="609691"/>
            <a:chExt cx="580573" cy="386869"/>
          </a:xfrm>
        </p:grpSpPr>
        <p:sp>
          <p:nvSpPr>
            <p:cNvPr id="133" name="Rectangle 132">
              <a:extLst>
                <a:ext uri="{FF2B5EF4-FFF2-40B4-BE49-F238E27FC236}">
                  <a16:creationId xmlns="" xmlns:a16="http://schemas.microsoft.com/office/drawing/2014/main" id="{D01250CF-AFA1-4A19-B3C7-7F163609380B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c 133">
              <a:extLst>
                <a:ext uri="{FF2B5EF4-FFF2-40B4-BE49-F238E27FC236}">
                  <a16:creationId xmlns="" xmlns:a16="http://schemas.microsoft.com/office/drawing/2014/main" id="{1014BA5C-C370-44EB-84DA-2D69E36CE6C3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="" xmlns:a16="http://schemas.microsoft.com/office/drawing/2014/main" id="{AD8CB7E5-EBC4-4791-B93B-D0B41B862B83}"/>
              </a:ext>
            </a:extLst>
          </p:cNvPr>
          <p:cNvGrpSpPr/>
          <p:nvPr/>
        </p:nvGrpSpPr>
        <p:grpSpPr>
          <a:xfrm>
            <a:off x="4354292" y="5283342"/>
            <a:ext cx="435431" cy="322391"/>
            <a:chOff x="5805714" y="609691"/>
            <a:chExt cx="580573" cy="386869"/>
          </a:xfrm>
        </p:grpSpPr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CF456FF3-391C-4C8E-A128-A413BDBBB225}"/>
                </a:ext>
              </a:extLst>
            </p:cNvPr>
            <p:cNvSpPr/>
            <p:nvPr/>
          </p:nvSpPr>
          <p:spPr>
            <a:xfrm>
              <a:off x="6126481" y="68226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>
              <a:extLst>
                <a:ext uri="{FF2B5EF4-FFF2-40B4-BE49-F238E27FC236}">
                  <a16:creationId xmlns="" xmlns:a16="http://schemas.microsoft.com/office/drawing/2014/main" id="{8838FE2A-04D7-44E3-97C3-54338832CB9A}"/>
                </a:ext>
              </a:extLst>
            </p:cNvPr>
            <p:cNvSpPr/>
            <p:nvPr/>
          </p:nvSpPr>
          <p:spPr>
            <a:xfrm>
              <a:off x="5805714" y="609691"/>
              <a:ext cx="410553" cy="386869"/>
            </a:xfrm>
            <a:prstGeom prst="arc">
              <a:avLst>
                <a:gd name="adj1" fmla="val 4206676"/>
                <a:gd name="adj2" fmla="val 20826104"/>
              </a:avLst>
            </a:prstGeom>
            <a:ln w="50800">
              <a:gradFill>
                <a:gsLst>
                  <a:gs pos="0">
                    <a:schemeClr val="tx1"/>
                  </a:gs>
                  <a:gs pos="46000">
                    <a:schemeClr val="bg1"/>
                  </a:gs>
                  <a:gs pos="83000">
                    <a:schemeClr val="bg1">
                      <a:lumMod val="8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A92F286C-434D-41FA-B624-1519DC144791}"/>
              </a:ext>
            </a:extLst>
          </p:cNvPr>
          <p:cNvSpPr txBox="1"/>
          <p:nvPr/>
        </p:nvSpPr>
        <p:spPr>
          <a:xfrm>
            <a:off x="4789723" y="1124457"/>
            <a:ext cx="4083480" cy="2199415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ctr"/>
            <a:r>
              <a:rPr lang="en-US" sz="46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Oswald" panose="02000503000000000000" pitchFamily="2" charset="0"/>
              </a:rPr>
              <a:t>Welcome To MY</a:t>
            </a:r>
            <a:endParaRPr lang="en-US" sz="460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Oswald" panose="02000503000000000000" pitchFamily="2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Oswald" panose="02000503000000000000" pitchFamily="2" charset="0"/>
              </a:rPr>
              <a:t>PRESENTATION</a:t>
            </a:r>
            <a:endParaRPr lang="en-US" sz="440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7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17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16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 descr="image-1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7" y="750429"/>
            <a:ext cx="3352800" cy="213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Rectangle 149"/>
          <p:cNvSpPr/>
          <p:nvPr/>
        </p:nvSpPr>
        <p:spPr>
          <a:xfrm>
            <a:off x="634491" y="3293572"/>
            <a:ext cx="3251709" cy="1337641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40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ভালবাসতে শেখায়  </a:t>
            </a:r>
          </a:p>
        </p:txBody>
      </p:sp>
      <p:pic>
        <p:nvPicPr>
          <p:cNvPr id="151" name="Picture 150" descr="index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841" y="732093"/>
            <a:ext cx="3505200" cy="2306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2" name="Rectangle 151"/>
          <p:cNvSpPr/>
          <p:nvPr/>
        </p:nvSpPr>
        <p:spPr>
          <a:xfrm>
            <a:off x="4953000" y="3365777"/>
            <a:ext cx="3408246" cy="1399196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4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সেবা করতে শেখায়  </a:t>
            </a:r>
          </a:p>
        </p:txBody>
      </p:sp>
    </p:spTree>
    <p:extLst>
      <p:ext uri="{BB962C8B-B14F-4D97-AF65-F5344CB8AC3E}">
        <p14:creationId xmlns:p14="http://schemas.microsoft.com/office/powerpoint/2010/main" val="3856683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19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18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 descr="Honesty-is-the-best-poli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7" y="757829"/>
            <a:ext cx="3496443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Rectangle 149"/>
          <p:cNvSpPr/>
          <p:nvPr/>
        </p:nvSpPr>
        <p:spPr>
          <a:xfrm>
            <a:off x="761349" y="3526972"/>
            <a:ext cx="3277251" cy="1399196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4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সৎ হতে শেখায়  </a:t>
            </a:r>
          </a:p>
        </p:txBody>
      </p:sp>
      <p:pic>
        <p:nvPicPr>
          <p:cNvPr id="153" name="Picture 152" descr="woman_hugging_dog.jpg.653x0_q80_crop-sm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079" y="736339"/>
            <a:ext cx="3286622" cy="223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4" name="Rectangle 153"/>
          <p:cNvSpPr/>
          <p:nvPr/>
        </p:nvSpPr>
        <p:spPr>
          <a:xfrm>
            <a:off x="5200501" y="3570909"/>
            <a:ext cx="3124200" cy="537422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28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সৃষ্টিকে ভালবাসতে শেখায়  </a:t>
            </a:r>
          </a:p>
        </p:txBody>
      </p:sp>
    </p:spTree>
    <p:extLst>
      <p:ext uri="{BB962C8B-B14F-4D97-AF65-F5344CB8AC3E}">
        <p14:creationId xmlns:p14="http://schemas.microsoft.com/office/powerpoint/2010/main" val="3856683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21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20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 descr="image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42" y="722881"/>
            <a:ext cx="3333271" cy="245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Rectangle 149"/>
          <p:cNvSpPr/>
          <p:nvPr/>
        </p:nvSpPr>
        <p:spPr>
          <a:xfrm>
            <a:off x="961177" y="3589960"/>
            <a:ext cx="2895600" cy="598977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200" b="1" spc="5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করতে শেখায়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1780" y="747032"/>
            <a:ext cx="2812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904016" y="1962760"/>
            <a:ext cx="3581400" cy="1583862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just"/>
            <a:r>
              <a:rPr lang="bn-BD" sz="3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প্রতি তোমার কি কি দ্বায়িক্ত </a:t>
            </a:r>
            <a:r>
              <a:rPr lang="bn-BD" sz="3200" b="1" spc="5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spc="5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BD" sz="3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করে লিখ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6683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23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22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510200" y="258600"/>
            <a:ext cx="3653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পবিত্র বাইবেল হতে.........</a:t>
            </a:r>
            <a:endParaRPr lang="bn-BD" sz="3200" b="1" spc="5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" name="Picture 152" descr="hqdefault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73" y="785730"/>
            <a:ext cx="3166328" cy="222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4" name="Rectangle 153"/>
          <p:cNvSpPr/>
          <p:nvPr/>
        </p:nvSpPr>
        <p:spPr>
          <a:xfrm>
            <a:off x="762000" y="3103988"/>
            <a:ext cx="3200401" cy="2076304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যখন ক্ষুধার্ত ছিলাম, তোমরা আমাকে খেতে দিয়েছিলে।</a:t>
            </a:r>
          </a:p>
        </p:txBody>
      </p:sp>
      <p:pic>
        <p:nvPicPr>
          <p:cNvPr id="155" name="Picture 154" descr="woman-hand-giving-glass-fresh-260nw-3299359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27274"/>
            <a:ext cx="3428998" cy="228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6" name="Rectangle 155"/>
          <p:cNvSpPr/>
          <p:nvPr/>
        </p:nvSpPr>
        <p:spPr>
          <a:xfrm>
            <a:off x="4953000" y="3365501"/>
            <a:ext cx="3408246" cy="1768528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তৃষ্ণার্ত ছিলাম, তোমরা আমাকে জল দিয়েছিলে।</a:t>
            </a:r>
          </a:p>
        </p:txBody>
      </p:sp>
    </p:spTree>
    <p:extLst>
      <p:ext uri="{BB962C8B-B14F-4D97-AF65-F5344CB8AC3E}">
        <p14:creationId xmlns:p14="http://schemas.microsoft.com/office/powerpoint/2010/main" val="2738502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25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24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 descr="index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6" y="741681"/>
            <a:ext cx="3404110" cy="237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Rectangle 149"/>
          <p:cNvSpPr/>
          <p:nvPr/>
        </p:nvSpPr>
        <p:spPr>
          <a:xfrm>
            <a:off x="688038" y="3310712"/>
            <a:ext cx="3410668" cy="1583862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যখন বিদেশী ছিলাম, তোমরা আমাকে আশ্রয় দিয়েছিলে।</a:t>
            </a:r>
          </a:p>
        </p:txBody>
      </p:sp>
      <p:pic>
        <p:nvPicPr>
          <p:cNvPr id="151" name="Picture 150" descr="IMG_00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32530"/>
            <a:ext cx="3527872" cy="239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2" name="Rectangle 151"/>
          <p:cNvSpPr/>
          <p:nvPr/>
        </p:nvSpPr>
        <p:spPr>
          <a:xfrm>
            <a:off x="4854913" y="3312483"/>
            <a:ext cx="3505198" cy="1768528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ছিলাম বস্ত্রহীন, তোমরা আমাকে পোশাক পরিয়েছিলে।</a:t>
            </a:r>
          </a:p>
        </p:txBody>
      </p:sp>
    </p:spTree>
    <p:extLst>
      <p:ext uri="{BB962C8B-B14F-4D97-AF65-F5344CB8AC3E}">
        <p14:creationId xmlns:p14="http://schemas.microsoft.com/office/powerpoint/2010/main" val="1234871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27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26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 descr="index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82" y="723710"/>
            <a:ext cx="3409618" cy="225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Rectangle 149"/>
          <p:cNvSpPr/>
          <p:nvPr/>
        </p:nvSpPr>
        <p:spPr>
          <a:xfrm>
            <a:off x="705182" y="3163628"/>
            <a:ext cx="3409618" cy="1768528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পীড়িত ছিলাম, তোমরা আমাড় যত্ন নিয়েছিলে।</a:t>
            </a:r>
          </a:p>
        </p:txBody>
      </p:sp>
      <p:pic>
        <p:nvPicPr>
          <p:cNvPr id="151" name="Picture 150" descr="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09476"/>
            <a:ext cx="3496399" cy="227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2" name="Rectangle 151"/>
          <p:cNvSpPr/>
          <p:nvPr/>
        </p:nvSpPr>
        <p:spPr>
          <a:xfrm>
            <a:off x="4876800" y="3157640"/>
            <a:ext cx="3484446" cy="1768528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ছিলাম কারাগারে, তোমরা আমাকে দেখতে এসেছিলে ।</a:t>
            </a:r>
          </a:p>
        </p:txBody>
      </p:sp>
    </p:spTree>
    <p:extLst>
      <p:ext uri="{BB962C8B-B14F-4D97-AF65-F5344CB8AC3E}">
        <p14:creationId xmlns:p14="http://schemas.microsoft.com/office/powerpoint/2010/main" val="1234871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29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28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344526" y="74330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1145154"/>
            <a:ext cx="340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পেশার নাম উল্লেখ কর। ঐ পেশার দ্বায়িক্ত পালন করার সুফল এবং না করার কুফল দলে আলোচনা করে লিখে উপস্থাপন কর ।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3" y="716630"/>
            <a:ext cx="3444145" cy="37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1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96654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31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066800" y="135288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42157" y="1124540"/>
            <a:ext cx="349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যিশুর কার ইচ্ছা পূরণ করার জন্য পৃথিবীতে এসেছিলেন?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4491" y="2317742"/>
            <a:ext cx="305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খ্রিস্টানদের কয়টি আজ্ঞা আছে?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7038" y="3140220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দ্বিতীয় আজ্ঞা কোনটি?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34304" y="74330"/>
            <a:ext cx="3171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0914" y="1124540"/>
            <a:ext cx="34844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যীশু খ্রিস্টের আদর্শ দ্বারা কীভাবে আমরা সমাজ পবিত্র রাখতে পারব তা ব্যাখ্যা কর ।  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71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33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32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 descr="van-zyverden-flower-bulbs-830831-64_1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1" y="732530"/>
            <a:ext cx="3378010" cy="28640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4491" y="3951996"/>
            <a:ext cx="3594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4005" y="1977134"/>
            <a:ext cx="326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71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2E12EE0-D677-4B3E-B6CE-0E062AA8ADF2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9A7C9A0-1A85-4F30-A93E-652DADAEA768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="" xmlns:a16="http://schemas.microsoft.com/office/drawing/2014/main" id="{844EE657-B388-4FBA-B129-7B78DAC63F27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6A4BE4DF-D2F4-4379-A9D6-80E52AFF414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00D995D0-D410-41F6-8F5B-85BB1BCC534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E30CE9D1-00A8-4698-B82F-870B637B8B3D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77200768-9471-4E20-BAD8-29771E2635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1C5E669C-7F9D-4702-B466-E8B7969A0437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05C55975-239A-4E3C-9DA9-A1C1F43A559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07CFC89B-3A0C-4489-9C24-1AF2539BC2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48207E8D-9C84-4381-A43C-9C1AD7BD9C0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27CEB030-6CD3-430F-8BC2-0652DA5FF667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4DB8F0E0-E44F-45C3-9FAF-C3DA3FC751D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E3479BD0-F83D-44B4-81C9-71C0B635AC7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F216DE1B-38AB-4EC3-ACC7-17E6C1D4A34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4AF6244-7532-4141-B434-8E2F38097B0C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01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5" y="99628"/>
            <a:ext cx="609119" cy="5506102"/>
            <a:chOff x="5604611" y="119550"/>
            <a:chExt cx="812157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611054" cy="386869"/>
              <a:chOff x="5805714" y="609691"/>
              <a:chExt cx="611054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56962" y="666847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0" name="Rectangle 159"/>
          <p:cNvSpPr/>
          <p:nvPr/>
        </p:nvSpPr>
        <p:spPr>
          <a:xfrm>
            <a:off x="4900156" y="741679"/>
            <a:ext cx="3654975" cy="1460751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56" y="2370845"/>
            <a:ext cx="3461099" cy="24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0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F222A8-AF2A-4292-8A95-0C3AD37A109D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03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02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97B6C5F2-384F-48A1-BC25-56C6849F9A23}"/>
              </a:ext>
            </a:extLst>
          </p:cNvPr>
          <p:cNvSpPr txBox="1"/>
          <p:nvPr/>
        </p:nvSpPr>
        <p:spPr>
          <a:xfrm>
            <a:off x="4950875" y="289662"/>
            <a:ext cx="2324393" cy="66053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3466BF93-A147-4F52-A7E5-9E9F8BDE7A42}"/>
              </a:ext>
            </a:extLst>
          </p:cNvPr>
          <p:cNvSpPr txBox="1"/>
          <p:nvPr/>
        </p:nvSpPr>
        <p:spPr>
          <a:xfrm>
            <a:off x="4834270" y="1091194"/>
            <a:ext cx="3722811" cy="158386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খ্রিষ্টান ধর্ম ও নৈতিক শিক্ষা </a:t>
            </a:r>
          </a:p>
          <a:p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A965834C-80E1-4270-9F5A-A3582A7BB7F7}"/>
              </a:ext>
            </a:extLst>
          </p:cNvPr>
          <p:cNvSpPr txBox="1"/>
          <p:nvPr/>
        </p:nvSpPr>
        <p:spPr>
          <a:xfrm>
            <a:off x="624853" y="229222"/>
            <a:ext cx="2643301" cy="598977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61" y="3152768"/>
            <a:ext cx="1591407" cy="1799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innerShdw blurRad="114300">
              <a:prstClr val="black"/>
            </a:inn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3466BF93-A147-4F52-A7E5-9E9F8BDE7A42}"/>
              </a:ext>
            </a:extLst>
          </p:cNvPr>
          <p:cNvSpPr txBox="1"/>
          <p:nvPr/>
        </p:nvSpPr>
        <p:spPr>
          <a:xfrm>
            <a:off x="568618" y="1141474"/>
            <a:ext cx="3722811" cy="158386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চব্বিশ্নগর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4" name="Picture 153" descr="1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203" y="2756825"/>
            <a:ext cx="1995397" cy="2508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89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05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04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 descr="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398" y="806451"/>
            <a:ext cx="3505200" cy="2481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0" name="Picture 149" descr="8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72" y="2424715"/>
            <a:ext cx="3267143" cy="240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3466BF93-A147-4F52-A7E5-9E9F8BDE7A42}"/>
              </a:ext>
            </a:extLst>
          </p:cNvPr>
          <p:cNvSpPr txBox="1"/>
          <p:nvPr/>
        </p:nvSpPr>
        <p:spPr>
          <a:xfrm>
            <a:off x="568618" y="750447"/>
            <a:ext cx="3722811" cy="158386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just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স্বর্গীয়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উদ্যানে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রেখেছিলেন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3466BF93-A147-4F52-A7E5-9E9F8BDE7A42}"/>
              </a:ext>
            </a:extLst>
          </p:cNvPr>
          <p:cNvSpPr txBox="1"/>
          <p:nvPr/>
        </p:nvSpPr>
        <p:spPr>
          <a:xfrm>
            <a:off x="4866593" y="3566672"/>
            <a:ext cx="3363008" cy="158386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just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যীশু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যীশু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ক্রুশীয়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17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07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06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16D7B1DF-B049-4B7F-9501-F9AA800B006B}"/>
              </a:ext>
            </a:extLst>
          </p:cNvPr>
          <p:cNvSpPr txBox="1"/>
          <p:nvPr/>
        </p:nvSpPr>
        <p:spPr>
          <a:xfrm>
            <a:off x="5532524" y="135287"/>
            <a:ext cx="2324393" cy="845198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28C0CD07-426D-4056-B8E9-BBFE2530D20B}"/>
              </a:ext>
            </a:extLst>
          </p:cNvPr>
          <p:cNvSpPr txBox="1"/>
          <p:nvPr/>
        </p:nvSpPr>
        <p:spPr>
          <a:xfrm>
            <a:off x="4938902" y="1130094"/>
            <a:ext cx="3217419" cy="53742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marL="329698" indent="-329698">
              <a:buFont typeface="Arial" panose="020B0604020202020204" pitchFamily="34" charset="0"/>
              <a:buChar char="•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</a:t>
            </a:r>
            <a:endParaRPr lang="en-US" sz="2800" dirty="0">
              <a:solidFill>
                <a:srgbClr val="00206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509F9084-0186-48A5-85FB-CA408C485068}"/>
              </a:ext>
            </a:extLst>
          </p:cNvPr>
          <p:cNvSpPr txBox="1"/>
          <p:nvPr/>
        </p:nvSpPr>
        <p:spPr>
          <a:xfrm>
            <a:off x="4918146" y="1568079"/>
            <a:ext cx="3443100" cy="355363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just"/>
            <a:r>
              <a:rPr lang="en-US" sz="28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স্বাধীনতায় বেড়ে ওঠার পথে খ্রিস্টীয় আদর্শের    প্রভাব </a:t>
            </a:r>
            <a:r>
              <a:rPr lang="bn-BD" sz="24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  <a:endParaRPr lang="en-US" sz="2400" b="1" spc="58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b="1" spc="5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সামাজিক দ্বায়িক্ত পালনের মাধ্যমে খ্রিস্টিয় আদর্শ অর্জনের উপায় বর্ননা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34491" y="173760"/>
            <a:ext cx="3178419" cy="722087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17485" y="1528418"/>
            <a:ext cx="3358331" cy="722087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</a:t>
            </a:r>
            <a:r>
              <a:rPr lang="en-US" sz="4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7" y="2340565"/>
            <a:ext cx="2936413" cy="28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26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09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08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07383" y="1512429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বাবা মা কেমন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9" name="TextBox 7"/>
          <p:cNvSpPr txBox="1"/>
          <p:nvPr/>
        </p:nvSpPr>
        <p:spPr>
          <a:xfrm>
            <a:off x="507383" y="2334431"/>
            <a:ext cx="3607417" cy="66053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তুমি কার মত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0" name="TextBox 7"/>
          <p:cNvSpPr txBox="1"/>
          <p:nvPr/>
        </p:nvSpPr>
        <p:spPr>
          <a:xfrm>
            <a:off x="727663" y="3168617"/>
            <a:ext cx="3387137" cy="66053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যীশু খ্রিস্ট কে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1" name="TextBox 7"/>
          <p:cNvSpPr txBox="1"/>
          <p:nvPr/>
        </p:nvSpPr>
        <p:spPr>
          <a:xfrm>
            <a:off x="4907666" y="1556752"/>
            <a:ext cx="3352800" cy="66053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যীশু খ্রিস্ট কার মত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2" name="TextBox 7"/>
          <p:cNvSpPr txBox="1"/>
          <p:nvPr/>
        </p:nvSpPr>
        <p:spPr>
          <a:xfrm>
            <a:off x="4777644" y="2532822"/>
            <a:ext cx="3853301" cy="660532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তুমি কার মত হতে চাও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83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9" grpId="0"/>
      <p:bldP spid="150" grpId="0"/>
      <p:bldP spid="151" grpId="0"/>
      <p:bldP spid="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11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10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4" y="721376"/>
            <a:ext cx="3242526" cy="22292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4" y="3057816"/>
            <a:ext cx="3247586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4" y="743025"/>
            <a:ext cx="3484244" cy="2207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54" y="3057816"/>
            <a:ext cx="346349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3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13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9" name="Down Ribbon 148"/>
          <p:cNvSpPr/>
          <p:nvPr/>
        </p:nvSpPr>
        <p:spPr>
          <a:xfrm>
            <a:off x="4813023" y="234259"/>
            <a:ext cx="3830000" cy="5715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r>
              <a:rPr lang="bn-BD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060629" y="1583071"/>
            <a:ext cx="3496443" cy="1091419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খ্রিস্টের কোন গুনটি গ্রহন করবে কেন 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2" y="3126695"/>
            <a:ext cx="3242528" cy="2078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2" y="732530"/>
            <a:ext cx="3242528" cy="22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3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55C089E3-40F2-48EE-94AD-97A50E3AC6F8}"/>
              </a:ext>
            </a:extLst>
          </p:cNvPr>
          <p:cNvSpPr/>
          <p:nvPr/>
        </p:nvSpPr>
        <p:spPr>
          <a:xfrm>
            <a:off x="4572002" y="0"/>
            <a:ext cx="4245428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03955BB-E41C-4E77-BB48-325360470229}"/>
              </a:ext>
            </a:extLst>
          </p:cNvPr>
          <p:cNvSpPr/>
          <p:nvPr/>
        </p:nvSpPr>
        <p:spPr>
          <a:xfrm>
            <a:off x="206291" y="-4822"/>
            <a:ext cx="4261063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B1C4F1B1-18D1-4F24-A7B4-A913BFFF45E6}"/>
              </a:ext>
            </a:extLst>
          </p:cNvPr>
          <p:cNvGrpSpPr/>
          <p:nvPr/>
        </p:nvGrpSpPr>
        <p:grpSpPr>
          <a:xfrm>
            <a:off x="4572000" y="99629"/>
            <a:ext cx="4317829" cy="5648596"/>
            <a:chOff x="6096000" y="119550"/>
            <a:chExt cx="5757108" cy="6778315"/>
          </a:xfrm>
        </p:grpSpPr>
        <p:sp>
          <p:nvSpPr>
            <p:cNvPr id="191" name="Rectangle 190">
              <a:extLst>
                <a:ext uri="{FF2B5EF4-FFF2-40B4-BE49-F238E27FC236}">
                  <a16:creationId xmlns="" xmlns:a16="http://schemas.microsoft.com/office/drawing/2014/main" id="{479DEB60-7570-45B4-8336-36827F8A3ED2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1F0B4A1C-B94A-47CE-AED1-2D2A4BE4CFF9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59162A81-0D26-49D5-9C3D-AF1145F70A5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9DC12B9C-03BA-4147-9B14-30D86730F24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6DCDD4C6-51F4-4E17-AD53-489FD1F39D5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22656D87-BB85-4C46-9209-8C9140CFF0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B8516F6C-3E8F-41F1-85A7-8235F4B1C82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989266B4-BC34-4ABF-A425-A7DC3F37E57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6FBF9DB6-3F78-4FB6-A1C7-27976577324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87FF3BCF-0219-48EC-8281-6991C30C163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6E6F99E-140E-42F7-9CD9-520ABBCB79FF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FD4DA134-0BBC-4EEA-B046-D144F836296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D81023F8-3930-4E86-AADD-C34248F41F99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AB4022E9-383B-473B-A517-D6A80C1B6F12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B1FBF4D5-CE44-480D-BC29-B88EB2D96005}"/>
                </a:ext>
              </a:extLst>
            </p:cNvPr>
            <p:cNvSpPr txBox="1"/>
            <p:nvPr/>
          </p:nvSpPr>
          <p:spPr>
            <a:xfrm>
              <a:off x="11176000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/>
                <a:t>PAGE </a:t>
              </a:r>
              <a:r>
                <a:rPr lang="en-US" b="1" dirty="0" smtClean="0"/>
                <a:t>15</a:t>
              </a:r>
              <a:endParaRPr lang="en-US" b="1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D3EC6F6-41B8-42EA-9450-9660D30297B3}"/>
              </a:ext>
            </a:extLst>
          </p:cNvPr>
          <p:cNvGrpSpPr/>
          <p:nvPr/>
        </p:nvGrpSpPr>
        <p:grpSpPr>
          <a:xfrm flipH="1">
            <a:off x="263590" y="74330"/>
            <a:ext cx="4180901" cy="5648596"/>
            <a:chOff x="6096000" y="119550"/>
            <a:chExt cx="5574535" cy="6778315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BC45525F-CA64-4D1D-A75E-E6290B229999}"/>
                </a:ext>
              </a:extLst>
            </p:cNvPr>
            <p:cNvSpPr/>
            <p:nvPr/>
          </p:nvSpPr>
          <p:spPr>
            <a:xfrm>
              <a:off x="11148331" y="4069452"/>
              <a:ext cx="522204" cy="265773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>
              <a:outerShdw blurRad="50800" dist="635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4CCDAA36-0014-487F-9FC8-FB18AD79A536}"/>
                </a:ext>
              </a:extLst>
            </p:cNvPr>
            <p:cNvSpPr/>
            <p:nvPr/>
          </p:nvSpPr>
          <p:spPr>
            <a:xfrm>
              <a:off x="6128872" y="119550"/>
              <a:ext cx="5395162" cy="6607323"/>
            </a:xfrm>
            <a:custGeom>
              <a:avLst/>
              <a:gdLst>
                <a:gd name="connsiteX0" fmla="*/ 0 w 5395162"/>
                <a:gd name="connsiteY0" fmla="*/ 0 h 6607323"/>
                <a:gd name="connsiteX1" fmla="*/ 5395162 w 5395162"/>
                <a:gd name="connsiteY1" fmla="*/ 0 h 6607323"/>
                <a:gd name="connsiteX2" fmla="*/ 5395162 w 5395162"/>
                <a:gd name="connsiteY2" fmla="*/ 3949902 h 6607323"/>
                <a:gd name="connsiteX3" fmla="*/ 5230980 w 5395162"/>
                <a:gd name="connsiteY3" fmla="*/ 3949902 h 6607323"/>
                <a:gd name="connsiteX4" fmla="*/ 5032614 w 5395162"/>
                <a:gd name="connsiteY4" fmla="*/ 4148268 h 6607323"/>
                <a:gd name="connsiteX5" fmla="*/ 5032614 w 5395162"/>
                <a:gd name="connsiteY5" fmla="*/ 6607209 h 6607323"/>
                <a:gd name="connsiteX6" fmla="*/ 5032625 w 5395162"/>
                <a:gd name="connsiteY6" fmla="*/ 6607323 h 6607323"/>
                <a:gd name="connsiteX7" fmla="*/ 0 w 5395162"/>
                <a:gd name="connsiteY7" fmla="*/ 6607323 h 660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5162" h="6607323">
                  <a:moveTo>
                    <a:pt x="0" y="0"/>
                  </a:moveTo>
                  <a:lnTo>
                    <a:pt x="5395162" y="0"/>
                  </a:lnTo>
                  <a:lnTo>
                    <a:pt x="5395162" y="3949902"/>
                  </a:lnTo>
                  <a:lnTo>
                    <a:pt x="5230980" y="3949902"/>
                  </a:lnTo>
                  <a:cubicBezTo>
                    <a:pt x="5121425" y="3949902"/>
                    <a:pt x="5032614" y="4038713"/>
                    <a:pt x="5032614" y="4148268"/>
                  </a:cubicBezTo>
                  <a:lnTo>
                    <a:pt x="5032614" y="6607209"/>
                  </a:lnTo>
                  <a:lnTo>
                    <a:pt x="5032625" y="6607323"/>
                  </a:lnTo>
                  <a:lnTo>
                    <a:pt x="0" y="66073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ffectLst>
              <a:outerShdw blurRad="50800" dist="762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B012414-9764-48F5-B4C3-0A5037F0BB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909390"/>
              <a:ext cx="5428034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DF96C4D-F51B-418E-8313-05C072401FE4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37418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6F483CB6-CDC5-4A02-B30E-322036DDF0A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1864456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13494356-E55D-4653-AB9F-7E1E2BF06D76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354732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C8F38DD-49EA-469F-9EDB-E9462B811FC0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2845008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BB0A9595-A092-4E25-932A-2B7A43E3DF7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335284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2DB5BD7-B26C-4609-AADA-D1F73B39D441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3825560"/>
              <a:ext cx="5397552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5992E529-F71B-461A-B57E-330E3C813F2E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315836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64CEBAD4-44F2-4C60-80AE-1704869E5043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4806112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6B6DA8F-39DA-425E-B4FF-5A599863202A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296388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7CBD5B22-00BF-4EDD-976C-E876BF6A92CB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5786664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D0984BC2-397F-487F-B4C3-639E88CD5B95}"/>
                </a:ext>
              </a:extLst>
            </p:cNvPr>
            <p:cNvCxnSpPr>
              <a:cxnSpLocks/>
            </p:cNvCxnSpPr>
            <p:nvPr/>
          </p:nvCxnSpPr>
          <p:spPr>
            <a:xfrm>
              <a:off x="6126481" y="6276940"/>
              <a:ext cx="5049519" cy="0"/>
            </a:xfrm>
            <a:prstGeom prst="line">
              <a:avLst/>
            </a:prstGeom>
            <a:ln>
              <a:solidFill>
                <a:srgbClr val="FF0000">
                  <a:alpha val="1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028D77CE-26CC-48A3-92E2-0D112FD9E9FA}"/>
                </a:ext>
              </a:extLst>
            </p:cNvPr>
            <p:cNvSpPr txBox="1"/>
            <p:nvPr/>
          </p:nvSpPr>
          <p:spPr>
            <a:xfrm>
              <a:off x="10960558" y="5595360"/>
              <a:ext cx="677108" cy="13025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PAGE </a:t>
              </a:r>
              <a:r>
                <a:rPr lang="en-US" b="1" dirty="0" smtClean="0">
                  <a:solidFill>
                    <a:schemeClr val="bg1"/>
                  </a:solidFill>
                </a:rPr>
                <a:t>14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F1A4B53-3DA8-4B08-87F6-99E2B5780CCB}"/>
              </a:ext>
            </a:extLst>
          </p:cNvPr>
          <p:cNvGrpSpPr/>
          <p:nvPr/>
        </p:nvGrpSpPr>
        <p:grpSpPr>
          <a:xfrm>
            <a:off x="4203466" y="99628"/>
            <a:ext cx="586257" cy="5506102"/>
            <a:chOff x="5604611" y="119550"/>
            <a:chExt cx="781676" cy="6607323"/>
          </a:xfrm>
        </p:grpSpPr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D119F2DB-0E38-4A31-831F-2BAF295D2A25}"/>
                </a:ext>
              </a:extLst>
            </p:cNvPr>
            <p:cNvSpPr/>
            <p:nvPr/>
          </p:nvSpPr>
          <p:spPr>
            <a:xfrm>
              <a:off x="5635694" y="20253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EE5042A-E067-4FB7-BCFF-00BB33BFEDEC}"/>
                </a:ext>
              </a:extLst>
            </p:cNvPr>
            <p:cNvGrpSpPr/>
            <p:nvPr/>
          </p:nvGrpSpPr>
          <p:grpSpPr>
            <a:xfrm>
              <a:off x="5805714" y="119550"/>
              <a:ext cx="580573" cy="386869"/>
              <a:chOff x="5805714" y="609691"/>
              <a:chExt cx="580573" cy="3868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9ECC8D50-758B-45D1-9832-058DA749338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="" xmlns:a16="http://schemas.microsoft.com/office/drawing/2014/main" id="{FC783E55-1922-4926-8D97-EC60526709F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333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B92E0C-F05E-4602-8A6C-A561815032EC}"/>
                </a:ext>
              </a:extLst>
            </p:cNvPr>
            <p:cNvSpPr/>
            <p:nvPr/>
          </p:nvSpPr>
          <p:spPr>
            <a:xfrm>
              <a:off x="5632035" y="503041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E48E30C9-A74F-4C52-AD04-FC9A5CBD8258}"/>
                </a:ext>
              </a:extLst>
            </p:cNvPr>
            <p:cNvGrpSpPr/>
            <p:nvPr/>
          </p:nvGrpSpPr>
          <p:grpSpPr>
            <a:xfrm>
              <a:off x="5805714" y="430573"/>
              <a:ext cx="580573" cy="386869"/>
              <a:chOff x="5805714" y="609691"/>
              <a:chExt cx="580573" cy="386869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9D80A7DB-810E-4588-BE25-E9F7C34D3DB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Arc 79">
                <a:extLst>
                  <a:ext uri="{FF2B5EF4-FFF2-40B4-BE49-F238E27FC236}">
                    <a16:creationId xmlns="" xmlns:a16="http://schemas.microsoft.com/office/drawing/2014/main" id="{0CEE252C-3F6B-425D-A974-8C322FD62AA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04954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A4620A41-830E-412F-B7F4-82B17531460F}"/>
                </a:ext>
              </a:extLst>
            </p:cNvPr>
            <p:cNvSpPr/>
            <p:nvPr/>
          </p:nvSpPr>
          <p:spPr>
            <a:xfrm>
              <a:off x="5635694" y="8174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B8C591D4-C50C-4B67-805A-961945693BE6}"/>
                </a:ext>
              </a:extLst>
            </p:cNvPr>
            <p:cNvSpPr/>
            <p:nvPr/>
          </p:nvSpPr>
          <p:spPr>
            <a:xfrm>
              <a:off x="5636493" y="112392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461F08B5-15BF-4C63-B54C-7D2001EDCAD3}"/>
                </a:ext>
              </a:extLst>
            </p:cNvPr>
            <p:cNvSpPr/>
            <p:nvPr/>
          </p:nvSpPr>
          <p:spPr>
            <a:xfrm>
              <a:off x="5633303" y="144082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12C5631-8C0A-4256-BD3E-88D081A7321B}"/>
                </a:ext>
              </a:extLst>
            </p:cNvPr>
            <p:cNvSpPr/>
            <p:nvPr/>
          </p:nvSpPr>
          <p:spPr>
            <a:xfrm>
              <a:off x="5641689" y="174238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D3030D9B-44CF-4F4E-A86E-18A79322376D}"/>
                </a:ext>
              </a:extLst>
            </p:cNvPr>
            <p:cNvSpPr/>
            <p:nvPr/>
          </p:nvSpPr>
          <p:spPr>
            <a:xfrm>
              <a:off x="5626130" y="206495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0E9F8D11-58D9-4493-A410-DACB43B5E48F}"/>
                </a:ext>
              </a:extLst>
            </p:cNvPr>
            <p:cNvSpPr/>
            <p:nvPr/>
          </p:nvSpPr>
          <p:spPr>
            <a:xfrm>
              <a:off x="5626130" y="237211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80FA994-AF36-4890-A98D-4750B71B3C59}"/>
                </a:ext>
              </a:extLst>
            </p:cNvPr>
            <p:cNvSpPr/>
            <p:nvPr/>
          </p:nvSpPr>
          <p:spPr>
            <a:xfrm>
              <a:off x="5633303" y="268452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9E5C2FB6-992A-4537-B467-2FCB0FDBDB9F}"/>
                </a:ext>
              </a:extLst>
            </p:cNvPr>
            <p:cNvSpPr/>
            <p:nvPr/>
          </p:nvSpPr>
          <p:spPr>
            <a:xfrm>
              <a:off x="5633303" y="298598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73193785-12A4-408F-9E7C-27DDBEAFA7BD}"/>
                </a:ext>
              </a:extLst>
            </p:cNvPr>
            <p:cNvSpPr/>
            <p:nvPr/>
          </p:nvSpPr>
          <p:spPr>
            <a:xfrm>
              <a:off x="5626130" y="330818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FF68EA0C-3323-4279-9322-583E0496C340}"/>
                </a:ext>
              </a:extLst>
            </p:cNvPr>
            <p:cNvSpPr/>
            <p:nvPr/>
          </p:nvSpPr>
          <p:spPr>
            <a:xfrm>
              <a:off x="5618957" y="361510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DA8F7F98-A2C1-4622-86E7-4F2038831BBE}"/>
                </a:ext>
              </a:extLst>
            </p:cNvPr>
            <p:cNvSpPr/>
            <p:nvPr/>
          </p:nvSpPr>
          <p:spPr>
            <a:xfrm>
              <a:off x="5604611" y="392724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0A05E640-BFCE-401E-8E58-B95F9FAC8DFA}"/>
                </a:ext>
              </a:extLst>
            </p:cNvPr>
            <p:cNvSpPr/>
            <p:nvPr/>
          </p:nvSpPr>
          <p:spPr>
            <a:xfrm>
              <a:off x="5611784" y="4239143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E054FE0A-3727-4A81-B405-7B2AD3CF46C1}"/>
                </a:ext>
              </a:extLst>
            </p:cNvPr>
            <p:cNvSpPr/>
            <p:nvPr/>
          </p:nvSpPr>
          <p:spPr>
            <a:xfrm>
              <a:off x="5604611" y="4546182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181F776C-2AF8-48ED-A45F-6043E45954BF}"/>
                </a:ext>
              </a:extLst>
            </p:cNvPr>
            <p:cNvSpPr/>
            <p:nvPr/>
          </p:nvSpPr>
          <p:spPr>
            <a:xfrm>
              <a:off x="5609779" y="4857467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F411B93B-64DC-40ED-8351-A38502F83EC2}"/>
                </a:ext>
              </a:extLst>
            </p:cNvPr>
            <p:cNvSpPr/>
            <p:nvPr/>
          </p:nvSpPr>
          <p:spPr>
            <a:xfrm>
              <a:off x="5618957" y="5171895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6D4EF766-AAA1-4FD1-9EB8-BC7CCAF80F4C}"/>
                </a:ext>
              </a:extLst>
            </p:cNvPr>
            <p:cNvSpPr/>
            <p:nvPr/>
          </p:nvSpPr>
          <p:spPr>
            <a:xfrm>
              <a:off x="5611784" y="550314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CA3BC80A-A5C7-4031-AE04-E1DBB065F990}"/>
                </a:ext>
              </a:extLst>
            </p:cNvPr>
            <p:cNvSpPr/>
            <p:nvPr/>
          </p:nvSpPr>
          <p:spPr>
            <a:xfrm>
              <a:off x="5604611" y="5797854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B2C4E260-0390-4C3C-B29D-AB4732D5F312}"/>
                </a:ext>
              </a:extLst>
            </p:cNvPr>
            <p:cNvSpPr/>
            <p:nvPr/>
          </p:nvSpPr>
          <p:spPr>
            <a:xfrm>
              <a:off x="5604611" y="6097210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9CF30D03-0768-4F4A-876B-4064ADC4B962}"/>
                </a:ext>
              </a:extLst>
            </p:cNvPr>
            <p:cNvSpPr/>
            <p:nvPr/>
          </p:nvSpPr>
          <p:spPr>
            <a:xfrm>
              <a:off x="5611784" y="6412576"/>
              <a:ext cx="259806" cy="145054"/>
            </a:xfrm>
            <a:prstGeom prst="rect">
              <a:avLst/>
            </a:prstGeom>
            <a:solidFill>
              <a:srgbClr val="BD6F45"/>
            </a:solidFill>
            <a:ln>
              <a:noFill/>
            </a:ln>
            <a:effectLst>
              <a:innerShdw blurRad="127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BDE4CAF1-67FB-4A00-A957-F84932EF37EA}"/>
                </a:ext>
              </a:extLst>
            </p:cNvPr>
            <p:cNvGrpSpPr/>
            <p:nvPr/>
          </p:nvGrpSpPr>
          <p:grpSpPr>
            <a:xfrm>
              <a:off x="5805714" y="741596"/>
              <a:ext cx="580573" cy="386869"/>
              <a:chOff x="5805714" y="609691"/>
              <a:chExt cx="580573" cy="38686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74C944AF-D50A-425E-A441-BD46E8CB9783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Arc 82">
                <a:extLst>
                  <a:ext uri="{FF2B5EF4-FFF2-40B4-BE49-F238E27FC236}">
                    <a16:creationId xmlns="" xmlns:a16="http://schemas.microsoft.com/office/drawing/2014/main" id="{AE95EC9D-DB78-417E-AF31-C543DE84C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575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EC3E0684-8AE8-4214-BF7B-4AAB6B86F600}"/>
                </a:ext>
              </a:extLst>
            </p:cNvPr>
            <p:cNvGrpSpPr/>
            <p:nvPr/>
          </p:nvGrpSpPr>
          <p:grpSpPr>
            <a:xfrm>
              <a:off x="5805714" y="1052619"/>
              <a:ext cx="580573" cy="386869"/>
              <a:chOff x="5805714" y="609691"/>
              <a:chExt cx="580573" cy="38686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CF8E04A3-B6B4-4F3C-BB6B-AF9929DDA237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>
                <a:extLst>
                  <a:ext uri="{FF2B5EF4-FFF2-40B4-BE49-F238E27FC236}">
                    <a16:creationId xmlns="" xmlns:a16="http://schemas.microsoft.com/office/drawing/2014/main" id="{18A95974-DAB2-4BF8-9192-96278D1744CD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048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C97BDBFC-6DCF-4D05-9235-AF24FD08B7BA}"/>
                </a:ext>
              </a:extLst>
            </p:cNvPr>
            <p:cNvGrpSpPr/>
            <p:nvPr/>
          </p:nvGrpSpPr>
          <p:grpSpPr>
            <a:xfrm>
              <a:off x="5805714" y="1363642"/>
              <a:ext cx="580573" cy="386869"/>
              <a:chOff x="5805714" y="609691"/>
              <a:chExt cx="580573" cy="38686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4AB8CE96-3DF3-4063-9F27-D4DB07BB75E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>
                <a:extLst>
                  <a:ext uri="{FF2B5EF4-FFF2-40B4-BE49-F238E27FC236}">
                    <a16:creationId xmlns="" xmlns:a16="http://schemas.microsoft.com/office/drawing/2014/main" id="{309BD817-14B6-4AA7-A1F6-6EAEFBC3A86F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0965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C6951FED-2BD7-4859-B333-5B1CAEF8AB8D}"/>
                </a:ext>
              </a:extLst>
            </p:cNvPr>
            <p:cNvGrpSpPr/>
            <p:nvPr/>
          </p:nvGrpSpPr>
          <p:grpSpPr>
            <a:xfrm>
              <a:off x="5805714" y="1674665"/>
              <a:ext cx="580573" cy="386869"/>
              <a:chOff x="5805714" y="609691"/>
              <a:chExt cx="580573" cy="386869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FE30C63D-F045-40E9-8C54-26DA5BDA0F4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>
                <a:extLst>
                  <a:ext uri="{FF2B5EF4-FFF2-40B4-BE49-F238E27FC236}">
                    <a16:creationId xmlns="" xmlns:a16="http://schemas.microsoft.com/office/drawing/2014/main" id="{434A2720-2A66-40B1-AC7E-5C244C6E6EB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571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3253887B-E245-4C89-84BB-C89576187B4D}"/>
                </a:ext>
              </a:extLst>
            </p:cNvPr>
            <p:cNvGrpSpPr/>
            <p:nvPr/>
          </p:nvGrpSpPr>
          <p:grpSpPr>
            <a:xfrm>
              <a:off x="5805714" y="1985688"/>
              <a:ext cx="580573" cy="386869"/>
              <a:chOff x="5805714" y="609691"/>
              <a:chExt cx="580573" cy="38686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C2935527-C9EF-4950-89BB-EB1207B25E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 94">
                <a:extLst>
                  <a:ext uri="{FF2B5EF4-FFF2-40B4-BE49-F238E27FC236}">
                    <a16:creationId xmlns="" xmlns:a16="http://schemas.microsoft.com/office/drawing/2014/main" id="{B885AD0D-2A97-4761-A7E2-81AE7730FF9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78249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B20895E6-FBAD-4249-90F9-43369FD2080F}"/>
                </a:ext>
              </a:extLst>
            </p:cNvPr>
            <p:cNvGrpSpPr/>
            <p:nvPr/>
          </p:nvGrpSpPr>
          <p:grpSpPr>
            <a:xfrm>
              <a:off x="5805714" y="2296711"/>
              <a:ext cx="580573" cy="386869"/>
              <a:chOff x="5805714" y="609691"/>
              <a:chExt cx="580573" cy="386869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416F99E9-E132-4AB6-9501-719E390B2951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>
                <a:extLst>
                  <a:ext uri="{FF2B5EF4-FFF2-40B4-BE49-F238E27FC236}">
                    <a16:creationId xmlns="" xmlns:a16="http://schemas.microsoft.com/office/drawing/2014/main" id="{7BF41422-E1EF-4A49-906D-7C9E43200378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379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="" xmlns:a16="http://schemas.microsoft.com/office/drawing/2014/main" id="{3A6C8FCE-3906-4A51-8C51-53A21458A79D}"/>
                </a:ext>
              </a:extLst>
            </p:cNvPr>
            <p:cNvGrpSpPr/>
            <p:nvPr/>
          </p:nvGrpSpPr>
          <p:grpSpPr>
            <a:xfrm>
              <a:off x="5805714" y="2607734"/>
              <a:ext cx="580573" cy="386869"/>
              <a:chOff x="5805714" y="609691"/>
              <a:chExt cx="580573" cy="38686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01B7306C-C82A-4CBC-8810-B196E2B85FD9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>
                <a:extLst>
                  <a:ext uri="{FF2B5EF4-FFF2-40B4-BE49-F238E27FC236}">
                    <a16:creationId xmlns="" xmlns:a16="http://schemas.microsoft.com/office/drawing/2014/main" id="{4309EB4B-A1C1-41B8-9E71-43E4632DE81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1717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74B4894-B5D2-4362-964C-D4DC0546060A}"/>
                </a:ext>
              </a:extLst>
            </p:cNvPr>
            <p:cNvGrpSpPr/>
            <p:nvPr/>
          </p:nvGrpSpPr>
          <p:grpSpPr>
            <a:xfrm>
              <a:off x="5805714" y="2918757"/>
              <a:ext cx="580573" cy="386869"/>
              <a:chOff x="5805714" y="609691"/>
              <a:chExt cx="580573" cy="38686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DA95D981-4D5B-4F4F-8A82-69838938508F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>
                <a:extLst>
                  <a:ext uri="{FF2B5EF4-FFF2-40B4-BE49-F238E27FC236}">
                    <a16:creationId xmlns="" xmlns:a16="http://schemas.microsoft.com/office/drawing/2014/main" id="{E4822634-A39A-4B0D-8399-883328FCA1EE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220475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AC0C8900-7AAE-4DAD-9853-250BA8E46217}"/>
                </a:ext>
              </a:extLst>
            </p:cNvPr>
            <p:cNvGrpSpPr/>
            <p:nvPr/>
          </p:nvGrpSpPr>
          <p:grpSpPr>
            <a:xfrm>
              <a:off x="5805714" y="3229780"/>
              <a:ext cx="580573" cy="386869"/>
              <a:chOff x="5805714" y="609691"/>
              <a:chExt cx="580573" cy="386869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8F16C3F5-5111-4385-95DB-684995C5DA9E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>
                <a:extLst>
                  <a:ext uri="{FF2B5EF4-FFF2-40B4-BE49-F238E27FC236}">
                    <a16:creationId xmlns="" xmlns:a16="http://schemas.microsoft.com/office/drawing/2014/main" id="{C8E4EC42-A513-472E-AE69-66EF8F71937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6480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B9DF2A69-06AC-4DC9-B6C7-9A1B9D012585}"/>
                </a:ext>
              </a:extLst>
            </p:cNvPr>
            <p:cNvGrpSpPr/>
            <p:nvPr/>
          </p:nvGrpSpPr>
          <p:grpSpPr>
            <a:xfrm>
              <a:off x="5805714" y="3540803"/>
              <a:ext cx="580573" cy="386869"/>
              <a:chOff x="5805714" y="609691"/>
              <a:chExt cx="580573" cy="386869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66D59475-186E-4F7A-A501-ABEDCC08DC9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="" xmlns:a16="http://schemas.microsoft.com/office/drawing/2014/main" id="{55C929AA-C5D4-4A29-94FC-BF99C03F943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014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26F5DDE8-77F1-4A19-9A73-FA16AD387091}"/>
                </a:ext>
              </a:extLst>
            </p:cNvPr>
            <p:cNvGrpSpPr/>
            <p:nvPr/>
          </p:nvGrpSpPr>
          <p:grpSpPr>
            <a:xfrm>
              <a:off x="5805714" y="3851826"/>
              <a:ext cx="580573" cy="386869"/>
              <a:chOff x="5805714" y="609691"/>
              <a:chExt cx="580573" cy="386869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3975D25C-1E30-46E2-BA99-3037ADE3170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Arc 112">
                <a:extLst>
                  <a:ext uri="{FF2B5EF4-FFF2-40B4-BE49-F238E27FC236}">
                    <a16:creationId xmlns="" xmlns:a16="http://schemas.microsoft.com/office/drawing/2014/main" id="{5489E9B8-DC06-4350-B467-61A9DA0B02A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023282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0375CE18-5EC1-4881-8142-DC1BC91AD094}"/>
                </a:ext>
              </a:extLst>
            </p:cNvPr>
            <p:cNvGrpSpPr/>
            <p:nvPr/>
          </p:nvGrpSpPr>
          <p:grpSpPr>
            <a:xfrm>
              <a:off x="5805714" y="4162849"/>
              <a:ext cx="580573" cy="386869"/>
              <a:chOff x="5805714" y="609691"/>
              <a:chExt cx="580573" cy="38686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10A76D25-919A-40D9-9554-EFE2D3956BE4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Arc 115">
                <a:extLst>
                  <a:ext uri="{FF2B5EF4-FFF2-40B4-BE49-F238E27FC236}">
                    <a16:creationId xmlns="" xmlns:a16="http://schemas.microsoft.com/office/drawing/2014/main" id="{F541D253-66CC-4C59-909C-302800ABEEFC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68103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D86A99F9-8CBA-4BBB-88F7-14582E27C64C}"/>
                </a:ext>
              </a:extLst>
            </p:cNvPr>
            <p:cNvGrpSpPr/>
            <p:nvPr/>
          </p:nvGrpSpPr>
          <p:grpSpPr>
            <a:xfrm>
              <a:off x="5805714" y="4473872"/>
              <a:ext cx="580573" cy="386869"/>
              <a:chOff x="5805714" y="609691"/>
              <a:chExt cx="580573" cy="386869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16259704-CA38-4525-8489-D1FECD12BDBC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Arc 118">
                <a:extLst>
                  <a:ext uri="{FF2B5EF4-FFF2-40B4-BE49-F238E27FC236}">
                    <a16:creationId xmlns="" xmlns:a16="http://schemas.microsoft.com/office/drawing/2014/main" id="{40F4FCA1-5992-49D0-8CE6-8488CF6BAF04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88676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F5C59377-7214-4209-BA16-86D5D1DAE2B0}"/>
                </a:ext>
              </a:extLst>
            </p:cNvPr>
            <p:cNvGrpSpPr/>
            <p:nvPr/>
          </p:nvGrpSpPr>
          <p:grpSpPr>
            <a:xfrm>
              <a:off x="5805714" y="4784895"/>
              <a:ext cx="580573" cy="386869"/>
              <a:chOff x="5805714" y="609691"/>
              <a:chExt cx="580573" cy="38686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959A5D35-C7AE-458F-BBB5-71CD3A3F97F8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Arc 121">
                <a:extLst>
                  <a:ext uri="{FF2B5EF4-FFF2-40B4-BE49-F238E27FC236}">
                    <a16:creationId xmlns="" xmlns:a16="http://schemas.microsoft.com/office/drawing/2014/main" id="{F490A229-65A6-4DFF-870F-4B92A114A66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46438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9EC6FFFF-2006-4366-8566-0113AD9F036A}"/>
                </a:ext>
              </a:extLst>
            </p:cNvPr>
            <p:cNvGrpSpPr/>
            <p:nvPr/>
          </p:nvGrpSpPr>
          <p:grpSpPr>
            <a:xfrm>
              <a:off x="5805714" y="5095918"/>
              <a:ext cx="580573" cy="386869"/>
              <a:chOff x="5805714" y="609691"/>
              <a:chExt cx="580573" cy="386869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95E399E-0521-4D5B-914F-29C3ADDF2B72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Arc 124">
                <a:extLst>
                  <a:ext uri="{FF2B5EF4-FFF2-40B4-BE49-F238E27FC236}">
                    <a16:creationId xmlns="" xmlns:a16="http://schemas.microsoft.com/office/drawing/2014/main" id="{14739334-2472-4756-B880-7780C40DA407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251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6D7FEFCF-F5E2-48A4-8DA2-466E3FA530E8}"/>
                </a:ext>
              </a:extLst>
            </p:cNvPr>
            <p:cNvGrpSpPr/>
            <p:nvPr/>
          </p:nvGrpSpPr>
          <p:grpSpPr>
            <a:xfrm>
              <a:off x="5805714" y="5406941"/>
              <a:ext cx="580573" cy="386869"/>
              <a:chOff x="5805714" y="609691"/>
              <a:chExt cx="580573" cy="38686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5B8C7798-2FB8-447C-BA5C-ECB75C74E5AD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="" xmlns:a16="http://schemas.microsoft.com/office/drawing/2014/main" id="{DDFE7CA2-AC7D-4CF0-A779-1F7EC6161969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87916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="" xmlns:a16="http://schemas.microsoft.com/office/drawing/2014/main" id="{EF6B5FAD-EB1F-43DC-8B99-11CAD21D64C9}"/>
                </a:ext>
              </a:extLst>
            </p:cNvPr>
            <p:cNvGrpSpPr/>
            <p:nvPr/>
          </p:nvGrpSpPr>
          <p:grpSpPr>
            <a:xfrm>
              <a:off x="5805714" y="5717964"/>
              <a:ext cx="580573" cy="386869"/>
              <a:chOff x="5805714" y="609691"/>
              <a:chExt cx="580573" cy="386869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B817890A-729D-4FBB-8EF7-DAFD6F73427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Arc 130">
                <a:extLst>
                  <a:ext uri="{FF2B5EF4-FFF2-40B4-BE49-F238E27FC236}">
                    <a16:creationId xmlns="" xmlns:a16="http://schemas.microsoft.com/office/drawing/2014/main" id="{EAD6132E-2435-4771-A3CC-CCE94E7A9600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0992407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="" xmlns:a16="http://schemas.microsoft.com/office/drawing/2014/main" id="{2B7006E1-B188-46BA-BAA5-15A960905F4C}"/>
                </a:ext>
              </a:extLst>
            </p:cNvPr>
            <p:cNvGrpSpPr/>
            <p:nvPr/>
          </p:nvGrpSpPr>
          <p:grpSpPr>
            <a:xfrm>
              <a:off x="5805714" y="6028987"/>
              <a:ext cx="580573" cy="386869"/>
              <a:chOff x="5805714" y="609691"/>
              <a:chExt cx="580573" cy="38686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01250CF-AFA1-4A19-B3C7-7F163609380B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Arc 133">
                <a:extLst>
                  <a:ext uri="{FF2B5EF4-FFF2-40B4-BE49-F238E27FC236}">
                    <a16:creationId xmlns="" xmlns:a16="http://schemas.microsoft.com/office/drawing/2014/main" id="{1014BA5C-C370-44EB-84DA-2D69E36CE6C3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97210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AD8CB7E5-EBC4-4791-B93B-D0B41B862B83}"/>
                </a:ext>
              </a:extLst>
            </p:cNvPr>
            <p:cNvGrpSpPr/>
            <p:nvPr/>
          </p:nvGrpSpPr>
          <p:grpSpPr>
            <a:xfrm>
              <a:off x="5805714" y="6340004"/>
              <a:ext cx="580573" cy="386869"/>
              <a:chOff x="5805714" y="609691"/>
              <a:chExt cx="580573" cy="38686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F456FF3-391C-4C8E-A128-A413BDBBB225}"/>
                  </a:ext>
                </a:extLst>
              </p:cNvPr>
              <p:cNvSpPr/>
              <p:nvPr/>
            </p:nvSpPr>
            <p:spPr>
              <a:xfrm>
                <a:off x="6126481" y="682263"/>
                <a:ext cx="259806" cy="145054"/>
              </a:xfrm>
              <a:prstGeom prst="rect">
                <a:avLst/>
              </a:prstGeom>
              <a:solidFill>
                <a:srgbClr val="BD6F45"/>
              </a:solidFill>
              <a:ln>
                <a:noFill/>
              </a:ln>
              <a:effectLst>
                <a:innerShdw blurRad="127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Arc 136">
                <a:extLst>
                  <a:ext uri="{FF2B5EF4-FFF2-40B4-BE49-F238E27FC236}">
                    <a16:creationId xmlns="" xmlns:a16="http://schemas.microsoft.com/office/drawing/2014/main" id="{8838FE2A-04D7-44E3-97C3-54338832CB9A}"/>
                  </a:ext>
                </a:extLst>
              </p:cNvPr>
              <p:cNvSpPr/>
              <p:nvPr/>
            </p:nvSpPr>
            <p:spPr>
              <a:xfrm>
                <a:off x="5805714" y="609691"/>
                <a:ext cx="410553" cy="386869"/>
              </a:xfrm>
              <a:prstGeom prst="arc">
                <a:avLst>
                  <a:gd name="adj1" fmla="val 11129801"/>
                  <a:gd name="adj2" fmla="val 20826104"/>
                </a:avLst>
              </a:prstGeom>
              <a:ln w="50800">
                <a:gradFill>
                  <a:gsLst>
                    <a:gs pos="0">
                      <a:schemeClr val="tx1"/>
                    </a:gs>
                    <a:gs pos="46000">
                      <a:schemeClr val="bg1"/>
                    </a:gs>
                    <a:gs pos="83000">
                      <a:schemeClr val="bg1">
                        <a:lumMod val="8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9" name="Picture 148" descr="love_of_g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21" y="1136371"/>
            <a:ext cx="3482379" cy="1911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0" name="Rectangle 149"/>
          <p:cNvSpPr/>
          <p:nvPr/>
        </p:nvSpPr>
        <p:spPr>
          <a:xfrm>
            <a:off x="655243" y="3534271"/>
            <a:ext cx="3383357" cy="537422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r>
              <a:rPr lang="bn-BD" sz="28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ঈশ্বরকে ভালবাসতে শেখায়  </a:t>
            </a:r>
          </a:p>
        </p:txBody>
      </p:sp>
      <p:pic>
        <p:nvPicPr>
          <p:cNvPr id="154" name="Picture 153" descr="StockSnap_F3FH5XYZY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8723" y="1145154"/>
            <a:ext cx="3286622" cy="218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5" name="Rectangle 154"/>
          <p:cNvSpPr/>
          <p:nvPr/>
        </p:nvSpPr>
        <p:spPr>
          <a:xfrm>
            <a:off x="4967285" y="3584523"/>
            <a:ext cx="3501299" cy="598977"/>
          </a:xfrm>
          <a:prstGeom prst="rect">
            <a:avLst/>
          </a:prstGeom>
        </p:spPr>
        <p:txBody>
          <a:bodyPr wrap="square" lIns="105503" tIns="52752" rIns="105503" bIns="52752">
            <a:spAutoFit/>
          </a:bodyPr>
          <a:lstStyle/>
          <a:p>
            <a:pPr algn="ctr"/>
            <a:r>
              <a:rPr lang="bn-BD" sz="3200" b="1" spc="5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ক্ষমা করতে শেখায়  </a:t>
            </a:r>
          </a:p>
        </p:txBody>
      </p:sp>
    </p:spTree>
    <p:extLst>
      <p:ext uri="{BB962C8B-B14F-4D97-AF65-F5344CB8AC3E}">
        <p14:creationId xmlns:p14="http://schemas.microsoft.com/office/powerpoint/2010/main" val="2345963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377</Words>
  <Application>Microsoft Office PowerPoint</Application>
  <PresentationFormat>On-screen Show (16:10)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238</cp:revision>
  <dcterms:created xsi:type="dcterms:W3CDTF">2006-08-16T00:00:00Z</dcterms:created>
  <dcterms:modified xsi:type="dcterms:W3CDTF">2021-04-02T16:11:14Z</dcterms:modified>
</cp:coreProperties>
</file>