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9" r:id="rId9"/>
    <p:sldId id="263" r:id="rId10"/>
    <p:sldId id="264" r:id="rId11"/>
    <p:sldId id="270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79CC5-3E3B-47B1-9483-F3DA83DA8D14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A2737-F043-4A1F-B3F4-ACAE9FCB7CAA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072E4D-C567-4CAD-A831-9BBA1301D871}" type="parTrans" cxnId="{CE6D7793-4932-47FD-AF4D-994CD5DE6389}">
      <dgm:prSet/>
      <dgm:spPr/>
      <dgm:t>
        <a:bodyPr/>
        <a:lstStyle/>
        <a:p>
          <a:endParaRPr lang="en-US"/>
        </a:p>
      </dgm:t>
    </dgm:pt>
    <dgm:pt modelId="{F6BC2C1C-D862-4876-A5B5-EBEB11B935DE}" type="sibTrans" cxnId="{CE6D7793-4932-47FD-AF4D-994CD5DE6389}">
      <dgm:prSet/>
      <dgm:spPr/>
      <dgm:t>
        <a:bodyPr/>
        <a:lstStyle/>
        <a:p>
          <a:endParaRPr lang="en-US"/>
        </a:p>
      </dgm:t>
    </dgm:pt>
    <dgm:pt modelId="{B2E71DD3-BB9A-4781-A03D-1F0BB0B8309D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3C38E1-7043-4643-AFB7-39EF69C5651B}" type="parTrans" cxnId="{E74F6DBB-84AF-45D4-A09C-E3A542B61011}">
      <dgm:prSet/>
      <dgm:spPr/>
      <dgm:t>
        <a:bodyPr/>
        <a:lstStyle/>
        <a:p>
          <a:endParaRPr lang="en-US"/>
        </a:p>
      </dgm:t>
    </dgm:pt>
    <dgm:pt modelId="{9A06E588-8CD1-49B3-AA4F-9776B863DE4E}" type="sibTrans" cxnId="{E74F6DBB-84AF-45D4-A09C-E3A542B61011}">
      <dgm:prSet/>
      <dgm:spPr/>
      <dgm:t>
        <a:bodyPr/>
        <a:lstStyle/>
        <a:p>
          <a:endParaRPr lang="en-US"/>
        </a:p>
      </dgm:t>
    </dgm:pt>
    <dgm:pt modelId="{0FCFDA31-8B2E-4AF4-86FF-47E8993B6652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অজ্ঞতা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3B71FF-B577-4655-B455-6A98C921D99C}" type="parTrans" cxnId="{625FAD65-3A7C-4D44-947B-CC67F12848BC}">
      <dgm:prSet/>
      <dgm:spPr/>
      <dgm:t>
        <a:bodyPr/>
        <a:lstStyle/>
        <a:p>
          <a:endParaRPr lang="en-US"/>
        </a:p>
      </dgm:t>
    </dgm:pt>
    <dgm:pt modelId="{DE5E7D6D-0D59-4E0D-B8BC-2C04E36DCF28}" type="sibTrans" cxnId="{625FAD65-3A7C-4D44-947B-CC67F12848BC}">
      <dgm:prSet/>
      <dgm:spPr/>
      <dgm:t>
        <a:bodyPr/>
        <a:lstStyle/>
        <a:p>
          <a:endParaRPr lang="en-US"/>
        </a:p>
      </dgm:t>
    </dgm:pt>
    <dgm:pt modelId="{FB9A527C-4ED8-45E0-B419-0E4BA3DCA45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মলিনতা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F78E90-2CB2-49BA-B6CC-22D12052ECAE}" type="parTrans" cxnId="{55BAE78F-D094-4D97-8CBE-19E208CB33F7}">
      <dgm:prSet/>
      <dgm:spPr/>
      <dgm:t>
        <a:bodyPr/>
        <a:lstStyle/>
        <a:p>
          <a:endParaRPr lang="en-US"/>
        </a:p>
      </dgm:t>
    </dgm:pt>
    <dgm:pt modelId="{FA981809-C6CA-4D8C-A753-FDA7EDABB7E4}" type="sibTrans" cxnId="{55BAE78F-D094-4D97-8CBE-19E208CB33F7}">
      <dgm:prSet/>
      <dgm:spPr/>
      <dgm:t>
        <a:bodyPr/>
        <a:lstStyle/>
        <a:p>
          <a:endParaRPr lang="en-US"/>
        </a:p>
      </dgm:t>
    </dgm:pt>
    <dgm:pt modelId="{6AF03807-199D-426C-B296-956FE96E71B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অলসতা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9DE790-F9C9-4BC8-8FEE-E5ECAB098BE2}" type="parTrans" cxnId="{0E507EC5-A78C-4B5A-B4A7-A89943F1DB02}">
      <dgm:prSet/>
      <dgm:spPr/>
      <dgm:t>
        <a:bodyPr/>
        <a:lstStyle/>
        <a:p>
          <a:endParaRPr lang="en-US"/>
        </a:p>
      </dgm:t>
    </dgm:pt>
    <dgm:pt modelId="{F0017DE7-0B3E-41D6-BEDD-5A78A2D1E52C}" type="sibTrans" cxnId="{0E507EC5-A78C-4B5A-B4A7-A89943F1DB02}">
      <dgm:prSet/>
      <dgm:spPr/>
      <dgm:t>
        <a:bodyPr/>
        <a:lstStyle/>
        <a:p>
          <a:endParaRPr lang="en-US"/>
        </a:p>
      </dgm:t>
    </dgm:pt>
    <dgm:pt modelId="{5CBD92C4-E421-4F88-A717-538537926FCB}" type="pres">
      <dgm:prSet presAssocID="{37B79CC5-3E3B-47B1-9483-F3DA83DA8D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83BEF0-3EC1-4663-AE7F-0A223424ABBB}" type="pres">
      <dgm:prSet presAssocID="{B59A2737-F043-4A1F-B3F4-ACAE9FCB7C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79923-141E-4FD8-9FEC-57D7D8118BFE}" type="pres">
      <dgm:prSet presAssocID="{B59A2737-F043-4A1F-B3F4-ACAE9FCB7CAA}" presName="spNode" presStyleCnt="0"/>
      <dgm:spPr/>
    </dgm:pt>
    <dgm:pt modelId="{AACF3C37-93A9-44EB-A8C2-4C6E086B26CA}" type="pres">
      <dgm:prSet presAssocID="{F6BC2C1C-D862-4876-A5B5-EBEB11B935D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52C77B8-ACF7-4846-A657-6A152493E8CC}" type="pres">
      <dgm:prSet presAssocID="{B2E71DD3-BB9A-4781-A03D-1F0BB0B830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6BFA5-2DDF-4DDA-BE42-405051AE8805}" type="pres">
      <dgm:prSet presAssocID="{B2E71DD3-BB9A-4781-A03D-1F0BB0B8309D}" presName="spNode" presStyleCnt="0"/>
      <dgm:spPr/>
    </dgm:pt>
    <dgm:pt modelId="{78FEF4ED-DFCE-4888-ABAF-6FFB9A34B3C5}" type="pres">
      <dgm:prSet presAssocID="{9A06E588-8CD1-49B3-AA4F-9776B863DE4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3BDD9FC-44F9-4F21-9911-C43733263ECC}" type="pres">
      <dgm:prSet presAssocID="{0FCFDA31-8B2E-4AF4-86FF-47E8993B66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42E8E-D349-4AF6-8798-A62C2F46C397}" type="pres">
      <dgm:prSet presAssocID="{0FCFDA31-8B2E-4AF4-86FF-47E8993B6652}" presName="spNode" presStyleCnt="0"/>
      <dgm:spPr/>
    </dgm:pt>
    <dgm:pt modelId="{1DCD8058-B0E6-4FD0-83EA-BBF44483834E}" type="pres">
      <dgm:prSet presAssocID="{DE5E7D6D-0D59-4E0D-B8BC-2C04E36DCF2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C1AC46D-D927-43CB-AF53-42F5FB04FDD8}" type="pres">
      <dgm:prSet presAssocID="{FB9A527C-4ED8-45E0-B419-0E4BA3DCA4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97533-EE8C-4367-8141-A058FB59B17B}" type="pres">
      <dgm:prSet presAssocID="{FB9A527C-4ED8-45E0-B419-0E4BA3DCA458}" presName="spNode" presStyleCnt="0"/>
      <dgm:spPr/>
    </dgm:pt>
    <dgm:pt modelId="{720D5356-0E9F-4A34-B62D-A90977330ABE}" type="pres">
      <dgm:prSet presAssocID="{FA981809-C6CA-4D8C-A753-FDA7EDABB7E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25E5CB2-7901-4F53-9F07-80F2C37A341F}" type="pres">
      <dgm:prSet presAssocID="{6AF03807-199D-426C-B296-956FE96E71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9AB08-32C7-490D-B8F3-042C2B9EDE18}" type="pres">
      <dgm:prSet presAssocID="{6AF03807-199D-426C-B296-956FE96E71B4}" presName="spNode" presStyleCnt="0"/>
      <dgm:spPr/>
    </dgm:pt>
    <dgm:pt modelId="{84F51B1E-50A9-4A81-B2A3-3ECECDACF678}" type="pres">
      <dgm:prSet presAssocID="{F0017DE7-0B3E-41D6-BEDD-5A78A2D1E5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EBA70E4-3E33-4CE5-AEA3-2B75FEAD20FA}" type="presOf" srcId="{6AF03807-199D-426C-B296-956FE96E71B4}" destId="{625E5CB2-7901-4F53-9F07-80F2C37A341F}" srcOrd="0" destOrd="0" presId="urn:microsoft.com/office/officeart/2005/8/layout/cycle6"/>
    <dgm:cxn modelId="{55BAE78F-D094-4D97-8CBE-19E208CB33F7}" srcId="{37B79CC5-3E3B-47B1-9483-F3DA83DA8D14}" destId="{FB9A527C-4ED8-45E0-B419-0E4BA3DCA458}" srcOrd="3" destOrd="0" parTransId="{D6F78E90-2CB2-49BA-B6CC-22D12052ECAE}" sibTransId="{FA981809-C6CA-4D8C-A753-FDA7EDABB7E4}"/>
    <dgm:cxn modelId="{16973294-B459-4549-91F5-D7092BDA3CAB}" type="presOf" srcId="{B59A2737-F043-4A1F-B3F4-ACAE9FCB7CAA}" destId="{9683BEF0-3EC1-4663-AE7F-0A223424ABBB}" srcOrd="0" destOrd="0" presId="urn:microsoft.com/office/officeart/2005/8/layout/cycle6"/>
    <dgm:cxn modelId="{F212F4A6-BA14-4E88-BDB1-CE3D3534FCE2}" type="presOf" srcId="{37B79CC5-3E3B-47B1-9483-F3DA83DA8D14}" destId="{5CBD92C4-E421-4F88-A717-538537926FCB}" srcOrd="0" destOrd="0" presId="urn:microsoft.com/office/officeart/2005/8/layout/cycle6"/>
    <dgm:cxn modelId="{6A472D67-A51E-4A19-BF75-C9598F23EDFA}" type="presOf" srcId="{0FCFDA31-8B2E-4AF4-86FF-47E8993B6652}" destId="{53BDD9FC-44F9-4F21-9911-C43733263ECC}" srcOrd="0" destOrd="0" presId="urn:microsoft.com/office/officeart/2005/8/layout/cycle6"/>
    <dgm:cxn modelId="{236B462D-BE67-458A-B461-092E766E62D0}" type="presOf" srcId="{F0017DE7-0B3E-41D6-BEDD-5A78A2D1E52C}" destId="{84F51B1E-50A9-4A81-B2A3-3ECECDACF678}" srcOrd="0" destOrd="0" presId="urn:microsoft.com/office/officeart/2005/8/layout/cycle6"/>
    <dgm:cxn modelId="{0E507EC5-A78C-4B5A-B4A7-A89943F1DB02}" srcId="{37B79CC5-3E3B-47B1-9483-F3DA83DA8D14}" destId="{6AF03807-199D-426C-B296-956FE96E71B4}" srcOrd="4" destOrd="0" parTransId="{899DE790-F9C9-4BC8-8FEE-E5ECAB098BE2}" sibTransId="{F0017DE7-0B3E-41D6-BEDD-5A78A2D1E52C}"/>
    <dgm:cxn modelId="{9BA8AD4F-31D5-463D-8219-31E91BD65844}" type="presOf" srcId="{F6BC2C1C-D862-4876-A5B5-EBEB11B935DE}" destId="{AACF3C37-93A9-44EB-A8C2-4C6E086B26CA}" srcOrd="0" destOrd="0" presId="urn:microsoft.com/office/officeart/2005/8/layout/cycle6"/>
    <dgm:cxn modelId="{E74F6DBB-84AF-45D4-A09C-E3A542B61011}" srcId="{37B79CC5-3E3B-47B1-9483-F3DA83DA8D14}" destId="{B2E71DD3-BB9A-4781-A03D-1F0BB0B8309D}" srcOrd="1" destOrd="0" parTransId="{F93C38E1-7043-4643-AFB7-39EF69C5651B}" sibTransId="{9A06E588-8CD1-49B3-AA4F-9776B863DE4E}"/>
    <dgm:cxn modelId="{CE6D7793-4932-47FD-AF4D-994CD5DE6389}" srcId="{37B79CC5-3E3B-47B1-9483-F3DA83DA8D14}" destId="{B59A2737-F043-4A1F-B3F4-ACAE9FCB7CAA}" srcOrd="0" destOrd="0" parTransId="{77072E4D-C567-4CAD-A831-9BBA1301D871}" sibTransId="{F6BC2C1C-D862-4876-A5B5-EBEB11B935DE}"/>
    <dgm:cxn modelId="{BD1B4B24-0257-4A1F-AEAC-9E259F3D7ECE}" type="presOf" srcId="{9A06E588-8CD1-49B3-AA4F-9776B863DE4E}" destId="{78FEF4ED-DFCE-4888-ABAF-6FFB9A34B3C5}" srcOrd="0" destOrd="0" presId="urn:microsoft.com/office/officeart/2005/8/layout/cycle6"/>
    <dgm:cxn modelId="{B7868772-CF24-4B37-B5D6-A15992889B88}" type="presOf" srcId="{FA981809-C6CA-4D8C-A753-FDA7EDABB7E4}" destId="{720D5356-0E9F-4A34-B62D-A90977330ABE}" srcOrd="0" destOrd="0" presId="urn:microsoft.com/office/officeart/2005/8/layout/cycle6"/>
    <dgm:cxn modelId="{6DDCEECD-F18A-4948-A51A-EFD383555283}" type="presOf" srcId="{B2E71DD3-BB9A-4781-A03D-1F0BB0B8309D}" destId="{F52C77B8-ACF7-4846-A657-6A152493E8CC}" srcOrd="0" destOrd="0" presId="urn:microsoft.com/office/officeart/2005/8/layout/cycle6"/>
    <dgm:cxn modelId="{3871EBF6-7F91-43A3-BBE2-BFAEEC512FB8}" type="presOf" srcId="{DE5E7D6D-0D59-4E0D-B8BC-2C04E36DCF28}" destId="{1DCD8058-B0E6-4FD0-83EA-BBF44483834E}" srcOrd="0" destOrd="0" presId="urn:microsoft.com/office/officeart/2005/8/layout/cycle6"/>
    <dgm:cxn modelId="{625FAD65-3A7C-4D44-947B-CC67F12848BC}" srcId="{37B79CC5-3E3B-47B1-9483-F3DA83DA8D14}" destId="{0FCFDA31-8B2E-4AF4-86FF-47E8993B6652}" srcOrd="2" destOrd="0" parTransId="{C43B71FF-B577-4655-B455-6A98C921D99C}" sibTransId="{DE5E7D6D-0D59-4E0D-B8BC-2C04E36DCF28}"/>
    <dgm:cxn modelId="{2A20BE71-64A4-4274-A8AD-B95D5ECCA201}" type="presOf" srcId="{FB9A527C-4ED8-45E0-B419-0E4BA3DCA458}" destId="{FC1AC46D-D927-43CB-AF53-42F5FB04FDD8}" srcOrd="0" destOrd="0" presId="urn:microsoft.com/office/officeart/2005/8/layout/cycle6"/>
    <dgm:cxn modelId="{6D5A507F-5CF4-4CC5-95F2-95B9DB24A5D0}" type="presParOf" srcId="{5CBD92C4-E421-4F88-A717-538537926FCB}" destId="{9683BEF0-3EC1-4663-AE7F-0A223424ABBB}" srcOrd="0" destOrd="0" presId="urn:microsoft.com/office/officeart/2005/8/layout/cycle6"/>
    <dgm:cxn modelId="{2966A54A-C8C0-43A0-ADAF-651E2619F314}" type="presParOf" srcId="{5CBD92C4-E421-4F88-A717-538537926FCB}" destId="{9F779923-141E-4FD8-9FEC-57D7D8118BFE}" srcOrd="1" destOrd="0" presId="urn:microsoft.com/office/officeart/2005/8/layout/cycle6"/>
    <dgm:cxn modelId="{6876FCEA-FC6E-49A0-BF98-6F3EC6B734E6}" type="presParOf" srcId="{5CBD92C4-E421-4F88-A717-538537926FCB}" destId="{AACF3C37-93A9-44EB-A8C2-4C6E086B26CA}" srcOrd="2" destOrd="0" presId="urn:microsoft.com/office/officeart/2005/8/layout/cycle6"/>
    <dgm:cxn modelId="{48F284CF-2F15-4CDC-9B44-8E9703B1933E}" type="presParOf" srcId="{5CBD92C4-E421-4F88-A717-538537926FCB}" destId="{F52C77B8-ACF7-4846-A657-6A152493E8CC}" srcOrd="3" destOrd="0" presId="urn:microsoft.com/office/officeart/2005/8/layout/cycle6"/>
    <dgm:cxn modelId="{C2C3BD9F-5CA6-41C4-A784-A02212794BDF}" type="presParOf" srcId="{5CBD92C4-E421-4F88-A717-538537926FCB}" destId="{CC56BFA5-2DDF-4DDA-BE42-405051AE8805}" srcOrd="4" destOrd="0" presId="urn:microsoft.com/office/officeart/2005/8/layout/cycle6"/>
    <dgm:cxn modelId="{03BABBC9-BDAB-47B9-9617-E01453ABC7F4}" type="presParOf" srcId="{5CBD92C4-E421-4F88-A717-538537926FCB}" destId="{78FEF4ED-DFCE-4888-ABAF-6FFB9A34B3C5}" srcOrd="5" destOrd="0" presId="urn:microsoft.com/office/officeart/2005/8/layout/cycle6"/>
    <dgm:cxn modelId="{4106C54D-4246-461E-AFD6-3323B9352680}" type="presParOf" srcId="{5CBD92C4-E421-4F88-A717-538537926FCB}" destId="{53BDD9FC-44F9-4F21-9911-C43733263ECC}" srcOrd="6" destOrd="0" presId="urn:microsoft.com/office/officeart/2005/8/layout/cycle6"/>
    <dgm:cxn modelId="{99EDF8E4-016F-4E60-855C-C0DE0C9C626F}" type="presParOf" srcId="{5CBD92C4-E421-4F88-A717-538537926FCB}" destId="{30B42E8E-D349-4AF6-8798-A62C2F46C397}" srcOrd="7" destOrd="0" presId="urn:microsoft.com/office/officeart/2005/8/layout/cycle6"/>
    <dgm:cxn modelId="{6D42F831-F561-4D58-A913-77ADA30F7FF8}" type="presParOf" srcId="{5CBD92C4-E421-4F88-A717-538537926FCB}" destId="{1DCD8058-B0E6-4FD0-83EA-BBF44483834E}" srcOrd="8" destOrd="0" presId="urn:microsoft.com/office/officeart/2005/8/layout/cycle6"/>
    <dgm:cxn modelId="{3E3A7D23-CD04-4CFC-BDA7-B9B18AE107EB}" type="presParOf" srcId="{5CBD92C4-E421-4F88-A717-538537926FCB}" destId="{FC1AC46D-D927-43CB-AF53-42F5FB04FDD8}" srcOrd="9" destOrd="0" presId="urn:microsoft.com/office/officeart/2005/8/layout/cycle6"/>
    <dgm:cxn modelId="{6C05FDD5-B2D0-4106-8164-D86F3C7B1AA0}" type="presParOf" srcId="{5CBD92C4-E421-4F88-A717-538537926FCB}" destId="{34C97533-EE8C-4367-8141-A058FB59B17B}" srcOrd="10" destOrd="0" presId="urn:microsoft.com/office/officeart/2005/8/layout/cycle6"/>
    <dgm:cxn modelId="{E7809DE3-7AEA-4961-9C61-BAD5A8482406}" type="presParOf" srcId="{5CBD92C4-E421-4F88-A717-538537926FCB}" destId="{720D5356-0E9F-4A34-B62D-A90977330ABE}" srcOrd="11" destOrd="0" presId="urn:microsoft.com/office/officeart/2005/8/layout/cycle6"/>
    <dgm:cxn modelId="{585A624B-C966-49E0-82E4-F02ED1B49BCC}" type="presParOf" srcId="{5CBD92C4-E421-4F88-A717-538537926FCB}" destId="{625E5CB2-7901-4F53-9F07-80F2C37A341F}" srcOrd="12" destOrd="0" presId="urn:microsoft.com/office/officeart/2005/8/layout/cycle6"/>
    <dgm:cxn modelId="{160D1227-F121-4CEE-94B9-67C9157EF931}" type="presParOf" srcId="{5CBD92C4-E421-4F88-A717-538537926FCB}" destId="{3B49AB08-32C7-490D-B8F3-042C2B9EDE18}" srcOrd="13" destOrd="0" presId="urn:microsoft.com/office/officeart/2005/8/layout/cycle6"/>
    <dgm:cxn modelId="{DC63F008-B7A6-4C73-B0AF-9417609EF4BD}" type="presParOf" srcId="{5CBD92C4-E421-4F88-A717-538537926FCB}" destId="{84F51B1E-50A9-4A81-B2A3-3ECECDACF6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79C19-7647-411D-AC05-9580F0CB980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66B8BD-A4FF-4B70-8ACC-AAFC9D13F68B}">
      <dgm:prSet phldrT="[Text]" custT="1"/>
      <dgm:spPr/>
      <dgm:t>
        <a:bodyPr/>
        <a:lstStyle/>
        <a:p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১৯৪৫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799C98-2AAC-4E54-862C-E2D539E61B00}" type="parTrans" cxnId="{B58272CD-FAE2-479A-AE4A-3049AC4011AD}">
      <dgm:prSet/>
      <dgm:spPr/>
      <dgm:t>
        <a:bodyPr/>
        <a:lstStyle/>
        <a:p>
          <a:endParaRPr lang="en-US"/>
        </a:p>
      </dgm:t>
    </dgm:pt>
    <dgm:pt modelId="{2DEDC00F-0684-4A00-A569-92794F06EC37}" type="sibTrans" cxnId="{B58272CD-FAE2-479A-AE4A-3049AC4011AD}">
      <dgm:prSet/>
      <dgm:spPr/>
      <dgm:t>
        <a:bodyPr/>
        <a:lstStyle/>
        <a:p>
          <a:endParaRPr lang="en-US"/>
        </a:p>
      </dgm:t>
    </dgm:pt>
    <dgm:pt modelId="{81EF7EEB-4C80-4E8B-9E5A-1D65215E4D64}">
      <dgm:prSet phldrT="[Text]" custT="1"/>
      <dgm:spPr/>
      <dgm:t>
        <a:bodyPr/>
        <a:lstStyle/>
        <a:p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১৯৪৬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B8FFD-DE78-4C51-BEE8-75A86A78CE08}" type="parTrans" cxnId="{9AAB8F56-159A-4604-AD99-1FA0B1F7CAB5}">
      <dgm:prSet/>
      <dgm:spPr/>
      <dgm:t>
        <a:bodyPr/>
        <a:lstStyle/>
        <a:p>
          <a:endParaRPr lang="en-US"/>
        </a:p>
      </dgm:t>
    </dgm:pt>
    <dgm:pt modelId="{BC9D8DA3-1CD8-4D5A-B50D-2880CE4F07B0}" type="sibTrans" cxnId="{9AAB8F56-159A-4604-AD99-1FA0B1F7CAB5}">
      <dgm:prSet/>
      <dgm:spPr/>
      <dgm:t>
        <a:bodyPr/>
        <a:lstStyle/>
        <a:p>
          <a:endParaRPr lang="en-US"/>
        </a:p>
      </dgm:t>
    </dgm:pt>
    <dgm:pt modelId="{A85DDBDE-A2E5-49EA-8527-094FD34884F3}">
      <dgm:prSet phldrT="[Text]" custT="1"/>
      <dgm:spPr/>
      <dgm:t>
        <a:bodyPr/>
        <a:lstStyle/>
        <a:p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১৯৪৬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দূর্ঘনা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DAF19-D63B-45AB-9C7E-E21191A5A989}" type="parTrans" cxnId="{B913646D-53A4-4454-AC98-AC077AB31F07}">
      <dgm:prSet/>
      <dgm:spPr/>
      <dgm:t>
        <a:bodyPr/>
        <a:lstStyle/>
        <a:p>
          <a:endParaRPr lang="en-US"/>
        </a:p>
      </dgm:t>
    </dgm:pt>
    <dgm:pt modelId="{72040A63-CEED-4B0F-93F4-C8A7DC4BD989}" type="sibTrans" cxnId="{B913646D-53A4-4454-AC98-AC077AB31F07}">
      <dgm:prSet/>
      <dgm:spPr/>
      <dgm:t>
        <a:bodyPr/>
        <a:lstStyle/>
        <a:p>
          <a:endParaRPr lang="en-US"/>
        </a:p>
      </dgm:t>
    </dgm:pt>
    <dgm:pt modelId="{6B8D723A-0951-4D47-B810-790D39986DCA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১৯৪৬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স্বাস্থ্যসেবা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FA78C-F8E4-4704-AB1E-E5394B25CC8C}" type="parTrans" cxnId="{355A9085-6137-4595-B64F-5EFD766F0FCA}">
      <dgm:prSet/>
      <dgm:spPr/>
      <dgm:t>
        <a:bodyPr/>
        <a:lstStyle/>
        <a:p>
          <a:endParaRPr lang="en-US"/>
        </a:p>
      </dgm:t>
    </dgm:pt>
    <dgm:pt modelId="{7DAD6370-FDB0-4286-9785-E3D88BA5465E}" type="sibTrans" cxnId="{355A9085-6137-4595-B64F-5EFD766F0FCA}">
      <dgm:prSet/>
      <dgm:spPr/>
      <dgm:t>
        <a:bodyPr/>
        <a:lstStyle/>
        <a:p>
          <a:endParaRPr lang="en-US"/>
        </a:p>
      </dgm:t>
    </dgm:pt>
    <dgm:pt modelId="{6E5C6C4A-8132-4A4D-AE9B-0FDD752DE910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১৯৪৮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8D38D9-20D0-4C76-9515-C2F13F3B5439}" type="parTrans" cxnId="{C55C86FF-FF5E-40BA-85B5-6D1502CB933B}">
      <dgm:prSet/>
      <dgm:spPr/>
      <dgm:t>
        <a:bodyPr/>
        <a:lstStyle/>
        <a:p>
          <a:endParaRPr lang="en-US"/>
        </a:p>
      </dgm:t>
    </dgm:pt>
    <dgm:pt modelId="{D3958631-DDD8-43E5-978C-F8C6C75E0ABE}" type="sibTrans" cxnId="{C55C86FF-FF5E-40BA-85B5-6D1502CB933B}">
      <dgm:prSet/>
      <dgm:spPr/>
      <dgm:t>
        <a:bodyPr/>
        <a:lstStyle/>
        <a:p>
          <a:endParaRPr lang="en-US"/>
        </a:p>
      </dgm:t>
    </dgm:pt>
    <dgm:pt modelId="{88866F02-151B-435A-B73C-9438D5C4AC5E}" type="pres">
      <dgm:prSet presAssocID="{10B79C19-7647-411D-AC05-9580F0CB98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D31EC-F3AB-4DC3-BBB7-E734D1591289}" type="pres">
      <dgm:prSet presAssocID="{8366B8BD-A4FF-4B70-8ACC-AAFC9D13F6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6005B-4C31-45B5-980B-E0D4A1DC375B}" type="pres">
      <dgm:prSet presAssocID="{2DEDC00F-0684-4A00-A569-92794F06EC3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6756476-F54E-432F-8155-2369A506D11A}" type="pres">
      <dgm:prSet presAssocID="{2DEDC00F-0684-4A00-A569-92794F06EC3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05002D7-4904-4144-B7C4-676D8E562A1E}" type="pres">
      <dgm:prSet presAssocID="{81EF7EEB-4C80-4E8B-9E5A-1D65215E4D6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A2F9B-889C-4545-B24F-70C241082846}" type="pres">
      <dgm:prSet presAssocID="{BC9D8DA3-1CD8-4D5A-B50D-2880CE4F07B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84B8409-4B6F-4AD7-BC10-D929AAA3B60E}" type="pres">
      <dgm:prSet presAssocID="{BC9D8DA3-1CD8-4D5A-B50D-2880CE4F07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B5EDAAC-E4FE-4642-8076-44B39698B87D}" type="pres">
      <dgm:prSet presAssocID="{A85DDBDE-A2E5-49EA-8527-094FD34884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A0BEA-816F-4F23-9331-A6C746346CE1}" type="pres">
      <dgm:prSet presAssocID="{72040A63-CEED-4B0F-93F4-C8A7DC4BD98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F8CA853-EC1D-4096-A53C-217002AC545D}" type="pres">
      <dgm:prSet presAssocID="{72040A63-CEED-4B0F-93F4-C8A7DC4BD98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2F85666-F7EF-4B56-8279-D35B03D451A4}" type="pres">
      <dgm:prSet presAssocID="{6B8D723A-0951-4D47-B810-790D39986D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8E639-18DD-44B8-8744-211DB8FA49B9}" type="pres">
      <dgm:prSet presAssocID="{7DAD6370-FDB0-4286-9785-E3D88BA5465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E5D2A0E-78B3-4156-BFDD-3103F6D1FFCB}" type="pres">
      <dgm:prSet presAssocID="{7DAD6370-FDB0-4286-9785-E3D88BA5465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2E94A3A-A789-4F39-BE7F-7DAB9B1AD8C8}" type="pres">
      <dgm:prSet presAssocID="{6E5C6C4A-8132-4A4D-AE9B-0FDD752DE9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7960A-E40A-4EC0-AC50-F2856B3CF613}" type="pres">
      <dgm:prSet presAssocID="{D3958631-DDD8-43E5-978C-F8C6C75E0AB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ACBE65-9A68-4CD9-B439-673EDCEF9633}" type="pres">
      <dgm:prSet presAssocID="{D3958631-DDD8-43E5-978C-F8C6C75E0AB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C86ACA1-DA59-4301-A5B7-80ADFB88EB76}" type="presOf" srcId="{2DEDC00F-0684-4A00-A569-92794F06EC37}" destId="{C916005B-4C31-45B5-980B-E0D4A1DC375B}" srcOrd="0" destOrd="0" presId="urn:microsoft.com/office/officeart/2005/8/layout/cycle2"/>
    <dgm:cxn modelId="{68012B10-CC9A-4390-876B-A6A7243638B2}" type="presOf" srcId="{2DEDC00F-0684-4A00-A569-92794F06EC37}" destId="{C6756476-F54E-432F-8155-2369A506D11A}" srcOrd="1" destOrd="0" presId="urn:microsoft.com/office/officeart/2005/8/layout/cycle2"/>
    <dgm:cxn modelId="{40CE702F-9B08-43D6-9BA3-BD8DFA228498}" type="presOf" srcId="{BC9D8DA3-1CD8-4D5A-B50D-2880CE4F07B0}" destId="{7E8A2F9B-889C-4545-B24F-70C241082846}" srcOrd="0" destOrd="0" presId="urn:microsoft.com/office/officeart/2005/8/layout/cycle2"/>
    <dgm:cxn modelId="{3F689052-CFD9-46B2-9DA4-38B105E5498F}" type="presOf" srcId="{81EF7EEB-4C80-4E8B-9E5A-1D65215E4D64}" destId="{805002D7-4904-4144-B7C4-676D8E562A1E}" srcOrd="0" destOrd="0" presId="urn:microsoft.com/office/officeart/2005/8/layout/cycle2"/>
    <dgm:cxn modelId="{F130C8D0-E687-4C14-BB93-EB3BE19B8B14}" type="presOf" srcId="{D3958631-DDD8-43E5-978C-F8C6C75E0ABE}" destId="{C0E7960A-E40A-4EC0-AC50-F2856B3CF613}" srcOrd="0" destOrd="0" presId="urn:microsoft.com/office/officeart/2005/8/layout/cycle2"/>
    <dgm:cxn modelId="{37BF7C13-9131-474D-A923-EF02F87438A6}" type="presOf" srcId="{7DAD6370-FDB0-4286-9785-E3D88BA5465E}" destId="{8548E639-18DD-44B8-8744-211DB8FA49B9}" srcOrd="0" destOrd="0" presId="urn:microsoft.com/office/officeart/2005/8/layout/cycle2"/>
    <dgm:cxn modelId="{B913646D-53A4-4454-AC98-AC077AB31F07}" srcId="{10B79C19-7647-411D-AC05-9580F0CB9807}" destId="{A85DDBDE-A2E5-49EA-8527-094FD34884F3}" srcOrd="2" destOrd="0" parTransId="{47ADAF19-D63B-45AB-9C7E-E21191A5A989}" sibTransId="{72040A63-CEED-4B0F-93F4-C8A7DC4BD989}"/>
    <dgm:cxn modelId="{F6B4AA89-CBF7-44F4-B25B-6C8EE832E235}" type="presOf" srcId="{10B79C19-7647-411D-AC05-9580F0CB9807}" destId="{88866F02-151B-435A-B73C-9438D5C4AC5E}" srcOrd="0" destOrd="0" presId="urn:microsoft.com/office/officeart/2005/8/layout/cycle2"/>
    <dgm:cxn modelId="{DF3E1F6E-29B6-4A7E-AD1C-DA8D202672E9}" type="presOf" srcId="{8366B8BD-A4FF-4B70-8ACC-AAFC9D13F68B}" destId="{54BD31EC-F3AB-4DC3-BBB7-E734D1591289}" srcOrd="0" destOrd="0" presId="urn:microsoft.com/office/officeart/2005/8/layout/cycle2"/>
    <dgm:cxn modelId="{B9F4927F-E015-48FA-9454-754F399A34D8}" type="presOf" srcId="{7DAD6370-FDB0-4286-9785-E3D88BA5465E}" destId="{8E5D2A0E-78B3-4156-BFDD-3103F6D1FFCB}" srcOrd="1" destOrd="0" presId="urn:microsoft.com/office/officeart/2005/8/layout/cycle2"/>
    <dgm:cxn modelId="{5A8886A2-8162-4043-9C99-81804EC4B8A2}" type="presOf" srcId="{72040A63-CEED-4B0F-93F4-C8A7DC4BD989}" destId="{24AA0BEA-816F-4F23-9331-A6C746346CE1}" srcOrd="0" destOrd="0" presId="urn:microsoft.com/office/officeart/2005/8/layout/cycle2"/>
    <dgm:cxn modelId="{694E7589-2CD3-4B87-AB44-6102716D6886}" type="presOf" srcId="{D3958631-DDD8-43E5-978C-F8C6C75E0ABE}" destId="{6CACBE65-9A68-4CD9-B439-673EDCEF9633}" srcOrd="1" destOrd="0" presId="urn:microsoft.com/office/officeart/2005/8/layout/cycle2"/>
    <dgm:cxn modelId="{C55C86FF-FF5E-40BA-85B5-6D1502CB933B}" srcId="{10B79C19-7647-411D-AC05-9580F0CB9807}" destId="{6E5C6C4A-8132-4A4D-AE9B-0FDD752DE910}" srcOrd="4" destOrd="0" parTransId="{D98D38D9-20D0-4C76-9515-C2F13F3B5439}" sibTransId="{D3958631-DDD8-43E5-978C-F8C6C75E0ABE}"/>
    <dgm:cxn modelId="{9AAB8F56-159A-4604-AD99-1FA0B1F7CAB5}" srcId="{10B79C19-7647-411D-AC05-9580F0CB9807}" destId="{81EF7EEB-4C80-4E8B-9E5A-1D65215E4D64}" srcOrd="1" destOrd="0" parTransId="{E67B8FFD-DE78-4C51-BEE8-75A86A78CE08}" sibTransId="{BC9D8DA3-1CD8-4D5A-B50D-2880CE4F07B0}"/>
    <dgm:cxn modelId="{00819721-5D46-4CF1-8D1A-4354B28AB70A}" type="presOf" srcId="{BC9D8DA3-1CD8-4D5A-B50D-2880CE4F07B0}" destId="{C84B8409-4B6F-4AD7-BC10-D929AAA3B60E}" srcOrd="1" destOrd="0" presId="urn:microsoft.com/office/officeart/2005/8/layout/cycle2"/>
    <dgm:cxn modelId="{17E52799-A655-4CC3-81DA-19F5B606021B}" type="presOf" srcId="{72040A63-CEED-4B0F-93F4-C8A7DC4BD989}" destId="{1F8CA853-EC1D-4096-A53C-217002AC545D}" srcOrd="1" destOrd="0" presId="urn:microsoft.com/office/officeart/2005/8/layout/cycle2"/>
    <dgm:cxn modelId="{FB65D2D3-732C-4111-8DFA-B67899CFB598}" type="presOf" srcId="{A85DDBDE-A2E5-49EA-8527-094FD34884F3}" destId="{AB5EDAAC-E4FE-4642-8076-44B39698B87D}" srcOrd="0" destOrd="0" presId="urn:microsoft.com/office/officeart/2005/8/layout/cycle2"/>
    <dgm:cxn modelId="{B58272CD-FAE2-479A-AE4A-3049AC4011AD}" srcId="{10B79C19-7647-411D-AC05-9580F0CB9807}" destId="{8366B8BD-A4FF-4B70-8ACC-AAFC9D13F68B}" srcOrd="0" destOrd="0" parTransId="{D0799C98-2AAC-4E54-862C-E2D539E61B00}" sibTransId="{2DEDC00F-0684-4A00-A569-92794F06EC37}"/>
    <dgm:cxn modelId="{6F043BFE-3EFB-4B26-8549-5162BD8BF7EA}" type="presOf" srcId="{6E5C6C4A-8132-4A4D-AE9B-0FDD752DE910}" destId="{22E94A3A-A789-4F39-BE7F-7DAB9B1AD8C8}" srcOrd="0" destOrd="0" presId="urn:microsoft.com/office/officeart/2005/8/layout/cycle2"/>
    <dgm:cxn modelId="{3C41BA48-0EBD-41A5-865A-A6881376CA95}" type="presOf" srcId="{6B8D723A-0951-4D47-B810-790D39986DCA}" destId="{A2F85666-F7EF-4B56-8279-D35B03D451A4}" srcOrd="0" destOrd="0" presId="urn:microsoft.com/office/officeart/2005/8/layout/cycle2"/>
    <dgm:cxn modelId="{355A9085-6137-4595-B64F-5EFD766F0FCA}" srcId="{10B79C19-7647-411D-AC05-9580F0CB9807}" destId="{6B8D723A-0951-4D47-B810-790D39986DCA}" srcOrd="3" destOrd="0" parTransId="{747FA78C-F8E4-4704-AB1E-E5394B25CC8C}" sibTransId="{7DAD6370-FDB0-4286-9785-E3D88BA5465E}"/>
    <dgm:cxn modelId="{FFBF31D8-1C11-494C-93D3-C7E2DF22F82D}" type="presParOf" srcId="{88866F02-151B-435A-B73C-9438D5C4AC5E}" destId="{54BD31EC-F3AB-4DC3-BBB7-E734D1591289}" srcOrd="0" destOrd="0" presId="urn:microsoft.com/office/officeart/2005/8/layout/cycle2"/>
    <dgm:cxn modelId="{70FE880B-A0D5-4EF8-AE7B-958288448A37}" type="presParOf" srcId="{88866F02-151B-435A-B73C-9438D5C4AC5E}" destId="{C916005B-4C31-45B5-980B-E0D4A1DC375B}" srcOrd="1" destOrd="0" presId="urn:microsoft.com/office/officeart/2005/8/layout/cycle2"/>
    <dgm:cxn modelId="{90F64D44-71CB-46AF-B409-90397C665648}" type="presParOf" srcId="{C916005B-4C31-45B5-980B-E0D4A1DC375B}" destId="{C6756476-F54E-432F-8155-2369A506D11A}" srcOrd="0" destOrd="0" presId="urn:microsoft.com/office/officeart/2005/8/layout/cycle2"/>
    <dgm:cxn modelId="{5279C954-8DD2-4A3F-BB29-9136F3094ED1}" type="presParOf" srcId="{88866F02-151B-435A-B73C-9438D5C4AC5E}" destId="{805002D7-4904-4144-B7C4-676D8E562A1E}" srcOrd="2" destOrd="0" presId="urn:microsoft.com/office/officeart/2005/8/layout/cycle2"/>
    <dgm:cxn modelId="{866F251E-1E1A-45D4-9EFC-7B7D6AA2B951}" type="presParOf" srcId="{88866F02-151B-435A-B73C-9438D5C4AC5E}" destId="{7E8A2F9B-889C-4545-B24F-70C241082846}" srcOrd="3" destOrd="0" presId="urn:microsoft.com/office/officeart/2005/8/layout/cycle2"/>
    <dgm:cxn modelId="{D4892BF0-17E5-4D30-8DF6-F17F00147F82}" type="presParOf" srcId="{7E8A2F9B-889C-4545-B24F-70C241082846}" destId="{C84B8409-4B6F-4AD7-BC10-D929AAA3B60E}" srcOrd="0" destOrd="0" presId="urn:microsoft.com/office/officeart/2005/8/layout/cycle2"/>
    <dgm:cxn modelId="{68933440-B67F-4BAD-BBBC-8A68CA7BF6FB}" type="presParOf" srcId="{88866F02-151B-435A-B73C-9438D5C4AC5E}" destId="{AB5EDAAC-E4FE-4642-8076-44B39698B87D}" srcOrd="4" destOrd="0" presId="urn:microsoft.com/office/officeart/2005/8/layout/cycle2"/>
    <dgm:cxn modelId="{049DEF0E-208F-4167-91DF-C096448A5A07}" type="presParOf" srcId="{88866F02-151B-435A-B73C-9438D5C4AC5E}" destId="{24AA0BEA-816F-4F23-9331-A6C746346CE1}" srcOrd="5" destOrd="0" presId="urn:microsoft.com/office/officeart/2005/8/layout/cycle2"/>
    <dgm:cxn modelId="{68C2B2BB-9FC1-4250-B5CA-6E0F7A62F265}" type="presParOf" srcId="{24AA0BEA-816F-4F23-9331-A6C746346CE1}" destId="{1F8CA853-EC1D-4096-A53C-217002AC545D}" srcOrd="0" destOrd="0" presId="urn:microsoft.com/office/officeart/2005/8/layout/cycle2"/>
    <dgm:cxn modelId="{94B3528F-326F-42C4-9322-37D1B136FBB6}" type="presParOf" srcId="{88866F02-151B-435A-B73C-9438D5C4AC5E}" destId="{A2F85666-F7EF-4B56-8279-D35B03D451A4}" srcOrd="6" destOrd="0" presId="urn:microsoft.com/office/officeart/2005/8/layout/cycle2"/>
    <dgm:cxn modelId="{0918184D-075C-45BD-9237-D0C92AC95CE7}" type="presParOf" srcId="{88866F02-151B-435A-B73C-9438D5C4AC5E}" destId="{8548E639-18DD-44B8-8744-211DB8FA49B9}" srcOrd="7" destOrd="0" presId="urn:microsoft.com/office/officeart/2005/8/layout/cycle2"/>
    <dgm:cxn modelId="{58E1E90E-89F0-4DF9-A2F5-D23B60EF1707}" type="presParOf" srcId="{8548E639-18DD-44B8-8744-211DB8FA49B9}" destId="{8E5D2A0E-78B3-4156-BFDD-3103F6D1FFCB}" srcOrd="0" destOrd="0" presId="urn:microsoft.com/office/officeart/2005/8/layout/cycle2"/>
    <dgm:cxn modelId="{5F0ABB0D-E553-42DF-94FC-F916D56863DB}" type="presParOf" srcId="{88866F02-151B-435A-B73C-9438D5C4AC5E}" destId="{22E94A3A-A789-4F39-BE7F-7DAB9B1AD8C8}" srcOrd="8" destOrd="0" presId="urn:microsoft.com/office/officeart/2005/8/layout/cycle2"/>
    <dgm:cxn modelId="{A1F5652B-DA2C-4198-8C87-3101BF89E786}" type="presParOf" srcId="{88866F02-151B-435A-B73C-9438D5C4AC5E}" destId="{C0E7960A-E40A-4EC0-AC50-F2856B3CF613}" srcOrd="9" destOrd="0" presId="urn:microsoft.com/office/officeart/2005/8/layout/cycle2"/>
    <dgm:cxn modelId="{AEDF6015-8737-4FD9-A966-09C2DE64BE9F}" type="presParOf" srcId="{C0E7960A-E40A-4EC0-AC50-F2856B3CF613}" destId="{6CACBE65-9A68-4CD9-B439-673EDCEF96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E01F0-9FE3-4B86-9366-C3569430645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63AB2-A926-4820-8D33-B18966B522B0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8678AC-64E4-4B6F-AAD9-F09244DDE047}" type="parTrans" cxnId="{83C73043-6DB3-4C1A-A5FF-8270F2FD9CF6}">
      <dgm:prSet/>
      <dgm:spPr/>
      <dgm:t>
        <a:bodyPr/>
        <a:lstStyle/>
        <a:p>
          <a:endParaRPr lang="en-US"/>
        </a:p>
      </dgm:t>
    </dgm:pt>
    <dgm:pt modelId="{68197E9C-0D47-47FE-A01D-67A124A4F205}" type="sibTrans" cxnId="{83C73043-6DB3-4C1A-A5FF-8270F2FD9CF6}">
      <dgm:prSet/>
      <dgm:spPr/>
      <dgm:t>
        <a:bodyPr/>
        <a:lstStyle/>
        <a:p>
          <a:endParaRPr lang="en-US"/>
        </a:p>
      </dgm:t>
    </dgm:pt>
    <dgm:pt modelId="{F63F6482-03DE-46BE-9E3C-1141D4E63B95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যুদ্দ্ব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4E1D1E-0AC5-4449-A20B-0990ED61C5BD}" type="parTrans" cxnId="{8A46ED9B-EFB7-43F3-9C40-BD33B9A44704}">
      <dgm:prSet/>
      <dgm:spPr/>
      <dgm:t>
        <a:bodyPr/>
        <a:lstStyle/>
        <a:p>
          <a:endParaRPr lang="en-US"/>
        </a:p>
      </dgm:t>
    </dgm:pt>
    <dgm:pt modelId="{B01A0500-6BF3-4D1E-BF2E-7832E36C655F}" type="sibTrans" cxnId="{8A46ED9B-EFB7-43F3-9C40-BD33B9A44704}">
      <dgm:prSet/>
      <dgm:spPr/>
      <dgm:t>
        <a:bodyPr/>
        <a:lstStyle/>
        <a:p>
          <a:endParaRPr lang="en-US"/>
        </a:p>
      </dgm:t>
    </dgm:pt>
    <dgm:pt modelId="{CE9A88A8-CEF6-4AF2-AB15-728AA3C66D03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জনস্বাস্থ্য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6B1575-5E65-4A11-A683-EB0B1DA65847}" type="parTrans" cxnId="{7DB08126-0878-4A1B-A965-0EB9CF291E66}">
      <dgm:prSet/>
      <dgm:spPr/>
      <dgm:t>
        <a:bodyPr/>
        <a:lstStyle/>
        <a:p>
          <a:endParaRPr lang="en-US"/>
        </a:p>
      </dgm:t>
    </dgm:pt>
    <dgm:pt modelId="{1BA714F1-711E-4973-8D02-32F9A41070E8}" type="sibTrans" cxnId="{7DB08126-0878-4A1B-A965-0EB9CF291E66}">
      <dgm:prSet/>
      <dgm:spPr/>
      <dgm:t>
        <a:bodyPr/>
        <a:lstStyle/>
        <a:p>
          <a:endParaRPr lang="en-US"/>
        </a:p>
      </dgm:t>
    </dgm:pt>
    <dgm:pt modelId="{8D46AE65-D916-4B37-9D40-0804D1F73336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D069A-BF26-4563-926F-96DE77B1754F}" type="parTrans" cxnId="{021D02E4-66DB-40A1-B7CE-1C59597C3319}">
      <dgm:prSet/>
      <dgm:spPr/>
      <dgm:t>
        <a:bodyPr/>
        <a:lstStyle/>
        <a:p>
          <a:endParaRPr lang="en-US"/>
        </a:p>
      </dgm:t>
    </dgm:pt>
    <dgm:pt modelId="{599F0008-2B4A-4FE8-A8C1-A7AFD7A00D45}" type="sibTrans" cxnId="{021D02E4-66DB-40A1-B7CE-1C59597C3319}">
      <dgm:prSet/>
      <dgm:spPr/>
      <dgm:t>
        <a:bodyPr/>
        <a:lstStyle/>
        <a:p>
          <a:endParaRPr lang="en-US"/>
        </a:p>
      </dgm:t>
    </dgm:pt>
    <dgm:pt modelId="{0D52A9A1-CD8C-46D2-BAEA-08CEEF467B5D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সম্পুরক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DBA2C8-9E34-49BE-9AC6-91960113F2AF}" type="parTrans" cxnId="{60774315-4869-42A2-AD90-ED3CB96F210F}">
      <dgm:prSet/>
      <dgm:spPr/>
      <dgm:t>
        <a:bodyPr/>
        <a:lstStyle/>
        <a:p>
          <a:endParaRPr lang="en-US"/>
        </a:p>
      </dgm:t>
    </dgm:pt>
    <dgm:pt modelId="{A308B094-3CB3-4C70-88F2-4560EE1DE942}" type="sibTrans" cxnId="{60774315-4869-42A2-AD90-ED3CB96F210F}">
      <dgm:prSet/>
      <dgm:spPr/>
      <dgm:t>
        <a:bodyPr/>
        <a:lstStyle/>
        <a:p>
          <a:endParaRPr lang="en-US"/>
        </a:p>
      </dgm:t>
    </dgm:pt>
    <dgm:pt modelId="{E2155A23-D2D6-4BD0-A586-7A1553C4591D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দূর্ঘটনা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2B0BEB-38BB-44C7-91FC-BF431138A366}" type="parTrans" cxnId="{E5BC152A-3E28-4747-A259-9C5EFA4D7E05}">
      <dgm:prSet/>
      <dgm:spPr/>
      <dgm:t>
        <a:bodyPr/>
        <a:lstStyle/>
        <a:p>
          <a:endParaRPr lang="en-US"/>
        </a:p>
      </dgm:t>
    </dgm:pt>
    <dgm:pt modelId="{C63DBCFF-F64F-4903-A1C8-2CC29F5F6D6B}" type="sibTrans" cxnId="{E5BC152A-3E28-4747-A259-9C5EFA4D7E05}">
      <dgm:prSet/>
      <dgm:spPr/>
      <dgm:t>
        <a:bodyPr/>
        <a:lstStyle/>
        <a:p>
          <a:endParaRPr lang="en-US"/>
        </a:p>
      </dgm:t>
    </dgm:pt>
    <dgm:pt modelId="{922A7491-BA31-43F4-BF90-1FC77E7F69E3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A2F64-88BE-4C19-AC31-46A744A5968F}" type="parTrans" cxnId="{BA43855F-164A-41FD-95FD-2A04919A357D}">
      <dgm:prSet/>
      <dgm:spPr/>
      <dgm:t>
        <a:bodyPr/>
        <a:lstStyle/>
        <a:p>
          <a:endParaRPr lang="en-US"/>
        </a:p>
      </dgm:t>
    </dgm:pt>
    <dgm:pt modelId="{6B81E12D-5666-44E3-9940-314409DE4D75}" type="sibTrans" cxnId="{BA43855F-164A-41FD-95FD-2A04919A357D}">
      <dgm:prSet/>
      <dgm:spPr/>
      <dgm:t>
        <a:bodyPr/>
        <a:lstStyle/>
        <a:p>
          <a:endParaRPr lang="en-US"/>
        </a:p>
      </dgm:t>
    </dgm:pt>
    <dgm:pt modelId="{9A61B554-B1EF-4F90-85FB-EC5A661508D0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সম্পুরক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29219B-F91E-444C-8A97-24100F60E089}" type="sibTrans" cxnId="{E030C4A4-DCED-4902-B4B3-BC8B4231E9B6}">
      <dgm:prSet/>
      <dgm:spPr/>
      <dgm:t>
        <a:bodyPr/>
        <a:lstStyle/>
        <a:p>
          <a:endParaRPr lang="en-US"/>
        </a:p>
      </dgm:t>
    </dgm:pt>
    <dgm:pt modelId="{7BC37FA4-9771-484B-AA5F-F9921EA819FD}" type="parTrans" cxnId="{E030C4A4-DCED-4902-B4B3-BC8B4231E9B6}">
      <dgm:prSet/>
      <dgm:spPr/>
      <dgm:t>
        <a:bodyPr/>
        <a:lstStyle/>
        <a:p>
          <a:endParaRPr lang="en-US"/>
        </a:p>
      </dgm:t>
    </dgm:pt>
    <dgm:pt modelId="{1CDAE346-F54E-4DC8-82BC-4CA42C897137}" type="pres">
      <dgm:prSet presAssocID="{9E1E01F0-9FE3-4B86-9366-C356943064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CCB6F-516C-4DD6-A19E-FAECDED6D840}" type="pres">
      <dgm:prSet presAssocID="{D4363AB2-A926-4820-8D33-B18966B522B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1DCF7-38D1-4FC5-953C-B6336092C265}" type="pres">
      <dgm:prSet presAssocID="{D4363AB2-A926-4820-8D33-B18966B522B0}" presName="spNode" presStyleCnt="0"/>
      <dgm:spPr/>
    </dgm:pt>
    <dgm:pt modelId="{6E98C992-565C-424F-BFC6-17ED108C5828}" type="pres">
      <dgm:prSet presAssocID="{68197E9C-0D47-47FE-A01D-67A124A4F205}" presName="sibTrans" presStyleLbl="sibTrans1D1" presStyleIdx="0" presStyleCnt="8"/>
      <dgm:spPr/>
      <dgm:t>
        <a:bodyPr/>
        <a:lstStyle/>
        <a:p>
          <a:endParaRPr lang="en-US"/>
        </a:p>
      </dgm:t>
    </dgm:pt>
    <dgm:pt modelId="{CEDA3A4D-B949-42BA-846A-993A6D6D3BDC}" type="pres">
      <dgm:prSet presAssocID="{9A61B554-B1EF-4F90-85FB-EC5A661508D0}" presName="node" presStyleLbl="node1" presStyleIdx="1" presStyleCnt="8" custScaleY="168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31173-03FC-40F4-A09E-1D317A43214A}" type="pres">
      <dgm:prSet presAssocID="{9A61B554-B1EF-4F90-85FB-EC5A661508D0}" presName="spNode" presStyleCnt="0"/>
      <dgm:spPr/>
    </dgm:pt>
    <dgm:pt modelId="{DA4835EB-1A24-470A-A82C-D39CEC15151C}" type="pres">
      <dgm:prSet presAssocID="{2629219B-F91E-444C-8A97-24100F60E089}" presName="sibTrans" presStyleLbl="sibTrans1D1" presStyleIdx="1" presStyleCnt="8"/>
      <dgm:spPr/>
      <dgm:t>
        <a:bodyPr/>
        <a:lstStyle/>
        <a:p>
          <a:endParaRPr lang="en-US"/>
        </a:p>
      </dgm:t>
    </dgm:pt>
    <dgm:pt modelId="{91890D4D-0BE4-4284-8CA9-2CE2E2DF896A}" type="pres">
      <dgm:prSet presAssocID="{922A7491-BA31-43F4-BF90-1FC77E7F69E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2480-2571-4D55-AE7C-8DC08CF52C8A}" type="pres">
      <dgm:prSet presAssocID="{922A7491-BA31-43F4-BF90-1FC77E7F69E3}" presName="spNode" presStyleCnt="0"/>
      <dgm:spPr/>
    </dgm:pt>
    <dgm:pt modelId="{98802BBD-1735-4FED-865B-B0301E7221C5}" type="pres">
      <dgm:prSet presAssocID="{6B81E12D-5666-44E3-9940-314409DE4D75}" presName="sibTrans" presStyleLbl="sibTrans1D1" presStyleIdx="2" presStyleCnt="8"/>
      <dgm:spPr/>
      <dgm:t>
        <a:bodyPr/>
        <a:lstStyle/>
        <a:p>
          <a:endParaRPr lang="en-US"/>
        </a:p>
      </dgm:t>
    </dgm:pt>
    <dgm:pt modelId="{D40F968B-B974-4AF6-B21B-60DC049E0307}" type="pres">
      <dgm:prSet presAssocID="{E2155A23-D2D6-4BD0-A586-7A1553C4591D}" presName="node" presStyleLbl="node1" presStyleIdx="3" presStyleCnt="8" custScaleY="139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BD2D-5B58-451F-8FE2-16576F03F121}" type="pres">
      <dgm:prSet presAssocID="{E2155A23-D2D6-4BD0-A586-7A1553C4591D}" presName="spNode" presStyleCnt="0"/>
      <dgm:spPr/>
    </dgm:pt>
    <dgm:pt modelId="{8EC659C9-7AC0-438F-A34F-2E919AC57273}" type="pres">
      <dgm:prSet presAssocID="{C63DBCFF-F64F-4903-A1C8-2CC29F5F6D6B}" presName="sibTrans" presStyleLbl="sibTrans1D1" presStyleIdx="3" presStyleCnt="8"/>
      <dgm:spPr/>
      <dgm:t>
        <a:bodyPr/>
        <a:lstStyle/>
        <a:p>
          <a:endParaRPr lang="en-US"/>
        </a:p>
      </dgm:t>
    </dgm:pt>
    <dgm:pt modelId="{F4A7887C-4002-41DE-B156-C29220122301}" type="pres">
      <dgm:prSet presAssocID="{0D52A9A1-CD8C-46D2-BAEA-08CEEF467B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BF307-3E6E-4C3E-8051-48FE4623AC0A}" type="pres">
      <dgm:prSet presAssocID="{0D52A9A1-CD8C-46D2-BAEA-08CEEF467B5D}" presName="spNode" presStyleCnt="0"/>
      <dgm:spPr/>
    </dgm:pt>
    <dgm:pt modelId="{6AFE8245-390D-476D-99EF-B6F52FAF7A10}" type="pres">
      <dgm:prSet presAssocID="{A308B094-3CB3-4C70-88F2-4560EE1DE942}" presName="sibTrans" presStyleLbl="sibTrans1D1" presStyleIdx="4" presStyleCnt="8"/>
      <dgm:spPr/>
      <dgm:t>
        <a:bodyPr/>
        <a:lstStyle/>
        <a:p>
          <a:endParaRPr lang="en-US"/>
        </a:p>
      </dgm:t>
    </dgm:pt>
    <dgm:pt modelId="{E93086BD-C14B-4697-BD1B-D10BEE54E944}" type="pres">
      <dgm:prSet presAssocID="{F63F6482-03DE-46BE-9E3C-1141D4E63B9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EC628-7403-4AA3-AADA-073DF889B78B}" type="pres">
      <dgm:prSet presAssocID="{F63F6482-03DE-46BE-9E3C-1141D4E63B95}" presName="spNode" presStyleCnt="0"/>
      <dgm:spPr/>
    </dgm:pt>
    <dgm:pt modelId="{0F544181-629F-4AED-AD1E-80D56BE886F1}" type="pres">
      <dgm:prSet presAssocID="{B01A0500-6BF3-4D1E-BF2E-7832E36C655F}" presName="sibTrans" presStyleLbl="sibTrans1D1" presStyleIdx="5" presStyleCnt="8"/>
      <dgm:spPr/>
      <dgm:t>
        <a:bodyPr/>
        <a:lstStyle/>
        <a:p>
          <a:endParaRPr lang="en-US"/>
        </a:p>
      </dgm:t>
    </dgm:pt>
    <dgm:pt modelId="{B5EA6FA2-D700-4668-AEA3-D8AE51394E7B}" type="pres">
      <dgm:prSet presAssocID="{CE9A88A8-CEF6-4AF2-AB15-728AA3C66D0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152C8-2166-46F3-B330-A683D57AD6D6}" type="pres">
      <dgm:prSet presAssocID="{CE9A88A8-CEF6-4AF2-AB15-728AA3C66D03}" presName="spNode" presStyleCnt="0"/>
      <dgm:spPr/>
    </dgm:pt>
    <dgm:pt modelId="{2E63C617-C4FC-4C59-9541-B1E77FE44C1D}" type="pres">
      <dgm:prSet presAssocID="{1BA714F1-711E-4973-8D02-32F9A41070E8}" presName="sibTrans" presStyleLbl="sibTrans1D1" presStyleIdx="6" presStyleCnt="8"/>
      <dgm:spPr/>
      <dgm:t>
        <a:bodyPr/>
        <a:lstStyle/>
        <a:p>
          <a:endParaRPr lang="en-US"/>
        </a:p>
      </dgm:t>
    </dgm:pt>
    <dgm:pt modelId="{B76F8119-C111-4863-ABA2-0505A4CEAC49}" type="pres">
      <dgm:prSet presAssocID="{8D46AE65-D916-4B37-9D40-0804D1F7333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07918-E575-45C1-A87D-46374A110D9D}" type="pres">
      <dgm:prSet presAssocID="{8D46AE65-D916-4B37-9D40-0804D1F73336}" presName="spNode" presStyleCnt="0"/>
      <dgm:spPr/>
    </dgm:pt>
    <dgm:pt modelId="{F2175CA8-8E4C-424A-A0CD-EF77EA8E645F}" type="pres">
      <dgm:prSet presAssocID="{599F0008-2B4A-4FE8-A8C1-A7AFD7A00D45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509E8DFE-3870-44D6-B127-57A670C5135E}" type="presOf" srcId="{922A7491-BA31-43F4-BF90-1FC77E7F69E3}" destId="{91890D4D-0BE4-4284-8CA9-2CE2E2DF896A}" srcOrd="0" destOrd="0" presId="urn:microsoft.com/office/officeart/2005/8/layout/cycle5"/>
    <dgm:cxn modelId="{E030C4A4-DCED-4902-B4B3-BC8B4231E9B6}" srcId="{9E1E01F0-9FE3-4B86-9366-C3569430645A}" destId="{9A61B554-B1EF-4F90-85FB-EC5A661508D0}" srcOrd="1" destOrd="0" parTransId="{7BC37FA4-9771-484B-AA5F-F9921EA819FD}" sibTransId="{2629219B-F91E-444C-8A97-24100F60E089}"/>
    <dgm:cxn modelId="{DE7D9A9B-6780-4C67-ABAD-40B2D874AE8F}" type="presOf" srcId="{8D46AE65-D916-4B37-9D40-0804D1F73336}" destId="{B76F8119-C111-4863-ABA2-0505A4CEAC49}" srcOrd="0" destOrd="0" presId="urn:microsoft.com/office/officeart/2005/8/layout/cycle5"/>
    <dgm:cxn modelId="{AA71FA97-739B-4FAC-BB64-5C985EEC4A33}" type="presOf" srcId="{CE9A88A8-CEF6-4AF2-AB15-728AA3C66D03}" destId="{B5EA6FA2-D700-4668-AEA3-D8AE51394E7B}" srcOrd="0" destOrd="0" presId="urn:microsoft.com/office/officeart/2005/8/layout/cycle5"/>
    <dgm:cxn modelId="{7DB08126-0878-4A1B-A965-0EB9CF291E66}" srcId="{9E1E01F0-9FE3-4B86-9366-C3569430645A}" destId="{CE9A88A8-CEF6-4AF2-AB15-728AA3C66D03}" srcOrd="6" destOrd="0" parTransId="{546B1575-5E65-4A11-A683-EB0B1DA65847}" sibTransId="{1BA714F1-711E-4973-8D02-32F9A41070E8}"/>
    <dgm:cxn modelId="{8FCFC4D1-565E-45D0-A66B-F81663745695}" type="presOf" srcId="{2629219B-F91E-444C-8A97-24100F60E089}" destId="{DA4835EB-1A24-470A-A82C-D39CEC15151C}" srcOrd="0" destOrd="0" presId="urn:microsoft.com/office/officeart/2005/8/layout/cycle5"/>
    <dgm:cxn modelId="{C18CC29B-137B-4186-8A1C-62932C0C6B42}" type="presOf" srcId="{0D52A9A1-CD8C-46D2-BAEA-08CEEF467B5D}" destId="{F4A7887C-4002-41DE-B156-C29220122301}" srcOrd="0" destOrd="0" presId="urn:microsoft.com/office/officeart/2005/8/layout/cycle5"/>
    <dgm:cxn modelId="{937F2401-7490-48AC-9300-49DEC115B60B}" type="presOf" srcId="{F63F6482-03DE-46BE-9E3C-1141D4E63B95}" destId="{E93086BD-C14B-4697-BD1B-D10BEE54E944}" srcOrd="0" destOrd="0" presId="urn:microsoft.com/office/officeart/2005/8/layout/cycle5"/>
    <dgm:cxn modelId="{021D02E4-66DB-40A1-B7CE-1C59597C3319}" srcId="{9E1E01F0-9FE3-4B86-9366-C3569430645A}" destId="{8D46AE65-D916-4B37-9D40-0804D1F73336}" srcOrd="7" destOrd="0" parTransId="{642D069A-BF26-4563-926F-96DE77B1754F}" sibTransId="{599F0008-2B4A-4FE8-A8C1-A7AFD7A00D45}"/>
    <dgm:cxn modelId="{60774315-4869-42A2-AD90-ED3CB96F210F}" srcId="{9E1E01F0-9FE3-4B86-9366-C3569430645A}" destId="{0D52A9A1-CD8C-46D2-BAEA-08CEEF467B5D}" srcOrd="4" destOrd="0" parTransId="{8FDBA2C8-9E34-49BE-9AC6-91960113F2AF}" sibTransId="{A308B094-3CB3-4C70-88F2-4560EE1DE942}"/>
    <dgm:cxn modelId="{E5BC152A-3E28-4747-A259-9C5EFA4D7E05}" srcId="{9E1E01F0-9FE3-4B86-9366-C3569430645A}" destId="{E2155A23-D2D6-4BD0-A586-7A1553C4591D}" srcOrd="3" destOrd="0" parTransId="{FF2B0BEB-38BB-44C7-91FC-BF431138A366}" sibTransId="{C63DBCFF-F64F-4903-A1C8-2CC29F5F6D6B}"/>
    <dgm:cxn modelId="{E36FD31E-75B5-4112-BF63-8E7102D722E8}" type="presOf" srcId="{9A61B554-B1EF-4F90-85FB-EC5A661508D0}" destId="{CEDA3A4D-B949-42BA-846A-993A6D6D3BDC}" srcOrd="0" destOrd="0" presId="urn:microsoft.com/office/officeart/2005/8/layout/cycle5"/>
    <dgm:cxn modelId="{8A46ED9B-EFB7-43F3-9C40-BD33B9A44704}" srcId="{9E1E01F0-9FE3-4B86-9366-C3569430645A}" destId="{F63F6482-03DE-46BE-9E3C-1141D4E63B95}" srcOrd="5" destOrd="0" parTransId="{734E1D1E-0AC5-4449-A20B-0990ED61C5BD}" sibTransId="{B01A0500-6BF3-4D1E-BF2E-7832E36C655F}"/>
    <dgm:cxn modelId="{83C73043-6DB3-4C1A-A5FF-8270F2FD9CF6}" srcId="{9E1E01F0-9FE3-4B86-9366-C3569430645A}" destId="{D4363AB2-A926-4820-8D33-B18966B522B0}" srcOrd="0" destOrd="0" parTransId="{558678AC-64E4-4B6F-AAD9-F09244DDE047}" sibTransId="{68197E9C-0D47-47FE-A01D-67A124A4F205}"/>
    <dgm:cxn modelId="{E7AB3A6E-36BD-4637-9CCE-6A43AC5E6048}" type="presOf" srcId="{C63DBCFF-F64F-4903-A1C8-2CC29F5F6D6B}" destId="{8EC659C9-7AC0-438F-A34F-2E919AC57273}" srcOrd="0" destOrd="0" presId="urn:microsoft.com/office/officeart/2005/8/layout/cycle5"/>
    <dgm:cxn modelId="{BA43855F-164A-41FD-95FD-2A04919A357D}" srcId="{9E1E01F0-9FE3-4B86-9366-C3569430645A}" destId="{922A7491-BA31-43F4-BF90-1FC77E7F69E3}" srcOrd="2" destOrd="0" parTransId="{1B2A2F64-88BE-4C19-AC31-46A744A5968F}" sibTransId="{6B81E12D-5666-44E3-9940-314409DE4D75}"/>
    <dgm:cxn modelId="{25516424-C748-41B9-B7EB-3EFDD1869FBC}" type="presOf" srcId="{68197E9C-0D47-47FE-A01D-67A124A4F205}" destId="{6E98C992-565C-424F-BFC6-17ED108C5828}" srcOrd="0" destOrd="0" presId="urn:microsoft.com/office/officeart/2005/8/layout/cycle5"/>
    <dgm:cxn modelId="{C7499586-D052-441D-BDA9-4A4EF68A4E61}" type="presOf" srcId="{B01A0500-6BF3-4D1E-BF2E-7832E36C655F}" destId="{0F544181-629F-4AED-AD1E-80D56BE886F1}" srcOrd="0" destOrd="0" presId="urn:microsoft.com/office/officeart/2005/8/layout/cycle5"/>
    <dgm:cxn modelId="{10CD21DB-0062-4B14-94C6-4B7F1FFCD85F}" type="presOf" srcId="{6B81E12D-5666-44E3-9940-314409DE4D75}" destId="{98802BBD-1735-4FED-865B-B0301E7221C5}" srcOrd="0" destOrd="0" presId="urn:microsoft.com/office/officeart/2005/8/layout/cycle5"/>
    <dgm:cxn modelId="{80383466-2E5A-47D8-BAB4-0DE344944BE6}" type="presOf" srcId="{A308B094-3CB3-4C70-88F2-4560EE1DE942}" destId="{6AFE8245-390D-476D-99EF-B6F52FAF7A10}" srcOrd="0" destOrd="0" presId="urn:microsoft.com/office/officeart/2005/8/layout/cycle5"/>
    <dgm:cxn modelId="{72E00486-9470-43F1-90A1-6718168EA7E0}" type="presOf" srcId="{599F0008-2B4A-4FE8-A8C1-A7AFD7A00D45}" destId="{F2175CA8-8E4C-424A-A0CD-EF77EA8E645F}" srcOrd="0" destOrd="0" presId="urn:microsoft.com/office/officeart/2005/8/layout/cycle5"/>
    <dgm:cxn modelId="{FEDE2E9C-151C-4B34-B37C-34B3E391CCF4}" type="presOf" srcId="{1BA714F1-711E-4973-8D02-32F9A41070E8}" destId="{2E63C617-C4FC-4C59-9541-B1E77FE44C1D}" srcOrd="0" destOrd="0" presId="urn:microsoft.com/office/officeart/2005/8/layout/cycle5"/>
    <dgm:cxn modelId="{225B3510-7C16-4F5B-96C8-C5894D41B211}" type="presOf" srcId="{D4363AB2-A926-4820-8D33-B18966B522B0}" destId="{E26CCB6F-516C-4DD6-A19E-FAECDED6D840}" srcOrd="0" destOrd="0" presId="urn:microsoft.com/office/officeart/2005/8/layout/cycle5"/>
    <dgm:cxn modelId="{3D756AD5-54EA-4242-9FC2-139530F454C4}" type="presOf" srcId="{E2155A23-D2D6-4BD0-A586-7A1553C4591D}" destId="{D40F968B-B974-4AF6-B21B-60DC049E0307}" srcOrd="0" destOrd="0" presId="urn:microsoft.com/office/officeart/2005/8/layout/cycle5"/>
    <dgm:cxn modelId="{B17440C2-3943-4306-91B8-662D9F1C4135}" type="presOf" srcId="{9E1E01F0-9FE3-4B86-9366-C3569430645A}" destId="{1CDAE346-F54E-4DC8-82BC-4CA42C897137}" srcOrd="0" destOrd="0" presId="urn:microsoft.com/office/officeart/2005/8/layout/cycle5"/>
    <dgm:cxn modelId="{C6C77936-F88C-433D-A1B3-D75292E6EBA2}" type="presParOf" srcId="{1CDAE346-F54E-4DC8-82BC-4CA42C897137}" destId="{E26CCB6F-516C-4DD6-A19E-FAECDED6D840}" srcOrd="0" destOrd="0" presId="urn:microsoft.com/office/officeart/2005/8/layout/cycle5"/>
    <dgm:cxn modelId="{3C7F763D-7486-4C01-A709-1CDDBBCC8D1B}" type="presParOf" srcId="{1CDAE346-F54E-4DC8-82BC-4CA42C897137}" destId="{DF01DCF7-38D1-4FC5-953C-B6336092C265}" srcOrd="1" destOrd="0" presId="urn:microsoft.com/office/officeart/2005/8/layout/cycle5"/>
    <dgm:cxn modelId="{65B3D394-81D5-4AA3-93FA-13711FB9E17C}" type="presParOf" srcId="{1CDAE346-F54E-4DC8-82BC-4CA42C897137}" destId="{6E98C992-565C-424F-BFC6-17ED108C5828}" srcOrd="2" destOrd="0" presId="urn:microsoft.com/office/officeart/2005/8/layout/cycle5"/>
    <dgm:cxn modelId="{C23BB296-8AF3-4109-B897-7439A728CED3}" type="presParOf" srcId="{1CDAE346-F54E-4DC8-82BC-4CA42C897137}" destId="{CEDA3A4D-B949-42BA-846A-993A6D6D3BDC}" srcOrd="3" destOrd="0" presId="urn:microsoft.com/office/officeart/2005/8/layout/cycle5"/>
    <dgm:cxn modelId="{2AE7B71E-D611-4988-BE42-8C26CFCFF176}" type="presParOf" srcId="{1CDAE346-F54E-4DC8-82BC-4CA42C897137}" destId="{40531173-03FC-40F4-A09E-1D317A43214A}" srcOrd="4" destOrd="0" presId="urn:microsoft.com/office/officeart/2005/8/layout/cycle5"/>
    <dgm:cxn modelId="{C5F3D8A3-4FAE-4962-97CA-4DC105FE25E8}" type="presParOf" srcId="{1CDAE346-F54E-4DC8-82BC-4CA42C897137}" destId="{DA4835EB-1A24-470A-A82C-D39CEC15151C}" srcOrd="5" destOrd="0" presId="urn:microsoft.com/office/officeart/2005/8/layout/cycle5"/>
    <dgm:cxn modelId="{F65749D2-D3ED-4638-92F1-0794A0C2FFAC}" type="presParOf" srcId="{1CDAE346-F54E-4DC8-82BC-4CA42C897137}" destId="{91890D4D-0BE4-4284-8CA9-2CE2E2DF896A}" srcOrd="6" destOrd="0" presId="urn:microsoft.com/office/officeart/2005/8/layout/cycle5"/>
    <dgm:cxn modelId="{64ED7B85-05C2-4C89-8EB5-23BF1C8125BD}" type="presParOf" srcId="{1CDAE346-F54E-4DC8-82BC-4CA42C897137}" destId="{7D102480-2571-4D55-AE7C-8DC08CF52C8A}" srcOrd="7" destOrd="0" presId="urn:microsoft.com/office/officeart/2005/8/layout/cycle5"/>
    <dgm:cxn modelId="{C1B88856-366C-481A-83D1-09845AD086FD}" type="presParOf" srcId="{1CDAE346-F54E-4DC8-82BC-4CA42C897137}" destId="{98802BBD-1735-4FED-865B-B0301E7221C5}" srcOrd="8" destOrd="0" presId="urn:microsoft.com/office/officeart/2005/8/layout/cycle5"/>
    <dgm:cxn modelId="{807FDA24-6DEA-481A-84F8-39A11931F8CA}" type="presParOf" srcId="{1CDAE346-F54E-4DC8-82BC-4CA42C897137}" destId="{D40F968B-B974-4AF6-B21B-60DC049E0307}" srcOrd="9" destOrd="0" presId="urn:microsoft.com/office/officeart/2005/8/layout/cycle5"/>
    <dgm:cxn modelId="{A0067926-ED4A-487C-B49E-E23FDCDE9BAD}" type="presParOf" srcId="{1CDAE346-F54E-4DC8-82BC-4CA42C897137}" destId="{5BDBBD2D-5B58-451F-8FE2-16576F03F121}" srcOrd="10" destOrd="0" presId="urn:microsoft.com/office/officeart/2005/8/layout/cycle5"/>
    <dgm:cxn modelId="{353C34B8-F5EC-4EBB-A1FD-BE4FDB0A9E68}" type="presParOf" srcId="{1CDAE346-F54E-4DC8-82BC-4CA42C897137}" destId="{8EC659C9-7AC0-438F-A34F-2E919AC57273}" srcOrd="11" destOrd="0" presId="urn:microsoft.com/office/officeart/2005/8/layout/cycle5"/>
    <dgm:cxn modelId="{17A88698-C76C-4214-8BFA-6E4CECB924AB}" type="presParOf" srcId="{1CDAE346-F54E-4DC8-82BC-4CA42C897137}" destId="{F4A7887C-4002-41DE-B156-C29220122301}" srcOrd="12" destOrd="0" presId="urn:microsoft.com/office/officeart/2005/8/layout/cycle5"/>
    <dgm:cxn modelId="{CF98B21E-809E-446D-90A1-55E7D93B0064}" type="presParOf" srcId="{1CDAE346-F54E-4DC8-82BC-4CA42C897137}" destId="{CFDBF307-3E6E-4C3E-8051-48FE4623AC0A}" srcOrd="13" destOrd="0" presId="urn:microsoft.com/office/officeart/2005/8/layout/cycle5"/>
    <dgm:cxn modelId="{33756512-B542-4617-BFD4-292CFBEC132D}" type="presParOf" srcId="{1CDAE346-F54E-4DC8-82BC-4CA42C897137}" destId="{6AFE8245-390D-476D-99EF-B6F52FAF7A10}" srcOrd="14" destOrd="0" presId="urn:microsoft.com/office/officeart/2005/8/layout/cycle5"/>
    <dgm:cxn modelId="{707CBA26-7457-4A71-B5E5-E38C72268E20}" type="presParOf" srcId="{1CDAE346-F54E-4DC8-82BC-4CA42C897137}" destId="{E93086BD-C14B-4697-BD1B-D10BEE54E944}" srcOrd="15" destOrd="0" presId="urn:microsoft.com/office/officeart/2005/8/layout/cycle5"/>
    <dgm:cxn modelId="{3AC332C2-4B36-4FDE-9C57-B07FB09FC992}" type="presParOf" srcId="{1CDAE346-F54E-4DC8-82BC-4CA42C897137}" destId="{3AEEC628-7403-4AA3-AADA-073DF889B78B}" srcOrd="16" destOrd="0" presId="urn:microsoft.com/office/officeart/2005/8/layout/cycle5"/>
    <dgm:cxn modelId="{9FB772D0-BF60-43CA-BB91-FD31443BB81B}" type="presParOf" srcId="{1CDAE346-F54E-4DC8-82BC-4CA42C897137}" destId="{0F544181-629F-4AED-AD1E-80D56BE886F1}" srcOrd="17" destOrd="0" presId="urn:microsoft.com/office/officeart/2005/8/layout/cycle5"/>
    <dgm:cxn modelId="{DF99D45E-83EE-42DE-AF12-D231472B5122}" type="presParOf" srcId="{1CDAE346-F54E-4DC8-82BC-4CA42C897137}" destId="{B5EA6FA2-D700-4668-AEA3-D8AE51394E7B}" srcOrd="18" destOrd="0" presId="urn:microsoft.com/office/officeart/2005/8/layout/cycle5"/>
    <dgm:cxn modelId="{20DA271B-68EB-484B-857C-4EAB947C8534}" type="presParOf" srcId="{1CDAE346-F54E-4DC8-82BC-4CA42C897137}" destId="{E13152C8-2166-46F3-B330-A683D57AD6D6}" srcOrd="19" destOrd="0" presId="urn:microsoft.com/office/officeart/2005/8/layout/cycle5"/>
    <dgm:cxn modelId="{1CC120EB-4F41-4B37-BFB4-B9ED5615B17C}" type="presParOf" srcId="{1CDAE346-F54E-4DC8-82BC-4CA42C897137}" destId="{2E63C617-C4FC-4C59-9541-B1E77FE44C1D}" srcOrd="20" destOrd="0" presId="urn:microsoft.com/office/officeart/2005/8/layout/cycle5"/>
    <dgm:cxn modelId="{7D37149B-0BB2-460C-8A5D-8CE937C2D720}" type="presParOf" srcId="{1CDAE346-F54E-4DC8-82BC-4CA42C897137}" destId="{B76F8119-C111-4863-ABA2-0505A4CEAC49}" srcOrd="21" destOrd="0" presId="urn:microsoft.com/office/officeart/2005/8/layout/cycle5"/>
    <dgm:cxn modelId="{CD18A3C3-D4E7-430C-8DAA-799C86B4FDE2}" type="presParOf" srcId="{1CDAE346-F54E-4DC8-82BC-4CA42C897137}" destId="{A9007918-E575-45C1-A87D-46374A110D9D}" srcOrd="22" destOrd="0" presId="urn:microsoft.com/office/officeart/2005/8/layout/cycle5"/>
    <dgm:cxn modelId="{6566F12C-6928-48ED-8487-7B0306EBA072}" type="presParOf" srcId="{1CDAE346-F54E-4DC8-82BC-4CA42C897137}" destId="{F2175CA8-8E4C-424A-A0CD-EF77EA8E645F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3BEF0-3EC1-4663-AE7F-0A223424ABBB}">
      <dsp:nvSpPr>
        <dsp:cNvPr id="0" name=""/>
        <dsp:cNvSpPr/>
      </dsp:nvSpPr>
      <dsp:spPr>
        <a:xfrm>
          <a:off x="4811126" y="2423"/>
          <a:ext cx="1339434" cy="870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3627" y="44924"/>
        <a:ext cx="1254432" cy="785630"/>
      </dsp:txXfrm>
    </dsp:sp>
    <dsp:sp modelId="{AACF3C37-93A9-44EB-A8C2-4C6E086B26CA}">
      <dsp:nvSpPr>
        <dsp:cNvPr id="0" name=""/>
        <dsp:cNvSpPr/>
      </dsp:nvSpPr>
      <dsp:spPr>
        <a:xfrm>
          <a:off x="3742034" y="437739"/>
          <a:ext cx="3477618" cy="3477618"/>
        </a:xfrm>
        <a:custGeom>
          <a:avLst/>
          <a:gdLst/>
          <a:ahLst/>
          <a:cxnLst/>
          <a:rect l="0" t="0" r="0" b="0"/>
          <a:pathLst>
            <a:path>
              <a:moveTo>
                <a:pt x="2417720" y="138016"/>
              </a:moveTo>
              <a:arcTo wR="1738809" hR="1738809" stAng="17578935" swAng="196061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C77B8-ACF7-4846-A657-6A152493E8CC}">
      <dsp:nvSpPr>
        <dsp:cNvPr id="0" name=""/>
        <dsp:cNvSpPr/>
      </dsp:nvSpPr>
      <dsp:spPr>
        <a:xfrm>
          <a:off x="6464832" y="1203911"/>
          <a:ext cx="1339434" cy="870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7333" y="1246412"/>
        <a:ext cx="1254432" cy="785630"/>
      </dsp:txXfrm>
    </dsp:sp>
    <dsp:sp modelId="{78FEF4ED-DFCE-4888-ABAF-6FFB9A34B3C5}">
      <dsp:nvSpPr>
        <dsp:cNvPr id="0" name=""/>
        <dsp:cNvSpPr/>
      </dsp:nvSpPr>
      <dsp:spPr>
        <a:xfrm>
          <a:off x="3742034" y="437739"/>
          <a:ext cx="3477618" cy="3477618"/>
        </a:xfrm>
        <a:custGeom>
          <a:avLst/>
          <a:gdLst/>
          <a:ahLst/>
          <a:cxnLst/>
          <a:rect l="0" t="0" r="0" b="0"/>
          <a:pathLst>
            <a:path>
              <a:moveTo>
                <a:pt x="3475241" y="1647915"/>
              </a:moveTo>
              <a:arcTo wR="1738809" hR="1738809" stAng="21420214" swAng="219559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DD9FC-44F9-4F21-9911-C43733263ECC}">
      <dsp:nvSpPr>
        <dsp:cNvPr id="0" name=""/>
        <dsp:cNvSpPr/>
      </dsp:nvSpPr>
      <dsp:spPr>
        <a:xfrm>
          <a:off x="5833172" y="3147959"/>
          <a:ext cx="1339434" cy="870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অজ্ঞতা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75673" y="3190460"/>
        <a:ext cx="1254432" cy="785630"/>
      </dsp:txXfrm>
    </dsp:sp>
    <dsp:sp modelId="{1DCD8058-B0E6-4FD0-83EA-BBF44483834E}">
      <dsp:nvSpPr>
        <dsp:cNvPr id="0" name=""/>
        <dsp:cNvSpPr/>
      </dsp:nvSpPr>
      <dsp:spPr>
        <a:xfrm>
          <a:off x="3742034" y="437739"/>
          <a:ext cx="3477618" cy="3477618"/>
        </a:xfrm>
        <a:custGeom>
          <a:avLst/>
          <a:gdLst/>
          <a:ahLst/>
          <a:cxnLst/>
          <a:rect l="0" t="0" r="0" b="0"/>
          <a:pathLst>
            <a:path>
              <a:moveTo>
                <a:pt x="2084235" y="3442962"/>
              </a:moveTo>
              <a:arcTo wR="1738809" hR="1738809" stAng="4712495" swAng="137500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AC46D-D927-43CB-AF53-42F5FB04FDD8}">
      <dsp:nvSpPr>
        <dsp:cNvPr id="0" name=""/>
        <dsp:cNvSpPr/>
      </dsp:nvSpPr>
      <dsp:spPr>
        <a:xfrm>
          <a:off x="3789079" y="3147959"/>
          <a:ext cx="1339434" cy="870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মলিনতা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1580" y="3190460"/>
        <a:ext cx="1254432" cy="785630"/>
      </dsp:txXfrm>
    </dsp:sp>
    <dsp:sp modelId="{720D5356-0E9F-4A34-B62D-A90977330ABE}">
      <dsp:nvSpPr>
        <dsp:cNvPr id="0" name=""/>
        <dsp:cNvSpPr/>
      </dsp:nvSpPr>
      <dsp:spPr>
        <a:xfrm>
          <a:off x="3742034" y="437739"/>
          <a:ext cx="3477618" cy="3477618"/>
        </a:xfrm>
        <a:custGeom>
          <a:avLst/>
          <a:gdLst/>
          <a:ahLst/>
          <a:cxnLst/>
          <a:rect l="0" t="0" r="0" b="0"/>
          <a:pathLst>
            <a:path>
              <a:moveTo>
                <a:pt x="290463" y="2700969"/>
              </a:moveTo>
              <a:arcTo wR="1738809" hR="1738809" stAng="8784195" swAng="219559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E5CB2-7901-4F53-9F07-80F2C37A341F}">
      <dsp:nvSpPr>
        <dsp:cNvPr id="0" name=""/>
        <dsp:cNvSpPr/>
      </dsp:nvSpPr>
      <dsp:spPr>
        <a:xfrm>
          <a:off x="3157420" y="1203911"/>
          <a:ext cx="1339434" cy="870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অলসতা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9921" y="1246412"/>
        <a:ext cx="1254432" cy="785630"/>
      </dsp:txXfrm>
    </dsp:sp>
    <dsp:sp modelId="{84F51B1E-50A9-4A81-B2A3-3ECECDACF678}">
      <dsp:nvSpPr>
        <dsp:cNvPr id="0" name=""/>
        <dsp:cNvSpPr/>
      </dsp:nvSpPr>
      <dsp:spPr>
        <a:xfrm>
          <a:off x="3742034" y="437739"/>
          <a:ext cx="3477618" cy="3477618"/>
        </a:xfrm>
        <a:custGeom>
          <a:avLst/>
          <a:gdLst/>
          <a:ahLst/>
          <a:cxnLst/>
          <a:rect l="0" t="0" r="0" b="0"/>
          <a:pathLst>
            <a:path>
              <a:moveTo>
                <a:pt x="303081" y="757919"/>
              </a:moveTo>
              <a:arcTo wR="1738809" hR="1738809" stAng="12860454" swAng="196061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D31EC-F3AB-4DC3-BBB7-E734D1591289}">
      <dsp:nvSpPr>
        <dsp:cNvPr id="0" name=""/>
        <dsp:cNvSpPr/>
      </dsp:nvSpPr>
      <dsp:spPr>
        <a:xfrm>
          <a:off x="4686588" y="1355"/>
          <a:ext cx="1574223" cy="1574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১৯৪৫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7128" y="231895"/>
        <a:ext cx="1113143" cy="1113143"/>
      </dsp:txXfrm>
    </dsp:sp>
    <dsp:sp modelId="{C916005B-4C31-45B5-980B-E0D4A1DC375B}">
      <dsp:nvSpPr>
        <dsp:cNvPr id="0" name=""/>
        <dsp:cNvSpPr/>
      </dsp:nvSpPr>
      <dsp:spPr>
        <a:xfrm rot="2160000">
          <a:off x="6210861" y="1210120"/>
          <a:ext cx="417659" cy="531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222826" y="1279556"/>
        <a:ext cx="292361" cy="318780"/>
      </dsp:txXfrm>
    </dsp:sp>
    <dsp:sp modelId="{805002D7-4904-4144-B7C4-676D8E562A1E}">
      <dsp:nvSpPr>
        <dsp:cNvPr id="0" name=""/>
        <dsp:cNvSpPr/>
      </dsp:nvSpPr>
      <dsp:spPr>
        <a:xfrm>
          <a:off x="6597697" y="1389857"/>
          <a:ext cx="1574223" cy="1574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১৯৪৬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28237" y="1620397"/>
        <a:ext cx="1113143" cy="1113143"/>
      </dsp:txXfrm>
    </dsp:sp>
    <dsp:sp modelId="{7E8A2F9B-889C-4545-B24F-70C241082846}">
      <dsp:nvSpPr>
        <dsp:cNvPr id="0" name=""/>
        <dsp:cNvSpPr/>
      </dsp:nvSpPr>
      <dsp:spPr>
        <a:xfrm rot="6480000">
          <a:off x="6814642" y="3023398"/>
          <a:ext cx="417659" cy="531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6896651" y="3070075"/>
        <a:ext cx="292361" cy="318780"/>
      </dsp:txXfrm>
    </dsp:sp>
    <dsp:sp modelId="{AB5EDAAC-E4FE-4642-8076-44B39698B87D}">
      <dsp:nvSpPr>
        <dsp:cNvPr id="0" name=""/>
        <dsp:cNvSpPr/>
      </dsp:nvSpPr>
      <dsp:spPr>
        <a:xfrm>
          <a:off x="5867718" y="3636501"/>
          <a:ext cx="1574223" cy="1574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১৯৪৬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দূর্ঘনা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98258" y="3867041"/>
        <a:ext cx="1113143" cy="1113143"/>
      </dsp:txXfrm>
    </dsp:sp>
    <dsp:sp modelId="{24AA0BEA-816F-4F23-9331-A6C746346CE1}">
      <dsp:nvSpPr>
        <dsp:cNvPr id="0" name=""/>
        <dsp:cNvSpPr/>
      </dsp:nvSpPr>
      <dsp:spPr>
        <a:xfrm rot="10800000">
          <a:off x="5276690" y="4157962"/>
          <a:ext cx="417659" cy="531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401988" y="4264222"/>
        <a:ext cx="292361" cy="318780"/>
      </dsp:txXfrm>
    </dsp:sp>
    <dsp:sp modelId="{A2F85666-F7EF-4B56-8279-D35B03D451A4}">
      <dsp:nvSpPr>
        <dsp:cNvPr id="0" name=""/>
        <dsp:cNvSpPr/>
      </dsp:nvSpPr>
      <dsp:spPr>
        <a:xfrm>
          <a:off x="3505457" y="3636501"/>
          <a:ext cx="1574223" cy="1574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১৯৪৬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স্বাস্থ্যসেবা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5997" y="3867041"/>
        <a:ext cx="1113143" cy="1113143"/>
      </dsp:txXfrm>
    </dsp:sp>
    <dsp:sp modelId="{8548E639-18DD-44B8-8744-211DB8FA49B9}">
      <dsp:nvSpPr>
        <dsp:cNvPr id="0" name=""/>
        <dsp:cNvSpPr/>
      </dsp:nvSpPr>
      <dsp:spPr>
        <a:xfrm rot="15120000">
          <a:off x="3722402" y="3045882"/>
          <a:ext cx="417659" cy="531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804411" y="3211725"/>
        <a:ext cx="292361" cy="318780"/>
      </dsp:txXfrm>
    </dsp:sp>
    <dsp:sp modelId="{22E94A3A-A789-4F39-BE7F-7DAB9B1AD8C8}">
      <dsp:nvSpPr>
        <dsp:cNvPr id="0" name=""/>
        <dsp:cNvSpPr/>
      </dsp:nvSpPr>
      <dsp:spPr>
        <a:xfrm>
          <a:off x="2775479" y="1389857"/>
          <a:ext cx="1574223" cy="1574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১৯৪৮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জাতিয়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06019" y="1620397"/>
        <a:ext cx="1113143" cy="1113143"/>
      </dsp:txXfrm>
    </dsp:sp>
    <dsp:sp modelId="{C0E7960A-E40A-4EC0-AC50-F2856B3CF613}">
      <dsp:nvSpPr>
        <dsp:cNvPr id="0" name=""/>
        <dsp:cNvSpPr/>
      </dsp:nvSpPr>
      <dsp:spPr>
        <a:xfrm rot="19440000">
          <a:off x="4299752" y="1224015"/>
          <a:ext cx="417659" cy="531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311717" y="1367099"/>
        <a:ext cx="292361" cy="318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CCB6F-516C-4DD6-A19E-FAECDED6D840}">
      <dsp:nvSpPr>
        <dsp:cNvPr id="0" name=""/>
        <dsp:cNvSpPr/>
      </dsp:nvSpPr>
      <dsp:spPr>
        <a:xfrm>
          <a:off x="4925127" y="4125"/>
          <a:ext cx="1097145" cy="713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9940" y="38938"/>
        <a:ext cx="1027519" cy="643518"/>
      </dsp:txXfrm>
    </dsp:sp>
    <dsp:sp modelId="{6E98C992-565C-424F-BFC6-17ED108C5828}">
      <dsp:nvSpPr>
        <dsp:cNvPr id="0" name=""/>
        <dsp:cNvSpPr/>
      </dsp:nvSpPr>
      <dsp:spPr>
        <a:xfrm>
          <a:off x="2999123" y="360698"/>
          <a:ext cx="4949153" cy="4949153"/>
        </a:xfrm>
        <a:custGeom>
          <a:avLst/>
          <a:gdLst/>
          <a:ahLst/>
          <a:cxnLst/>
          <a:rect l="0" t="0" r="0" b="0"/>
          <a:pathLst>
            <a:path>
              <a:moveTo>
                <a:pt x="3158470" y="96379"/>
              </a:moveTo>
              <a:arcTo wR="2474576" hR="2474576" stAng="17162612" swAng="58566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A3A4D-B949-42BA-846A-993A6D6D3BDC}">
      <dsp:nvSpPr>
        <dsp:cNvPr id="0" name=""/>
        <dsp:cNvSpPr/>
      </dsp:nvSpPr>
      <dsp:spPr>
        <a:xfrm>
          <a:off x="6674917" y="483915"/>
          <a:ext cx="1097145" cy="1203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সম্পুরক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28475" y="537473"/>
        <a:ext cx="990029" cy="1096023"/>
      </dsp:txXfrm>
    </dsp:sp>
    <dsp:sp modelId="{DA4835EB-1A24-470A-A82C-D39CEC15151C}">
      <dsp:nvSpPr>
        <dsp:cNvPr id="0" name=""/>
        <dsp:cNvSpPr/>
      </dsp:nvSpPr>
      <dsp:spPr>
        <a:xfrm>
          <a:off x="2999123" y="360698"/>
          <a:ext cx="4949153" cy="4949153"/>
        </a:xfrm>
        <a:custGeom>
          <a:avLst/>
          <a:gdLst/>
          <a:ahLst/>
          <a:cxnLst/>
          <a:rect l="0" t="0" r="0" b="0"/>
          <a:pathLst>
            <a:path>
              <a:moveTo>
                <a:pt x="4738851" y="1476283"/>
              </a:moveTo>
              <a:arcTo wR="2474576" hR="2474576" stAng="20172472" swAng="699208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90D4D-0BE4-4284-8CA9-2CE2E2DF896A}">
      <dsp:nvSpPr>
        <dsp:cNvPr id="0" name=""/>
        <dsp:cNvSpPr/>
      </dsp:nvSpPr>
      <dsp:spPr>
        <a:xfrm>
          <a:off x="7399704" y="2478702"/>
          <a:ext cx="1097145" cy="713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34517" y="2513515"/>
        <a:ext cx="1027519" cy="643518"/>
      </dsp:txXfrm>
    </dsp:sp>
    <dsp:sp modelId="{98802BBD-1735-4FED-865B-B0301E7221C5}">
      <dsp:nvSpPr>
        <dsp:cNvPr id="0" name=""/>
        <dsp:cNvSpPr/>
      </dsp:nvSpPr>
      <dsp:spPr>
        <a:xfrm>
          <a:off x="2999123" y="360698"/>
          <a:ext cx="4949153" cy="4949153"/>
        </a:xfrm>
        <a:custGeom>
          <a:avLst/>
          <a:gdLst/>
          <a:ahLst/>
          <a:cxnLst/>
          <a:rect l="0" t="0" r="0" b="0"/>
          <a:pathLst>
            <a:path>
              <a:moveTo>
                <a:pt x="4888708" y="3018173"/>
              </a:moveTo>
              <a:arcTo wR="2474576" hR="2474576" stAng="761388" swAng="801168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F968B-B974-4AF6-B21B-60DC049E0307}">
      <dsp:nvSpPr>
        <dsp:cNvPr id="0" name=""/>
        <dsp:cNvSpPr/>
      </dsp:nvSpPr>
      <dsp:spPr>
        <a:xfrm>
          <a:off x="6674917" y="4089265"/>
          <a:ext cx="1097145" cy="991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দূর্ঘটনা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23323" y="4137671"/>
        <a:ext cx="1000333" cy="894786"/>
      </dsp:txXfrm>
    </dsp:sp>
    <dsp:sp modelId="{8EC659C9-7AC0-438F-A34F-2E919AC57273}">
      <dsp:nvSpPr>
        <dsp:cNvPr id="0" name=""/>
        <dsp:cNvSpPr/>
      </dsp:nvSpPr>
      <dsp:spPr>
        <a:xfrm>
          <a:off x="2999123" y="360698"/>
          <a:ext cx="4949153" cy="4949153"/>
        </a:xfrm>
        <a:custGeom>
          <a:avLst/>
          <a:gdLst/>
          <a:ahLst/>
          <a:cxnLst/>
          <a:rect l="0" t="0" r="0" b="0"/>
          <a:pathLst>
            <a:path>
              <a:moveTo>
                <a:pt x="3551768" y="4702398"/>
              </a:moveTo>
              <a:arcTo wR="2474576" hR="2474576" stAng="3851724" swAng="585664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7887C-4002-41DE-B156-C29220122301}">
      <dsp:nvSpPr>
        <dsp:cNvPr id="0" name=""/>
        <dsp:cNvSpPr/>
      </dsp:nvSpPr>
      <dsp:spPr>
        <a:xfrm>
          <a:off x="4925127" y="4953279"/>
          <a:ext cx="1097145" cy="713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সম্পুরক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9940" y="4988092"/>
        <a:ext cx="1027519" cy="643518"/>
      </dsp:txXfrm>
    </dsp:sp>
    <dsp:sp modelId="{6AFE8245-390D-476D-99EF-B6F52FAF7A10}">
      <dsp:nvSpPr>
        <dsp:cNvPr id="0" name=""/>
        <dsp:cNvSpPr/>
      </dsp:nvSpPr>
      <dsp:spPr>
        <a:xfrm>
          <a:off x="2999123" y="360698"/>
          <a:ext cx="4949153" cy="4949153"/>
        </a:xfrm>
        <a:custGeom>
          <a:avLst/>
          <a:gdLst/>
          <a:ahLst/>
          <a:cxnLst/>
          <a:rect l="0" t="0" r="0" b="0"/>
          <a:pathLst>
            <a:path>
              <a:moveTo>
                <a:pt x="1769239" y="4846502"/>
              </a:moveTo>
              <a:arcTo wR="2474576" hR="2474576" stAng="6393651" swAng="68062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086BD-C14B-4697-BD1B-D10BEE54E944}">
      <dsp:nvSpPr>
        <dsp:cNvPr id="0" name=""/>
        <dsp:cNvSpPr/>
      </dsp:nvSpPr>
      <dsp:spPr>
        <a:xfrm>
          <a:off x="3175337" y="4228492"/>
          <a:ext cx="1097145" cy="713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যুদ্দ্ব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0150" y="4263305"/>
        <a:ext cx="1027519" cy="643518"/>
      </dsp:txXfrm>
    </dsp:sp>
    <dsp:sp modelId="{0F544181-629F-4AED-AD1E-80D56BE886F1}">
      <dsp:nvSpPr>
        <dsp:cNvPr id="0" name=""/>
        <dsp:cNvSpPr/>
      </dsp:nvSpPr>
      <dsp:spPr>
        <a:xfrm>
          <a:off x="2999123" y="360698"/>
          <a:ext cx="4949153" cy="4949153"/>
        </a:xfrm>
        <a:custGeom>
          <a:avLst/>
          <a:gdLst/>
          <a:ahLst/>
          <a:cxnLst/>
          <a:rect l="0" t="0" r="0" b="0"/>
          <a:pathLst>
            <a:path>
              <a:moveTo>
                <a:pt x="312630" y="3678536"/>
              </a:moveTo>
              <a:arcTo wR="2474576" hR="2474576" stAng="9053227" swAng="94059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A6FA2-D700-4668-AEA3-D8AE51394E7B}">
      <dsp:nvSpPr>
        <dsp:cNvPr id="0" name=""/>
        <dsp:cNvSpPr/>
      </dsp:nvSpPr>
      <dsp:spPr>
        <a:xfrm>
          <a:off x="2450550" y="2478702"/>
          <a:ext cx="1097145" cy="713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জনস্বাস্থ্য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বীমা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5363" y="2513515"/>
        <a:ext cx="1027519" cy="643518"/>
      </dsp:txXfrm>
    </dsp:sp>
    <dsp:sp modelId="{2E63C617-C4FC-4C59-9541-B1E77FE44C1D}">
      <dsp:nvSpPr>
        <dsp:cNvPr id="0" name=""/>
        <dsp:cNvSpPr/>
      </dsp:nvSpPr>
      <dsp:spPr>
        <a:xfrm>
          <a:off x="2999123" y="360698"/>
          <a:ext cx="4949153" cy="4949153"/>
        </a:xfrm>
        <a:custGeom>
          <a:avLst/>
          <a:gdLst/>
          <a:ahLst/>
          <a:cxnLst/>
          <a:rect l="0" t="0" r="0" b="0"/>
          <a:pathLst>
            <a:path>
              <a:moveTo>
                <a:pt x="67732" y="1899571"/>
              </a:moveTo>
              <a:arcTo wR="2474576" hR="2474576" stAng="11606181" swAng="94059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F8119-C111-4863-ABA2-0505A4CEAC49}">
      <dsp:nvSpPr>
        <dsp:cNvPr id="0" name=""/>
        <dsp:cNvSpPr/>
      </dsp:nvSpPr>
      <dsp:spPr>
        <a:xfrm>
          <a:off x="3175337" y="728912"/>
          <a:ext cx="1097145" cy="713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0150" y="763725"/>
        <a:ext cx="1027519" cy="643518"/>
      </dsp:txXfrm>
    </dsp:sp>
    <dsp:sp modelId="{F2175CA8-8E4C-424A-A0CD-EF77EA8E645F}">
      <dsp:nvSpPr>
        <dsp:cNvPr id="0" name=""/>
        <dsp:cNvSpPr/>
      </dsp:nvSpPr>
      <dsp:spPr>
        <a:xfrm>
          <a:off x="2999123" y="360698"/>
          <a:ext cx="4949153" cy="4949153"/>
        </a:xfrm>
        <a:custGeom>
          <a:avLst/>
          <a:gdLst/>
          <a:ahLst/>
          <a:cxnLst/>
          <a:rect l="0" t="0" r="0" b="0"/>
          <a:pathLst>
            <a:path>
              <a:moveTo>
                <a:pt x="1316475" y="287722"/>
              </a:moveTo>
              <a:arcTo wR="2474576" hR="2474576" stAng="14525728" swAng="68062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89" y="1658982"/>
            <a:ext cx="6858000" cy="4885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311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13922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সুপারিশমালাসমুহ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3128"/>
            <a:ext cx="11013923" cy="1162594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অভাব,রোগ,অজ্ঞতা,মলিলনা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অলসতা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প্রতিবন্দ্বকের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দৈত্যের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6810" y="3201200"/>
            <a:ext cx="738051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একীভূত,সমন্বিত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কর্মসুচি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393" y="5286601"/>
            <a:ext cx="5185955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কর্মসুচি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236" y="5972924"/>
            <a:ext cx="293914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সাপ্তাহিক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393" y="3925768"/>
            <a:ext cx="518595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কর্মসুচি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393" y="4612091"/>
            <a:ext cx="518595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22036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1629159"/>
            <a:ext cx="6844937" cy="3818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47701" y="5682343"/>
            <a:ext cx="577378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সুপারিশমালাসমুহ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99" y="361406"/>
            <a:ext cx="10517535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1264194"/>
            <a:ext cx="7720148" cy="4810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23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48608" cy="1320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প্রনীত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নিরাপত্তামুলক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কর্মসুচি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03237"/>
              </p:ext>
            </p:extLst>
          </p:nvPr>
        </p:nvGraphicFramePr>
        <p:xfrm>
          <a:off x="677863" y="1423852"/>
          <a:ext cx="10947400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494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35131"/>
            <a:ext cx="10948609" cy="1240971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916583"/>
              </p:ext>
            </p:extLst>
          </p:nvPr>
        </p:nvGraphicFramePr>
        <p:xfrm>
          <a:off x="677863" y="992188"/>
          <a:ext cx="10947400" cy="567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947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13477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96" y="1550782"/>
            <a:ext cx="6153150" cy="35698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957497" y="5381897"/>
            <a:ext cx="615315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13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43214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24321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পঞ্চদৈত্য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সুপারিশমালা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নিরাপত্তামুলক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কর্মসুচির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বিssভারিজ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3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00414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10699750" cy="3881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পঞ্চদৈত্য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অভাব,রোগ,অজ্ঞতা,মলিনতা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অলসতা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সুপারিশমালা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কর্মসুচি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নিরাপত্তামুলক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কর্মসুচির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১৯৪৫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১৯৪৬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জাতিয়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যুদ্দ্ব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জাতিয়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3632"/>
            <a:ext cx="10948608" cy="105668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6" y="1651136"/>
            <a:ext cx="6466114" cy="3116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7" y="494040"/>
            <a:ext cx="1371600" cy="95627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7" y="494040"/>
            <a:ext cx="1476103" cy="105668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52206" y="5097405"/>
            <a:ext cx="6466114" cy="124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66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04473" cy="931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1" y="1541417"/>
            <a:ext cx="762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2316480"/>
            <a:ext cx="6544492" cy="310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67152" y="5840548"/>
            <a:ext cx="226640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771571"/>
            <a:ext cx="2429692" cy="814251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40" y="771571"/>
            <a:ext cx="2314567" cy="2169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76" y="771571"/>
            <a:ext cx="2197693" cy="2169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1170" y="2941319"/>
            <a:ext cx="4955677" cy="3916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600" smtClean="0">
                <a:latin typeface="NikoshBAN" panose="02000000000000000000" pitchFamily="2" charset="0"/>
                <a:cs typeface="NikoshBAN" panose="02000000000000000000" pitchFamily="2" charset="0"/>
              </a:rPr>
              <a:t>এম,এ হান্নান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  বি,এস,এস (অনার্স) এম,এস,এস (মাস্টার্স)। 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কুমিল্লা ভিক্টোরিয়া সরকারি কলেজ,কুমিল্লা। 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বি,এ (ফাযিল)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ইসলামি বিশ্ববিদ্যালয়,কুষ্টিয়া।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2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সমাজকর্ম বিভাগ 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আগানগর ডিগ্রি কলেজ,বরুড়া,কুমিল্লা।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মোবাইলঃ০১৮৬৬-৭৪১৬১১</a:t>
            </a:r>
          </a:p>
          <a:p>
            <a:pPr marL="0" indent="0">
              <a:buFont typeface="Wingdings 3" charset="2"/>
              <a:buNone/>
            </a:pPr>
            <a:r>
              <a:rPr lang="en-US" sz="220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200" smtClean="0">
                <a:latin typeface="+mj-lt"/>
                <a:cs typeface="NikoshBAN" panose="02000000000000000000" pitchFamily="2" charset="0"/>
              </a:rPr>
              <a:t>ই-মেইলঃrmhannan74@gmail.com</a:t>
            </a:r>
          </a:p>
          <a:p>
            <a:pPr marL="0" indent="0">
              <a:buFont typeface="Wingdings 3" charset="2"/>
              <a:buNone/>
            </a:pP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643593" y="3050178"/>
            <a:ext cx="4895057" cy="2181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Font typeface="Wingdings 3" charset="2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 3" charset="2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১৯৪২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Font typeface="Wingdings 3" charset="2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/০4/২০২১ </a:t>
            </a:r>
            <a:endParaRPr lang="en-US" sz="2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60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035" y="323780"/>
            <a:ext cx="10204027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330" y="1413747"/>
            <a:ext cx="628694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শিক্ষার্থীরা,তোমরা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580FC-6EB8-4345-8671-21D1D1C03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993"/>
            <a:ext cx="4611189" cy="4781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FE760C-6AE1-495E-A6EF-860A21F6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612" y="2076994"/>
            <a:ext cx="3605182" cy="4781006"/>
          </a:xfrm>
          <a:prstGeom prst="rect">
            <a:avLst/>
          </a:prstGeom>
          <a:ln>
            <a:solidFill>
              <a:srgbClr val="6600CC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AA9F1-51E9-4823-AA74-C707C13CD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217" y="2076993"/>
            <a:ext cx="3452783" cy="4781007"/>
          </a:xfrm>
          <a:prstGeom prst="rect">
            <a:avLst/>
          </a:prstGeom>
          <a:ln>
            <a:solidFill>
              <a:srgbClr val="6600CC"/>
            </a:solidFill>
          </a:ln>
        </p:spPr>
      </p:pic>
    </p:spTree>
    <p:extLst>
      <p:ext uri="{BB962C8B-B14F-4D97-AF65-F5344CB8AC3E}">
        <p14:creationId xmlns:p14="http://schemas.microsoft.com/office/powerpoint/2010/main" val="421703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71" y="259806"/>
            <a:ext cx="10622036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১৯৪২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580FC-6EB8-4345-8671-21D1D1C03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606"/>
            <a:ext cx="4517044" cy="5277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E760C-6AE1-495E-A6EF-860A21F6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423" y="1580606"/>
            <a:ext cx="3605182" cy="5277394"/>
          </a:xfrm>
          <a:prstGeom prst="rect">
            <a:avLst/>
          </a:prstGeom>
          <a:ln>
            <a:solidFill>
              <a:srgbClr val="6600CC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AA9F1-51E9-4823-AA74-C707C13CD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984" y="1580607"/>
            <a:ext cx="3437016" cy="5277394"/>
          </a:xfrm>
          <a:prstGeom prst="rect">
            <a:avLst/>
          </a:prstGeom>
          <a:ln>
            <a:solidFill>
              <a:srgbClr val="6600CC"/>
            </a:solidFill>
          </a:ln>
        </p:spPr>
      </p:pic>
    </p:spTree>
    <p:extLst>
      <p:ext uri="{BB962C8B-B14F-4D97-AF65-F5344CB8AC3E}">
        <p14:creationId xmlns:p14="http://schemas.microsoft.com/office/powerpoint/2010/main" val="3201742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61672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6" y="2160589"/>
            <a:ext cx="8856617" cy="44492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গুরোত্বপূর্ন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পঞ্চদৈত্য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সুপারিশমালাসমুহ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বৈশিষ্ট্যসমুহ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৫।বিভারিজ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নিরাপত্তামুলক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কর্মসুচি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60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26540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536"/>
            <a:ext cx="12192000" cy="549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3853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0"/>
            <a:ext cx="588264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7725"/>
            <a:ext cx="6074229" cy="546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214846" y="195943"/>
            <a:ext cx="364453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8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86906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1816531"/>
            <a:ext cx="6257108" cy="3565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04827" y="5773783"/>
            <a:ext cx="3931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বিভারিজ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91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10961673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পঞ্চদৈত্য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39774"/>
              </p:ext>
            </p:extLst>
          </p:nvPr>
        </p:nvGraphicFramePr>
        <p:xfrm>
          <a:off x="978308" y="1930400"/>
          <a:ext cx="10961687" cy="407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66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394</TotalTime>
  <Words>477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NikoshBAN</vt:lpstr>
      <vt:lpstr>Trebuchet MS</vt:lpstr>
      <vt:lpstr>Wingdings 3</vt:lpstr>
      <vt:lpstr>Facet</vt:lpstr>
      <vt:lpstr>   আজকের ক্লাসে সবাইকে স্বাগতম </vt:lpstr>
      <vt:lpstr>  পরিচিতি</vt:lpstr>
      <vt:lpstr>                 পূর্বজ্ঞান যাচাই </vt:lpstr>
      <vt:lpstr>         ১৯৪২ সালের বিভারিজ রিপোর্ট</vt:lpstr>
      <vt:lpstr>                    আচরণিক উদ্দেশ্য </vt:lpstr>
      <vt:lpstr>                  বিভারিজ রিপোর্ট</vt:lpstr>
      <vt:lpstr>PowerPoint Presentation</vt:lpstr>
      <vt:lpstr>                     একক কাজ</vt:lpstr>
      <vt:lpstr>                         পঞ্চদৈত্য</vt:lpstr>
      <vt:lpstr>     বিভারিজ রিপোর্টের সুপারিশমালাসমুহ</vt:lpstr>
      <vt:lpstr>                  জোড়ায় কাজ </vt:lpstr>
      <vt:lpstr>        বিভারিজ রিপোর্টের বৈশিষ্ট্য </vt:lpstr>
      <vt:lpstr>   বিভারিজ রিপোর্টের আলোকে প্রনীত নিরাপত্তামুলক কর্মসুচি</vt:lpstr>
      <vt:lpstr>            ইংল্যান্ডে সামাজিক নিরাপত্তা ব্যবস্থায় বিভারিজ রিপোর্টের অবদান</vt:lpstr>
      <vt:lpstr>                     দলগত কাজ </vt:lpstr>
      <vt:lpstr>                         মূল্যায়ন </vt:lpstr>
      <vt:lpstr>                মূল্যায়ন সমাধান </vt:lpstr>
      <vt:lpstr>                      বাড়ির কাজ </vt:lpstr>
      <vt:lpstr>                                      ধনবাদ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আজকের ক্লাসে সবাইকে স্বাগতম </dc:title>
  <dc:creator>User</dc:creator>
  <cp:lastModifiedBy>User</cp:lastModifiedBy>
  <cp:revision>70</cp:revision>
  <dcterms:created xsi:type="dcterms:W3CDTF">2021-02-16T02:28:12Z</dcterms:created>
  <dcterms:modified xsi:type="dcterms:W3CDTF">2021-04-02T16:02:11Z</dcterms:modified>
</cp:coreProperties>
</file>