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0" r:id="rId3"/>
    <p:sldId id="295" r:id="rId4"/>
    <p:sldId id="302" r:id="rId5"/>
    <p:sldId id="260" r:id="rId6"/>
    <p:sldId id="276" r:id="rId7"/>
    <p:sldId id="272" r:id="rId8"/>
    <p:sldId id="262" r:id="rId9"/>
    <p:sldId id="263" r:id="rId10"/>
    <p:sldId id="294" r:id="rId11"/>
    <p:sldId id="300" r:id="rId12"/>
    <p:sldId id="303" r:id="rId13"/>
    <p:sldId id="298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70C3-491B-40C6-9080-F5BAE35A1A6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7FB0E-DF0A-42DC-8B22-2148486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8DCE-463A-405B-ACD5-77285D93C7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4CFC-DB70-4568-86BC-91F9F799A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6C13F-8F12-4183-B81C-B0562EF58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CFB8-E05C-43DC-8726-7CF9F052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BE8A-A0A2-4752-AA0F-5BC33B4A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CEAC6-C29C-4BFB-900B-FA275D49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5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734F-EF32-47F0-8D78-24961847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F6D14-7F58-4FD6-A66D-24463826C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ACDD-B56A-4EEE-B959-EECBE383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63563-C656-48CE-81CF-FB2CCA2C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50A1-EBB1-4AFA-AE09-140B0FFD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5FE6E-8FC8-4971-A495-1AE2FA31F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70ACB-62A4-4B95-B0FE-EB6024188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F9B7-05B9-49C2-808A-A5F67A73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CF7B3-3BBC-4016-88D6-4D116A05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7EF6-7C7E-43B8-B086-2645F02F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CFE1-C1DD-41CA-B0DB-3FDA5C08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F133-45F6-4D39-8067-C1A4673A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6AE14-96E3-47AC-8B65-09E9975C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16E5-F20B-4A33-84B3-B105EE2A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53C1-10E6-44CF-9D37-7EB1FD16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94E6-DA41-4530-AD37-294321CC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B1C75-D124-4201-9C4D-2B0A69D3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7F85-09D7-4BFB-B1E3-46D88F0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38B1-B2EF-4C91-ABAB-34B6207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104BE-78CB-481B-9F39-EB27F4FE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1776-D9A7-455B-9BEF-277DDBFA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2DF4-BB4D-462A-BCF7-D7E86020B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D73C4-3EAA-4C5C-B279-4522F575E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D54F3-BBB5-43C9-A3C1-937A130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B12A-D8B0-452A-A09D-2D03383B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222C-D372-48E7-BE3F-F3C02BF3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43D8-6440-45F4-937D-4918192F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B8FB-FC35-4C8E-A148-B55F79AE0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84F8-65FA-471F-AF33-05748ACE7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BA9BC-7F42-470F-9398-FBDB25E6E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53258-4086-4B53-BE8D-423BBB852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3A154-6EFF-4102-A315-662C556E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E0432-959B-40CA-B3E7-3F01B1EF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46A72-0518-4847-9216-B9711F84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083D-F526-4106-AB22-9378A42F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A32B2-2540-4D8A-A7E2-0100E748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A0DC3-10D5-4E67-AC61-1E9F3B5A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ABC3A-A183-4927-87CB-5A30E395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B8137-F36A-483B-A0F9-D663E0DC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890F9-6637-4513-90BC-F95F27A5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405D3-1DE9-4AC5-A5B2-2A458D5C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F3E5-65CF-499E-913F-C4D937FA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FB7D-EA76-434F-BF38-DD03C7D0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2446-84BA-4037-86B0-0D775FF2F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8B871-FC3F-44C8-9992-AB3D6B75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2CAD7-D401-4CDE-89D4-5F443612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1A2CE-24E2-43BA-8B07-1710FDC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95CC-DC7D-49A7-BEBF-C821B994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09088-2B74-41C5-BBD8-07A1312CE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116B7-3AF8-43A6-B921-C68623D1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D1A9-F22A-46D8-B661-80209055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0DA2A-8C08-429A-AE25-1FDAC6BA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4D00D-DF6E-43C0-8BF2-5686B22F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20A96-0453-40B1-8562-79E9437E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31422-D80E-439A-A969-A4AFF036C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3AD3-9183-4F24-92CB-0C5E47F22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334A-2E60-49BE-BD79-B0504C1AB5F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7320-9B90-48D6-95F1-BE515B878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F3E0-2982-4A21-9E6B-EFCF93D2E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67FA9C-A3B1-4720-A78A-5EA4F0ACD53A}"/>
              </a:ext>
            </a:extLst>
          </p:cNvPr>
          <p:cNvSpPr txBox="1"/>
          <p:nvPr/>
        </p:nvSpPr>
        <p:spPr>
          <a:xfrm>
            <a:off x="257907" y="182880"/>
            <a:ext cx="11844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NikoshBAN"/>
              </a:rPr>
              <a:t>আজকের</a:t>
            </a:r>
            <a:r>
              <a:rPr lang="en-US" sz="72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/>
              </a:rPr>
              <a:t>ক্লাসে</a:t>
            </a:r>
            <a:r>
              <a:rPr lang="en-US" b="1" dirty="0">
                <a:solidFill>
                  <a:srgbClr val="7030A0"/>
                </a:solidFill>
                <a:latin typeface="NikoshBAN"/>
              </a:rPr>
              <a:t> 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D3778-181E-46FD-95E7-AC2CF2990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8" y="1512276"/>
            <a:ext cx="8391379" cy="374903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24BBCA12-E176-4425-B19D-64168001B621}"/>
              </a:ext>
            </a:extLst>
          </p:cNvPr>
          <p:cNvSpPr/>
          <p:nvPr/>
        </p:nvSpPr>
        <p:spPr>
          <a:xfrm>
            <a:off x="-98474" y="-253218"/>
            <a:ext cx="12290474" cy="7040880"/>
          </a:xfrm>
          <a:prstGeom prst="frame">
            <a:avLst>
              <a:gd name="adj1" fmla="val 18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D14CB-B49F-4BA9-85DF-D3D5E343E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5359790"/>
            <a:ext cx="11844996" cy="132939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C2AB7109-EF96-4F7A-A1F3-AB31F7815F68}"/>
              </a:ext>
            </a:extLst>
          </p:cNvPr>
          <p:cNvSpPr/>
          <p:nvPr/>
        </p:nvSpPr>
        <p:spPr>
          <a:xfrm>
            <a:off x="0" y="-140677"/>
            <a:ext cx="12102904" cy="6815797"/>
          </a:xfrm>
          <a:prstGeom prst="frame">
            <a:avLst>
              <a:gd name="adj1" fmla="val 32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845D7-E367-400D-B0AF-91D52364C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893" y="168813"/>
            <a:ext cx="2293036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1D67419-8448-4FE5-95DC-D1A295E971C7}"/>
              </a:ext>
            </a:extLst>
          </p:cNvPr>
          <p:cNvSpPr/>
          <p:nvPr/>
        </p:nvSpPr>
        <p:spPr>
          <a:xfrm>
            <a:off x="0" y="0"/>
            <a:ext cx="12295163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9005AB2-205A-4BA4-817B-214788327A97}"/>
              </a:ext>
            </a:extLst>
          </p:cNvPr>
          <p:cNvSpPr/>
          <p:nvPr/>
        </p:nvSpPr>
        <p:spPr>
          <a:xfrm>
            <a:off x="143021" y="130126"/>
            <a:ext cx="12009120" cy="6597747"/>
          </a:xfrm>
          <a:prstGeom prst="frame">
            <a:avLst>
              <a:gd name="adj1" fmla="val 18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madar bord-1.jpg">
            <a:extLst>
              <a:ext uri="{FF2B5EF4-FFF2-40B4-BE49-F238E27FC236}">
                <a16:creationId xmlns:a16="http://schemas.microsoft.com/office/drawing/2014/main" id="{7E33DC74-E053-4357-8454-9E7A9A21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0" t="14444" r="5000" b="15556"/>
          <a:stretch>
            <a:fillRect/>
          </a:stretch>
        </p:blipFill>
        <p:spPr>
          <a:xfrm>
            <a:off x="812137" y="1561514"/>
            <a:ext cx="10352919" cy="468219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189B62-B17B-4096-A5DD-BFC899613C1E}"/>
              </a:ext>
            </a:extLst>
          </p:cNvPr>
          <p:cNvSpPr/>
          <p:nvPr/>
        </p:nvSpPr>
        <p:spPr>
          <a:xfrm>
            <a:off x="2532184" y="295422"/>
            <a:ext cx="7413673" cy="12660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/>
              </a:rPr>
              <a:t>মাদার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বোর্ড</a:t>
            </a:r>
            <a:endParaRPr lang="en-US" sz="44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6685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0ADEFA7-D6FB-492C-BE7E-8521995082FB}"/>
              </a:ext>
            </a:extLst>
          </p:cNvPr>
          <p:cNvSpPr/>
          <p:nvPr/>
        </p:nvSpPr>
        <p:spPr>
          <a:xfrm>
            <a:off x="-18757" y="42204"/>
            <a:ext cx="12309231" cy="6858000"/>
          </a:xfrm>
          <a:prstGeom prst="frame">
            <a:avLst>
              <a:gd name="adj1" fmla="val 18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4A77F98-62AE-4A71-9DE9-E6E077DD035F}"/>
              </a:ext>
            </a:extLst>
          </p:cNvPr>
          <p:cNvSpPr/>
          <p:nvPr/>
        </p:nvSpPr>
        <p:spPr>
          <a:xfrm>
            <a:off x="150055" y="196948"/>
            <a:ext cx="12009120" cy="6548510"/>
          </a:xfrm>
          <a:prstGeom prst="frame">
            <a:avLst>
              <a:gd name="adj1" fmla="val 10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EB5B61-C95C-4978-A8DD-0F1C96426525}"/>
              </a:ext>
            </a:extLst>
          </p:cNvPr>
          <p:cNvSpPr/>
          <p:nvPr/>
        </p:nvSpPr>
        <p:spPr>
          <a:xfrm>
            <a:off x="3882683" y="520505"/>
            <a:ext cx="5120640" cy="177252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/>
              </a:rPr>
              <a:t>দলগত</a:t>
            </a:r>
            <a:r>
              <a:rPr lang="en-US" sz="4800" dirty="0">
                <a:latin typeface="NikoshBAN" panose="02000000000000000000"/>
              </a:rPr>
              <a:t>  </a:t>
            </a:r>
            <a:r>
              <a:rPr lang="en-US" sz="4800" dirty="0" err="1">
                <a:latin typeface="NikoshBAN" panose="02000000000000000000"/>
              </a:rPr>
              <a:t>কাজ</a:t>
            </a:r>
            <a:endParaRPr lang="en-US" sz="4800" dirty="0">
              <a:latin typeface="NikoshBAN" panose="0200000000000000000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62306B-F7D5-4235-B8AB-9531A35E9C7D}"/>
              </a:ext>
            </a:extLst>
          </p:cNvPr>
          <p:cNvSpPr/>
          <p:nvPr/>
        </p:nvSpPr>
        <p:spPr>
          <a:xfrm>
            <a:off x="2063259" y="2914902"/>
            <a:ext cx="1059768" cy="514097"/>
          </a:xfrm>
          <a:prstGeom prst="rightArrow">
            <a:avLst>
              <a:gd name="adj1" fmla="val 5526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56F16-A17E-4877-9F82-BFAC9F6CA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323557"/>
            <a:ext cx="1730326" cy="6133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E93F61-8417-40B4-A9DF-AA6D5055D9DC}"/>
              </a:ext>
            </a:extLst>
          </p:cNvPr>
          <p:cNvSpPr txBox="1"/>
          <p:nvPr/>
        </p:nvSpPr>
        <p:spPr>
          <a:xfrm>
            <a:off x="3094891" y="2779990"/>
            <a:ext cx="8271804" cy="24957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কম্পিউটারের 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৫টি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যন্ত্রাংশের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।</a:t>
            </a:r>
            <a:endParaRPr lang="bn-BD" sz="3600" b="1" dirty="0">
              <a:solidFill>
                <a:srgbClr val="C00000"/>
              </a:solidFill>
              <a:latin typeface="NikoshBAN" panose="0200000000000000000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    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২টি 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যন্ত্রাংশের কাজ বর্ণনা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।</a:t>
            </a:r>
            <a:endParaRPr lang="bn-BD" sz="3600" b="1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CBD96DE-55A3-4F70-B6C1-2B42B93C2E05}"/>
              </a:ext>
            </a:extLst>
          </p:cNvPr>
          <p:cNvSpPr/>
          <p:nvPr/>
        </p:nvSpPr>
        <p:spPr>
          <a:xfrm>
            <a:off x="2063259" y="3817795"/>
            <a:ext cx="1109005" cy="534573"/>
          </a:xfrm>
          <a:prstGeom prst="rightArrow">
            <a:avLst>
              <a:gd name="adj1" fmla="val 55263"/>
              <a:gd name="adj2" fmla="val 671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7604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8368900-0B07-43FB-B594-D83F6A2F47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137239C-1D49-4C9F-A546-7405DA519CE9}"/>
              </a:ext>
            </a:extLst>
          </p:cNvPr>
          <p:cNvSpPr/>
          <p:nvPr/>
        </p:nvSpPr>
        <p:spPr>
          <a:xfrm>
            <a:off x="154745" y="182880"/>
            <a:ext cx="12037255" cy="6471138"/>
          </a:xfrm>
          <a:prstGeom prst="frame">
            <a:avLst>
              <a:gd name="adj1" fmla="val 315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B68FC7-1692-4197-96CE-FDD29613C799}"/>
              </a:ext>
            </a:extLst>
          </p:cNvPr>
          <p:cNvSpPr/>
          <p:nvPr/>
        </p:nvSpPr>
        <p:spPr>
          <a:xfrm>
            <a:off x="3376246" y="464234"/>
            <a:ext cx="6316394" cy="194134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/>
              </a:rPr>
              <a:t>মুল্যায়ন</a:t>
            </a:r>
            <a:r>
              <a:rPr lang="en-US" sz="7200" dirty="0">
                <a:latin typeface="NikoshBAN" panose="0200000000000000000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B8C4BD-0C27-46AD-BFF6-5C0B6184713B}"/>
              </a:ext>
            </a:extLst>
          </p:cNvPr>
          <p:cNvSpPr/>
          <p:nvPr/>
        </p:nvSpPr>
        <p:spPr>
          <a:xfrm>
            <a:off x="3165231" y="2883877"/>
            <a:ext cx="6822831" cy="10902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/>
              </a:rPr>
              <a:t>মাদার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en-US" sz="5400" dirty="0" err="1">
                <a:latin typeface="NikoshBAN" panose="02000000000000000000"/>
              </a:rPr>
              <a:t>বোর্ড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en-US" sz="5400" dirty="0" err="1">
                <a:latin typeface="NikoshBAN" panose="02000000000000000000"/>
              </a:rPr>
              <a:t>কি</a:t>
            </a:r>
            <a:r>
              <a:rPr lang="en-US" sz="5400" dirty="0">
                <a:latin typeface="NikoshBAN" panose="02000000000000000000"/>
              </a:rPr>
              <a:t> ?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2BC78A7F-0B21-45CF-9EE2-55DC9811682F}"/>
              </a:ext>
            </a:extLst>
          </p:cNvPr>
          <p:cNvSpPr/>
          <p:nvPr/>
        </p:nvSpPr>
        <p:spPr>
          <a:xfrm>
            <a:off x="3165231" y="4258995"/>
            <a:ext cx="7216726" cy="1698673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কম্পিউটারের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৫টি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যন্ত্রাংশের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নাম বলতে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33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C87F5E-0E44-41B3-BDC7-538E5BFD9E25}"/>
              </a:ext>
            </a:extLst>
          </p:cNvPr>
          <p:cNvSpPr/>
          <p:nvPr/>
        </p:nvSpPr>
        <p:spPr>
          <a:xfrm>
            <a:off x="0" y="0"/>
            <a:ext cx="12192000" cy="7047914"/>
          </a:xfrm>
          <a:prstGeom prst="frame">
            <a:avLst>
              <a:gd name="adj1" fmla="val 172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FDB4827-EC85-4CC8-B441-0C18D2844F5F}"/>
              </a:ext>
            </a:extLst>
          </p:cNvPr>
          <p:cNvSpPr/>
          <p:nvPr/>
        </p:nvSpPr>
        <p:spPr>
          <a:xfrm>
            <a:off x="211015" y="225083"/>
            <a:ext cx="11788727" cy="6632917"/>
          </a:xfrm>
          <a:prstGeom prst="frame">
            <a:avLst>
              <a:gd name="adj1" fmla="val 21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DA3F7-4557-4E2F-9FB1-12E45C53802F}"/>
              </a:ext>
            </a:extLst>
          </p:cNvPr>
          <p:cNvSpPr/>
          <p:nvPr/>
        </p:nvSpPr>
        <p:spPr>
          <a:xfrm>
            <a:off x="1139484" y="2208628"/>
            <a:ext cx="10030264" cy="34465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কম্পিউটারের যে কোন 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৪ </a:t>
            </a:r>
            <a:r>
              <a:rPr lang="bn-BD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টি যন্ত্রাংশের নাম উল্লেখ করে এর কাজ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বর্ননা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।</a:t>
            </a:r>
            <a:endParaRPr lang="en-US" sz="3600" dirty="0">
              <a:latin typeface="NikoshB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F6F042-01B5-4FBE-9C83-66AA292DB959}"/>
              </a:ext>
            </a:extLst>
          </p:cNvPr>
          <p:cNvSpPr/>
          <p:nvPr/>
        </p:nvSpPr>
        <p:spPr>
          <a:xfrm>
            <a:off x="3924886" y="717452"/>
            <a:ext cx="4586068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/>
              </a:rPr>
              <a:t>বাড়ির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কাজ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193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BB04FF9-67BC-4A83-8C99-9A4C48F6B1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BEFA727-30FC-42CB-AD77-DF4D7A060813}"/>
              </a:ext>
            </a:extLst>
          </p:cNvPr>
          <p:cNvSpPr/>
          <p:nvPr/>
        </p:nvSpPr>
        <p:spPr>
          <a:xfrm>
            <a:off x="154745" y="182880"/>
            <a:ext cx="11830929" cy="6527409"/>
          </a:xfrm>
          <a:prstGeom prst="frame">
            <a:avLst>
              <a:gd name="adj1" fmla="val 29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6303E7D8-62B1-4CA6-9F6B-0B5052683ADE}"/>
              </a:ext>
            </a:extLst>
          </p:cNvPr>
          <p:cNvSpPr/>
          <p:nvPr/>
        </p:nvSpPr>
        <p:spPr>
          <a:xfrm>
            <a:off x="4726745" y="914399"/>
            <a:ext cx="4276578" cy="1308295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/>
              </a:rPr>
              <a:t>ধন্যবাদ</a:t>
            </a:r>
            <a:endParaRPr lang="en-US" sz="7200" dirty="0">
              <a:latin typeface="NikoshBAN" panose="02000000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21756-45AD-41EE-892F-03F19BC37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25448" r="64550" b="359"/>
          <a:stretch/>
        </p:blipFill>
        <p:spPr>
          <a:xfrm>
            <a:off x="422032" y="5289452"/>
            <a:ext cx="11366694" cy="1139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F1E2E5-7748-4191-BDC9-E735168D0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60" y="626013"/>
            <a:ext cx="305972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02" y="202808"/>
            <a:ext cx="11692595" cy="1143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NikoshBAN"/>
              </a:rPr>
              <a:t>পরিচিতি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703" y="1345807"/>
            <a:ext cx="5365066" cy="920578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dirty="0">
                <a:latin typeface="NikoshBAN" panose="02000000000000000000"/>
              </a:rPr>
              <a:t>      শিক্ষক পরিচিতি</a:t>
            </a:r>
            <a:r>
              <a:rPr lang="en-US" sz="4800" dirty="0">
                <a:latin typeface="NikoshBAN" panose="02000000000000000000"/>
              </a:rPr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3346" y="1345808"/>
            <a:ext cx="4768951" cy="778414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BAN"/>
              </a:rPr>
              <a:t>পাঠ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পরিচিতি</a:t>
            </a:r>
            <a:r>
              <a:rPr lang="en-US" sz="4000" dirty="0">
                <a:latin typeface="NikoshBAN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 flipH="1">
            <a:off x="0" y="-168812"/>
            <a:ext cx="12229512" cy="7941211"/>
          </a:xfrm>
          <a:prstGeom prst="frame">
            <a:avLst>
              <a:gd name="adj1" fmla="val 279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8837"/>
            <a:ext cx="990600" cy="134955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216292" y="2124222"/>
            <a:ext cx="5256625" cy="4276576"/>
          </a:xfrm>
          <a:prstGeom prst="roundRect">
            <a:avLst>
              <a:gd name="adj" fmla="val 6563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400" b="1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1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32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বেগম</a:t>
            </a:r>
            <a:endParaRPr lang="en-US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সহকারি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শিক্ষক</a:t>
            </a:r>
            <a:endParaRPr lang="en-US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হাজী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হেলাল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উদ্দিন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বালিকা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উচ্চ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বিদ্যালয়</a:t>
            </a:r>
            <a:endParaRPr lang="en-US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তারাকান্দা,ময়মনসিংহ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।  </a:t>
            </a:r>
          </a:p>
          <a:p>
            <a:pPr algn="ctr"/>
            <a:endParaRPr lang="bn-IN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b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73347" y="2124221"/>
            <a:ext cx="4768950" cy="4276577"/>
          </a:xfrm>
          <a:prstGeom prst="roundRect">
            <a:avLst>
              <a:gd name="adj" fmla="val 3002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শ্রেণীঃ-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বিষয়ঃ-ICT 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অধ্যায়ঃ২য় 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তারিখঃ০২/০৪ /২০২১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ss 2.jpg"/>
          <p:cNvPicPr>
            <a:picLocks noChangeAspect="1"/>
          </p:cNvPicPr>
          <p:nvPr/>
        </p:nvPicPr>
        <p:blipFill>
          <a:blip r:embed="rId6"/>
          <a:srcRect t="33918"/>
          <a:stretch>
            <a:fillRect/>
          </a:stretch>
        </p:blipFill>
        <p:spPr>
          <a:xfrm>
            <a:off x="249702" y="6400800"/>
            <a:ext cx="11692595" cy="108726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DB2D883-A873-4012-A2AD-B259B7E98BCB}"/>
              </a:ext>
            </a:extLst>
          </p:cNvPr>
          <p:cNvSpPr/>
          <p:nvPr/>
        </p:nvSpPr>
        <p:spPr>
          <a:xfrm>
            <a:off x="235046" y="0"/>
            <a:ext cx="11849102" cy="7488068"/>
          </a:xfrm>
          <a:prstGeom prst="frame">
            <a:avLst>
              <a:gd name="adj1" fmla="val 19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C:\Users\Lotus\Pictures\ICT4E.jpg">
            <a:extLst>
              <a:ext uri="{FF2B5EF4-FFF2-40B4-BE49-F238E27FC236}">
                <a16:creationId xmlns:a16="http://schemas.microsoft.com/office/drawing/2014/main" id="{653A9D15-C028-41F9-A4BD-0AFE1CF6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65450" y="2266386"/>
            <a:ext cx="1618808" cy="1662832"/>
          </a:xfrm>
          <a:prstGeom prst="snip2DiagRect">
            <a:avLst>
              <a:gd name="adj1" fmla="val 1238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BDBF6-7150-4D12-8038-A32F5EE5E1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4" t="-1" b="-10000"/>
          <a:stretch/>
        </p:blipFill>
        <p:spPr>
          <a:xfrm>
            <a:off x="5614769" y="1345807"/>
            <a:ext cx="1469919" cy="5512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3D729-5E18-4271-AECE-F9F31933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1181686"/>
            <a:ext cx="11113477" cy="5157379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C3B9372-CC7B-4587-A89A-E0D5F68483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69FBA52-29DD-44DA-982D-29F5096C1407}"/>
              </a:ext>
            </a:extLst>
          </p:cNvPr>
          <p:cNvSpPr/>
          <p:nvPr/>
        </p:nvSpPr>
        <p:spPr>
          <a:xfrm>
            <a:off x="196948" y="140677"/>
            <a:ext cx="11844997" cy="6527409"/>
          </a:xfrm>
          <a:prstGeom prst="frame">
            <a:avLst>
              <a:gd name="adj1" fmla="val 409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0091D-8E3C-4413-907B-2854F6110015}"/>
              </a:ext>
            </a:extLst>
          </p:cNvPr>
          <p:cNvSpPr/>
          <p:nvPr/>
        </p:nvSpPr>
        <p:spPr>
          <a:xfrm>
            <a:off x="2926080" y="358726"/>
            <a:ext cx="5387927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/>
              </a:rPr>
              <a:t>ছবি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গুলো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লক্ষ্য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কর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03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B8CAC06-F6C0-446C-A71D-A58F23620B45}"/>
              </a:ext>
            </a:extLst>
          </p:cNvPr>
          <p:cNvSpPr/>
          <p:nvPr/>
        </p:nvSpPr>
        <p:spPr>
          <a:xfrm>
            <a:off x="0" y="0"/>
            <a:ext cx="12337366" cy="6858000"/>
          </a:xfrm>
          <a:prstGeom prst="frame">
            <a:avLst>
              <a:gd name="adj1" fmla="val 1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18CED1-976B-4D3B-BBAD-4C4FA2624369}"/>
              </a:ext>
            </a:extLst>
          </p:cNvPr>
          <p:cNvSpPr/>
          <p:nvPr/>
        </p:nvSpPr>
        <p:spPr>
          <a:xfrm>
            <a:off x="126611" y="137160"/>
            <a:ext cx="12025532" cy="6583680"/>
          </a:xfrm>
          <a:prstGeom prst="frame">
            <a:avLst>
              <a:gd name="adj1" fmla="val 13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768EA-80D1-4DBB-B15E-3136B7B9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10" y="1589650"/>
            <a:ext cx="3115213" cy="2124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0DE05-DF47-446D-8757-0C86FE3CD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463" y="1350498"/>
            <a:ext cx="3263703" cy="2869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2FC5FE-F40D-48DD-84C3-7906A48A3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1" y="1083212"/>
            <a:ext cx="3115213" cy="2630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E1E2E-94E0-4176-B3C2-30E4F3568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9150" y="5331651"/>
            <a:ext cx="11826239" cy="11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0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24443" y="2567354"/>
            <a:ext cx="8431235" cy="235633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/>
                <a:cs typeface="NikoshBAN" pitchFamily="2" charset="0"/>
              </a:rPr>
              <a:t>কম্পিউটার সংশ্লিষ্ট যন্ত্রাংশ</a:t>
            </a:r>
            <a:endParaRPr lang="en-US" sz="6000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4A9B95E-067A-4A02-9E0A-846AA56AA113}"/>
              </a:ext>
            </a:extLst>
          </p:cNvPr>
          <p:cNvSpPr/>
          <p:nvPr/>
        </p:nvSpPr>
        <p:spPr>
          <a:xfrm>
            <a:off x="140677" y="140678"/>
            <a:ext cx="11784036" cy="6509824"/>
          </a:xfrm>
          <a:prstGeom prst="frame">
            <a:avLst>
              <a:gd name="adj1" fmla="val 19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BA275-3EE1-4396-BDE0-D293EFBB46F3}"/>
              </a:ext>
            </a:extLst>
          </p:cNvPr>
          <p:cNvSpPr/>
          <p:nvPr/>
        </p:nvSpPr>
        <p:spPr>
          <a:xfrm>
            <a:off x="2433708" y="562708"/>
            <a:ext cx="8862647" cy="180769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BAN" panose="02000000000000000000"/>
              </a:rPr>
              <a:t>আজকের</a:t>
            </a:r>
            <a:r>
              <a:rPr lang="en-US" sz="8800" b="1" dirty="0">
                <a:latin typeface="NikoshBAN" panose="02000000000000000000"/>
              </a:rPr>
              <a:t> </a:t>
            </a:r>
            <a:r>
              <a:rPr lang="en-US" sz="8800" b="1" dirty="0" err="1">
                <a:latin typeface="NikoshBAN" panose="02000000000000000000"/>
              </a:rPr>
              <a:t>পাঠ</a:t>
            </a:r>
            <a:r>
              <a:rPr lang="en-US" sz="8800" b="1" dirty="0">
                <a:latin typeface="NikoshBAN" panose="0200000000000000000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7D667-B4FB-448B-837C-401311E5D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372795"/>
            <a:ext cx="2180493" cy="4926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BCA13-3A4F-4AD0-823A-D7D055319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7287" y="5331651"/>
            <a:ext cx="11676184" cy="11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4068"/>
            <a:ext cx="12192000" cy="6940062"/>
          </a:xfrm>
          <a:prstGeom prst="frame">
            <a:avLst>
              <a:gd name="adj1" fmla="val 1790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6" y="228599"/>
            <a:ext cx="11558953" cy="107969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শিখন ফল </a:t>
            </a:r>
            <a:endParaRPr lang="en-US" sz="4000" dirty="0">
              <a:solidFill>
                <a:srgbClr val="C00000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247" y="1083212"/>
            <a:ext cx="11741832" cy="54301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B050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/>
                <a:cs typeface="NikoshBAN" pitchFamily="2" charset="0"/>
              </a:rPr>
              <a:t>এই পাঠ শেষে শিক্ষার্থীরা-</a:t>
            </a:r>
            <a:endParaRPr lang="bn-BD" sz="3600" b="1" dirty="0">
              <a:solidFill>
                <a:srgbClr val="002060"/>
              </a:solidFill>
              <a:latin typeface="NikoshBAN" panose="0200000000000000000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    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১।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কম্পিউটারের বিভিন্ন যন্ত্রাংশের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নাম বলতে পারবে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    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কম্পিউটারের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বিভিন্ন যন্ত্রাংশের কাজ বর্ণনা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  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পারবে।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    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৩।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মাদার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বোর্ডের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কার্যাবলী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/>
              </a:rPr>
              <a:t>। 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/>
              </a:rPr>
              <a:t>    </a:t>
            </a:r>
            <a:endParaRPr lang="bn-BD" sz="4800" dirty="0">
              <a:solidFill>
                <a:srgbClr val="002060"/>
              </a:solidFill>
              <a:latin typeface="NikoshBAN" panose="02000000000000000000"/>
            </a:endParaRPr>
          </a:p>
          <a:p>
            <a:r>
              <a:rPr lang="bn-BD" sz="48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49E22F9-5A28-4CD4-ACBD-0BB34D2C045B}"/>
              </a:ext>
            </a:extLst>
          </p:cNvPr>
          <p:cNvSpPr/>
          <p:nvPr/>
        </p:nvSpPr>
        <p:spPr>
          <a:xfrm>
            <a:off x="121921" y="105508"/>
            <a:ext cx="11948158" cy="6738424"/>
          </a:xfrm>
          <a:prstGeom prst="frame">
            <a:avLst>
              <a:gd name="adj1" fmla="val 254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905001"/>
            <a:ext cx="1914525" cy="2390775"/>
          </a:xfrm>
          <a:prstGeom prst="rect">
            <a:avLst/>
          </a:prstGeom>
        </p:spPr>
      </p:pic>
      <p:pic>
        <p:nvPicPr>
          <p:cNvPr id="5" name="Picture 4" descr="ke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1600201"/>
            <a:ext cx="2771775" cy="1647825"/>
          </a:xfrm>
          <a:prstGeom prst="rect">
            <a:avLst/>
          </a:prstGeom>
        </p:spPr>
      </p:pic>
      <p:pic>
        <p:nvPicPr>
          <p:cNvPr id="12" name="Picture 11" descr="monitor.jpg"/>
          <p:cNvPicPr>
            <a:picLocks noChangeAspect="1"/>
          </p:cNvPicPr>
          <p:nvPr/>
        </p:nvPicPr>
        <p:blipFill>
          <a:blip r:embed="rId4"/>
          <a:srcRect l="26557" r="29487" b="50000"/>
          <a:stretch>
            <a:fillRect/>
          </a:stretch>
        </p:blipFill>
        <p:spPr>
          <a:xfrm>
            <a:off x="4267200" y="2819400"/>
            <a:ext cx="1977080" cy="1524000"/>
          </a:xfrm>
          <a:prstGeom prst="rect">
            <a:avLst/>
          </a:prstGeom>
        </p:spPr>
      </p:pic>
      <p:pic>
        <p:nvPicPr>
          <p:cNvPr id="13" name="Picture 12" descr="com-1.jpg"/>
          <p:cNvPicPr>
            <a:picLocks noChangeAspect="1"/>
          </p:cNvPicPr>
          <p:nvPr/>
        </p:nvPicPr>
        <p:blipFill>
          <a:blip r:embed="rId5"/>
          <a:srcRect l="62214" t="12500" r="4198" b="33333"/>
          <a:stretch>
            <a:fillRect/>
          </a:stretch>
        </p:blipFill>
        <p:spPr>
          <a:xfrm>
            <a:off x="7239000" y="4114801"/>
            <a:ext cx="2057400" cy="15309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49304" y="228600"/>
            <a:ext cx="7146387" cy="1447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কম্পিউটার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সংশ্লিষ্ট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কয়েকটি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যন্ত্রাংশ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 </a:t>
            </a:r>
          </a:p>
        </p:txBody>
      </p:sp>
      <p:sp>
        <p:nvSpPr>
          <p:cNvPr id="16" name="Oval 15"/>
          <p:cNvSpPr/>
          <p:nvPr/>
        </p:nvSpPr>
        <p:spPr>
          <a:xfrm>
            <a:off x="2057400" y="4800600"/>
            <a:ext cx="13716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সিপিইউ </a:t>
            </a:r>
            <a:endParaRPr lang="en-US" sz="16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7200" y="4800600"/>
            <a:ext cx="1828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মনিটর </a:t>
            </a:r>
            <a:endParaRPr lang="en-US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2400" y="3276600"/>
            <a:ext cx="2057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BD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বোর্ড ও মাউস  </a:t>
            </a:r>
            <a:endParaRPr lang="en-US" dirty="0">
              <a:latin typeface="NikoshB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0" y="6019800"/>
            <a:ext cx="14478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প্রিন্টার </a:t>
            </a:r>
            <a:endParaRPr lang="en-US" dirty="0">
              <a:latin typeface="NikoshBAN"/>
            </a:endParaRPr>
          </a:p>
        </p:txBody>
      </p:sp>
      <p:pic>
        <p:nvPicPr>
          <p:cNvPr id="15" name="Picture 14" descr="c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057401"/>
            <a:ext cx="1914525" cy="239077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E008422-758A-4705-9BB2-9D9FFEFFE6BB}"/>
              </a:ext>
            </a:extLst>
          </p:cNvPr>
          <p:cNvSpPr/>
          <p:nvPr/>
        </p:nvSpPr>
        <p:spPr>
          <a:xfrm>
            <a:off x="0" y="-126609"/>
            <a:ext cx="12192000" cy="6984610"/>
          </a:xfrm>
          <a:prstGeom prst="frame">
            <a:avLst>
              <a:gd name="adj1" fmla="val 3269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CDCCD31-A3AA-4739-8C70-0AB9C4D1449F}"/>
              </a:ext>
            </a:extLst>
          </p:cNvPr>
          <p:cNvSpPr/>
          <p:nvPr/>
        </p:nvSpPr>
        <p:spPr>
          <a:xfrm>
            <a:off x="211015" y="0"/>
            <a:ext cx="11816862" cy="6629400"/>
          </a:xfrm>
          <a:prstGeom prst="frame">
            <a:avLst>
              <a:gd name="adj1" fmla="val 28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3810000"/>
            <a:ext cx="2466975" cy="184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5715000"/>
            <a:ext cx="1905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পাউয়ার  সাপ্লাই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2667000"/>
            <a:ext cx="1447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রেম</a:t>
            </a:r>
            <a:endParaRPr lang="en-US" dirty="0"/>
          </a:p>
        </p:txBody>
      </p:sp>
      <p:pic>
        <p:nvPicPr>
          <p:cNvPr id="9" name="Picture 8" descr="Rem-1.png"/>
          <p:cNvPicPr>
            <a:picLocks noChangeAspect="1"/>
          </p:cNvPicPr>
          <p:nvPr/>
        </p:nvPicPr>
        <p:blipFill>
          <a:blip r:embed="rId3"/>
          <a:srcRect l="18462" t="18361" r="17538" b="37049"/>
          <a:stretch>
            <a:fillRect/>
          </a:stretch>
        </p:blipFill>
        <p:spPr>
          <a:xfrm>
            <a:off x="1981200" y="1219200"/>
            <a:ext cx="3962400" cy="1295400"/>
          </a:xfrm>
          <a:prstGeom prst="rect">
            <a:avLst/>
          </a:prstGeom>
        </p:spPr>
      </p:pic>
      <p:pic>
        <p:nvPicPr>
          <p:cNvPr id="10" name="Picture 9" descr="c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3200400"/>
            <a:ext cx="2466975" cy="18478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76800" y="5334000"/>
            <a:ext cx="1828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সিডি রোম</a:t>
            </a:r>
            <a:endParaRPr lang="en-US" dirty="0"/>
          </a:p>
        </p:txBody>
      </p:sp>
      <p:pic>
        <p:nvPicPr>
          <p:cNvPr id="12" name="Picture 11" descr="parts-6.jpg"/>
          <p:cNvPicPr>
            <a:picLocks noChangeAspect="1"/>
          </p:cNvPicPr>
          <p:nvPr/>
        </p:nvPicPr>
        <p:blipFill>
          <a:blip r:embed="rId5"/>
          <a:srcRect l="74667" t="57143" b="4762"/>
          <a:stretch>
            <a:fillRect/>
          </a:stretch>
        </p:blipFill>
        <p:spPr>
          <a:xfrm>
            <a:off x="7620001" y="838201"/>
            <a:ext cx="2209801" cy="1860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0" y="2819400"/>
            <a:ext cx="1752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ওয়েবক্যাম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5" name="Picture 14" descr="parts-6.jpg"/>
          <p:cNvPicPr>
            <a:picLocks noChangeAspect="1"/>
          </p:cNvPicPr>
          <p:nvPr/>
        </p:nvPicPr>
        <p:blipFill>
          <a:blip r:embed="rId5"/>
          <a:srcRect l="1333" t="33333" r="50667"/>
          <a:stretch>
            <a:fillRect/>
          </a:stretch>
        </p:blipFill>
        <p:spPr>
          <a:xfrm>
            <a:off x="7391400" y="4191000"/>
            <a:ext cx="2743200" cy="2133600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12191999" cy="7026812"/>
          </a:xfrm>
          <a:prstGeom prst="frame">
            <a:avLst>
              <a:gd name="adj1" fmla="val 3983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64AF284-6E17-41B1-900E-1947DD1B6B9F}"/>
              </a:ext>
            </a:extLst>
          </p:cNvPr>
          <p:cNvSpPr/>
          <p:nvPr/>
        </p:nvSpPr>
        <p:spPr>
          <a:xfrm>
            <a:off x="220394" y="281354"/>
            <a:ext cx="11751212" cy="6576646"/>
          </a:xfrm>
          <a:prstGeom prst="frame">
            <a:avLst>
              <a:gd name="adj1" fmla="val 22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813C7B2-773D-4056-B0A1-FE0FC46AB1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04B806D-B287-42D5-AD53-1ACCC6BF00CB}"/>
              </a:ext>
            </a:extLst>
          </p:cNvPr>
          <p:cNvSpPr/>
          <p:nvPr/>
        </p:nvSpPr>
        <p:spPr>
          <a:xfrm>
            <a:off x="168812" y="209843"/>
            <a:ext cx="11854376" cy="6438314"/>
          </a:xfrm>
          <a:prstGeom prst="frame">
            <a:avLst>
              <a:gd name="adj1" fmla="val 13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3B794-4455-4CF1-911B-744D35930AAF}"/>
              </a:ext>
            </a:extLst>
          </p:cNvPr>
          <p:cNvSpPr txBox="1"/>
          <p:nvPr/>
        </p:nvSpPr>
        <p:spPr>
          <a:xfrm>
            <a:off x="1561514" y="3196737"/>
            <a:ext cx="10229557" cy="99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কম্পিউটারের কয়েকটি যন্ত্রাংশের নামলিখ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315762-2E6B-4A66-A59A-D72BBFA74B2A}"/>
              </a:ext>
            </a:extLst>
          </p:cNvPr>
          <p:cNvSpPr/>
          <p:nvPr/>
        </p:nvSpPr>
        <p:spPr>
          <a:xfrm>
            <a:off x="3601329" y="817043"/>
            <a:ext cx="4529797" cy="1480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/>
              </a:rPr>
              <a:t>একক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কাজ</a:t>
            </a:r>
            <a:endParaRPr lang="en-US" sz="4800" dirty="0">
              <a:latin typeface="NikoshBAN" panose="0200000000000000000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580A1-C729-4057-9AD5-1D8EEE21B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" y="671732"/>
            <a:ext cx="991773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158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87</cp:revision>
  <dcterms:created xsi:type="dcterms:W3CDTF">2021-03-01T04:42:35Z</dcterms:created>
  <dcterms:modified xsi:type="dcterms:W3CDTF">2021-04-02T03:19:17Z</dcterms:modified>
</cp:coreProperties>
</file>