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3BC5BF-32FD-42C9-89FF-A56ACB02FACA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BA3B17-1D79-477F-A221-FAE6793FE3B8}">
      <dgm:prSet phldrT="[Text]" custT="1"/>
      <dgm:spPr/>
      <dgm:t>
        <a:bodyPr/>
        <a:lstStyle/>
        <a:p>
          <a:r>
            <a:rPr lang="bn-IN" sz="2000" b="1" dirty="0" smtClean="0">
              <a:solidFill>
                <a:schemeClr val="tx1"/>
              </a:solidFill>
            </a:rPr>
            <a:t>ডেবিট পক্ষ  </a:t>
          </a:r>
        </a:p>
        <a:p>
          <a:r>
            <a:rPr lang="bn-IN" sz="1600" b="1" dirty="0" smtClean="0">
              <a:solidFill>
                <a:schemeClr val="tx1"/>
              </a:solidFill>
            </a:rPr>
            <a:t>(সুবিধার  গ্রহীতা</a:t>
          </a:r>
          <a:r>
            <a:rPr lang="bn-IN" sz="2000" b="1" dirty="0" smtClean="0">
              <a:solidFill>
                <a:schemeClr val="tx1"/>
              </a:solidFill>
            </a:rPr>
            <a:t>) </a:t>
          </a:r>
          <a:endParaRPr lang="en-US" sz="2000" b="1" dirty="0">
            <a:solidFill>
              <a:schemeClr val="tx1"/>
            </a:solidFill>
          </a:endParaRPr>
        </a:p>
      </dgm:t>
    </dgm:pt>
    <dgm:pt modelId="{B7EF3FD1-8C14-42B1-970A-882FCBD7C260}" type="parTrans" cxnId="{AB10E65D-DD24-4E0C-A1D7-C5BAD01610EC}">
      <dgm:prSet/>
      <dgm:spPr/>
      <dgm:t>
        <a:bodyPr/>
        <a:lstStyle/>
        <a:p>
          <a:endParaRPr lang="en-US"/>
        </a:p>
      </dgm:t>
    </dgm:pt>
    <dgm:pt modelId="{43229638-F2CC-431A-97BC-A3F08C257B7F}" type="sibTrans" cxnId="{AB10E65D-DD24-4E0C-A1D7-C5BAD01610EC}">
      <dgm:prSet/>
      <dgm:spPr/>
      <dgm:t>
        <a:bodyPr/>
        <a:lstStyle/>
        <a:p>
          <a:endParaRPr lang="en-US"/>
        </a:p>
      </dgm:t>
    </dgm:pt>
    <dgm:pt modelId="{88780F4F-6B33-4F5D-9434-993794059A57}">
      <dgm:prSet phldrT="[Text]" custT="1"/>
      <dgm:spPr/>
      <dgm:t>
        <a:bodyPr/>
        <a:lstStyle/>
        <a:p>
          <a:r>
            <a:rPr lang="bn-IN" sz="2000" b="1" dirty="0" smtClean="0">
              <a:solidFill>
                <a:schemeClr val="tx1"/>
              </a:solidFill>
            </a:rPr>
            <a:t>ক্রেডিট পক্ষ </a:t>
          </a:r>
          <a:r>
            <a:rPr lang="bn-IN" sz="1800" b="1" dirty="0" smtClean="0">
              <a:solidFill>
                <a:schemeClr val="tx1"/>
              </a:solidFill>
            </a:rPr>
            <a:t> </a:t>
          </a:r>
        </a:p>
        <a:p>
          <a:r>
            <a:rPr lang="bn-IN" sz="1400" b="1" dirty="0" smtClean="0">
              <a:solidFill>
                <a:schemeClr val="tx1"/>
              </a:solidFill>
            </a:rPr>
            <a:t>  (  সুবিধার দাতা</a:t>
          </a:r>
          <a:r>
            <a:rPr lang="bn-IN" sz="1600" b="1" dirty="0" smtClean="0">
              <a:solidFill>
                <a:schemeClr val="tx1"/>
              </a:solidFill>
            </a:rPr>
            <a:t>) </a:t>
          </a:r>
          <a:endParaRPr lang="en-US" sz="1600" b="1" dirty="0">
            <a:solidFill>
              <a:schemeClr val="tx1"/>
            </a:solidFill>
          </a:endParaRPr>
        </a:p>
      </dgm:t>
    </dgm:pt>
    <dgm:pt modelId="{3BD9D617-F788-40B3-AB17-1DC846016F09}" type="parTrans" cxnId="{11B8AD8D-D6AC-485A-A17F-1F55B310738C}">
      <dgm:prSet/>
      <dgm:spPr/>
      <dgm:t>
        <a:bodyPr/>
        <a:lstStyle/>
        <a:p>
          <a:endParaRPr lang="en-US"/>
        </a:p>
      </dgm:t>
    </dgm:pt>
    <dgm:pt modelId="{5D214F35-A934-4418-A073-EC7F022468D9}" type="sibTrans" cxnId="{11B8AD8D-D6AC-485A-A17F-1F55B310738C}">
      <dgm:prSet/>
      <dgm:spPr/>
      <dgm:t>
        <a:bodyPr/>
        <a:lstStyle/>
        <a:p>
          <a:endParaRPr lang="en-US"/>
        </a:p>
      </dgm:t>
    </dgm:pt>
    <dgm:pt modelId="{B281614C-34FF-4779-ACE1-F7F9E6D6BBEC}" type="pres">
      <dgm:prSet presAssocID="{833BC5BF-32FD-42C9-89FF-A56ACB02FAC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FE1197-5FF4-48C9-AC3D-36F50E357274}" type="pres">
      <dgm:prSet presAssocID="{833BC5BF-32FD-42C9-89FF-A56ACB02FACA}" presName="ribbon" presStyleLbl="node1" presStyleIdx="0" presStyleCnt="1" custScaleX="154783" custScaleY="82609" custLinFactNeighborX="474" custLinFactNeighborY="-4348"/>
      <dgm:spPr>
        <a:solidFill>
          <a:srgbClr val="00B050"/>
        </a:solidFill>
      </dgm:spPr>
    </dgm:pt>
    <dgm:pt modelId="{90EFCCD6-412E-4257-8283-948F861AD5DD}" type="pres">
      <dgm:prSet presAssocID="{833BC5BF-32FD-42C9-89FF-A56ACB02FACA}" presName="leftArrowText" presStyleLbl="node1" presStyleIdx="0" presStyleCnt="1" custScaleX="1437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E92A5-C828-48DD-AD6C-9DD82C316B20}" type="pres">
      <dgm:prSet presAssocID="{833BC5BF-32FD-42C9-89FF-A56ACB02FACA}" presName="rightArrowText" presStyleLbl="node1" presStyleIdx="0" presStyleCnt="1" custScaleX="122296" custScaleY="64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B8AD8D-D6AC-485A-A17F-1F55B310738C}" srcId="{833BC5BF-32FD-42C9-89FF-A56ACB02FACA}" destId="{88780F4F-6B33-4F5D-9434-993794059A57}" srcOrd="1" destOrd="0" parTransId="{3BD9D617-F788-40B3-AB17-1DC846016F09}" sibTransId="{5D214F35-A934-4418-A073-EC7F022468D9}"/>
    <dgm:cxn modelId="{2F520DDC-0B21-41D9-9EBD-55BA938E8E38}" type="presOf" srcId="{88780F4F-6B33-4F5D-9434-993794059A57}" destId="{DDAE92A5-C828-48DD-AD6C-9DD82C316B20}" srcOrd="0" destOrd="0" presId="urn:microsoft.com/office/officeart/2005/8/layout/arrow6"/>
    <dgm:cxn modelId="{CA9260EC-DA83-4871-B98E-E2F46ADD7C37}" type="presOf" srcId="{833BC5BF-32FD-42C9-89FF-A56ACB02FACA}" destId="{B281614C-34FF-4779-ACE1-F7F9E6D6BBEC}" srcOrd="0" destOrd="0" presId="urn:microsoft.com/office/officeart/2005/8/layout/arrow6"/>
    <dgm:cxn modelId="{AB10E65D-DD24-4E0C-A1D7-C5BAD01610EC}" srcId="{833BC5BF-32FD-42C9-89FF-A56ACB02FACA}" destId="{FABA3B17-1D79-477F-A221-FAE6793FE3B8}" srcOrd="0" destOrd="0" parTransId="{B7EF3FD1-8C14-42B1-970A-882FCBD7C260}" sibTransId="{43229638-F2CC-431A-97BC-A3F08C257B7F}"/>
    <dgm:cxn modelId="{D3010788-1E96-48F4-8E1E-4D58AF46AF48}" type="presOf" srcId="{FABA3B17-1D79-477F-A221-FAE6793FE3B8}" destId="{90EFCCD6-412E-4257-8283-948F861AD5DD}" srcOrd="0" destOrd="0" presId="urn:microsoft.com/office/officeart/2005/8/layout/arrow6"/>
    <dgm:cxn modelId="{D98FFBA6-5D78-407B-A4EF-31C4E3980FBD}" type="presParOf" srcId="{B281614C-34FF-4779-ACE1-F7F9E6D6BBEC}" destId="{E7FE1197-5FF4-48C9-AC3D-36F50E357274}" srcOrd="0" destOrd="0" presId="urn:microsoft.com/office/officeart/2005/8/layout/arrow6"/>
    <dgm:cxn modelId="{50FBF468-3B8A-4A42-8B8E-AA876EFA98E0}" type="presParOf" srcId="{B281614C-34FF-4779-ACE1-F7F9E6D6BBEC}" destId="{90EFCCD6-412E-4257-8283-948F861AD5DD}" srcOrd="1" destOrd="0" presId="urn:microsoft.com/office/officeart/2005/8/layout/arrow6"/>
    <dgm:cxn modelId="{BEEF39AE-93F8-4638-8D35-935FC7BA1E3D}" type="presParOf" srcId="{B281614C-34FF-4779-ACE1-F7F9E6D6BBEC}" destId="{DDAE92A5-C828-48DD-AD6C-9DD82C316B2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7C9FBC-0F60-4BCA-97AA-0FA37CAB1274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507DBB-3CC5-4877-9DBE-A2BD1CDF1767}">
      <dgm:prSet phldrT="[Text]" custT="1"/>
      <dgm:spPr>
        <a:solidFill>
          <a:schemeClr val="accent2"/>
        </a:solidFill>
      </dgm:spPr>
      <dgm:t>
        <a:bodyPr/>
        <a:lstStyle/>
        <a:p>
          <a:r>
            <a:rPr lang="bn-IN" sz="3200" b="1" dirty="0" smtClean="0">
              <a:solidFill>
                <a:schemeClr val="tx1"/>
              </a:solidFill>
            </a:rPr>
            <a:t>১। দ্বৈত সত্তা </a:t>
          </a:r>
          <a:endParaRPr lang="en-US" sz="3200" b="1" dirty="0">
            <a:solidFill>
              <a:schemeClr val="tx1"/>
            </a:solidFill>
          </a:endParaRPr>
        </a:p>
      </dgm:t>
    </dgm:pt>
    <dgm:pt modelId="{1E7C2F0D-053C-453E-9E0B-075230612551}" type="parTrans" cxnId="{7F0854BB-4BA4-4940-BE57-F5048DC299B6}">
      <dgm:prSet/>
      <dgm:spPr/>
      <dgm:t>
        <a:bodyPr/>
        <a:lstStyle/>
        <a:p>
          <a:endParaRPr lang="en-US"/>
        </a:p>
      </dgm:t>
    </dgm:pt>
    <dgm:pt modelId="{819809C8-1FC5-414A-93C4-889E6BD3C8F6}" type="sibTrans" cxnId="{7F0854BB-4BA4-4940-BE57-F5048DC299B6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15D861A0-226C-416D-A4BE-A42EAB39EB4B}">
      <dgm:prSet phldrT="[Text]" custT="1"/>
      <dgm:spPr>
        <a:solidFill>
          <a:schemeClr val="accent3"/>
        </a:solidFill>
      </dgm:spPr>
      <dgm:t>
        <a:bodyPr/>
        <a:lstStyle/>
        <a:p>
          <a:r>
            <a:rPr lang="bn-IN" sz="3200" b="1" dirty="0" smtClean="0">
              <a:solidFill>
                <a:schemeClr val="tx1"/>
              </a:solidFill>
            </a:rPr>
            <a:t>২। দাতা ও গ্রহীতা </a:t>
          </a:r>
          <a:endParaRPr lang="en-US" sz="3200" b="1" dirty="0">
            <a:solidFill>
              <a:schemeClr val="tx1"/>
            </a:solidFill>
          </a:endParaRPr>
        </a:p>
      </dgm:t>
    </dgm:pt>
    <dgm:pt modelId="{C433994F-04AA-4CB2-AB37-84FFEA01DFCE}" type="parTrans" cxnId="{6D6793A5-7522-4686-9E4B-27618F515D08}">
      <dgm:prSet/>
      <dgm:spPr/>
      <dgm:t>
        <a:bodyPr/>
        <a:lstStyle/>
        <a:p>
          <a:endParaRPr lang="en-US"/>
        </a:p>
      </dgm:t>
    </dgm:pt>
    <dgm:pt modelId="{6CD0467A-05DD-4BC1-9E68-7195B94CF3A4}" type="sibTrans" cxnId="{6D6793A5-7522-4686-9E4B-27618F515D08}">
      <dgm:prSet/>
      <dgm:spPr>
        <a:solidFill>
          <a:schemeClr val="accent4"/>
        </a:solidFill>
      </dgm:spPr>
      <dgm:t>
        <a:bodyPr/>
        <a:lstStyle/>
        <a:p>
          <a:endParaRPr lang="en-US"/>
        </a:p>
      </dgm:t>
    </dgm:pt>
    <dgm:pt modelId="{C1C2FA21-A7CD-4D6B-AD72-9CF13EF3F08F}">
      <dgm:prSet phldrT="[Text]" custT="1"/>
      <dgm:spPr>
        <a:solidFill>
          <a:schemeClr val="accent4"/>
        </a:solidFill>
      </dgm:spPr>
      <dgm:t>
        <a:bodyPr/>
        <a:lstStyle/>
        <a:p>
          <a:r>
            <a:rPr lang="bn-IN" sz="3200" b="1" dirty="0" smtClean="0">
              <a:solidFill>
                <a:schemeClr val="tx1"/>
              </a:solidFill>
            </a:rPr>
            <a:t>৩। ডেবিট ও ক্রেডিট করা </a:t>
          </a:r>
          <a:endParaRPr lang="en-US" sz="3200" b="1" dirty="0">
            <a:solidFill>
              <a:schemeClr val="tx1"/>
            </a:solidFill>
          </a:endParaRPr>
        </a:p>
      </dgm:t>
    </dgm:pt>
    <dgm:pt modelId="{DF1EF552-D5F5-4F4E-8FE0-E314E1B4F6BE}" type="parTrans" cxnId="{AFDE9A13-5DF7-46BD-B372-78FC87E4D235}">
      <dgm:prSet/>
      <dgm:spPr/>
      <dgm:t>
        <a:bodyPr/>
        <a:lstStyle/>
        <a:p>
          <a:endParaRPr lang="en-US"/>
        </a:p>
      </dgm:t>
    </dgm:pt>
    <dgm:pt modelId="{9A1245CA-0CD6-4351-B555-E5BF0FCB9EB3}" type="sibTrans" cxnId="{AFDE9A13-5DF7-46BD-B372-78FC87E4D235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5E0CAEB6-F7A9-4A3B-8ECD-A35517C770C9}">
      <dgm:prSet phldrT="[Text]" custT="1"/>
      <dgm:spPr>
        <a:solidFill>
          <a:schemeClr val="accent6"/>
        </a:solidFill>
      </dgm:spPr>
      <dgm:t>
        <a:bodyPr/>
        <a:lstStyle/>
        <a:p>
          <a:r>
            <a:rPr lang="bn-IN" sz="3200" b="1" dirty="0" smtClean="0">
              <a:solidFill>
                <a:schemeClr val="tx1"/>
              </a:solidFill>
            </a:rPr>
            <a:t>৪। সমান অঙ্কের আদান- প্রদান </a:t>
          </a:r>
          <a:endParaRPr lang="en-US" sz="3200" b="1" dirty="0">
            <a:solidFill>
              <a:schemeClr val="tx1"/>
            </a:solidFill>
          </a:endParaRPr>
        </a:p>
      </dgm:t>
    </dgm:pt>
    <dgm:pt modelId="{00647893-D1D5-46FA-9A1B-6BA4D2C9E574}" type="parTrans" cxnId="{995525B4-0048-449B-963F-E364189B0774}">
      <dgm:prSet/>
      <dgm:spPr/>
      <dgm:t>
        <a:bodyPr/>
        <a:lstStyle/>
        <a:p>
          <a:endParaRPr lang="en-US"/>
        </a:p>
      </dgm:t>
    </dgm:pt>
    <dgm:pt modelId="{CC76FD79-5ABB-43DB-93B8-33F20AE19539}" type="sibTrans" cxnId="{995525B4-0048-449B-963F-E364189B0774}">
      <dgm:prSet/>
      <dgm:spPr>
        <a:solidFill>
          <a:schemeClr val="tx2"/>
        </a:solidFill>
      </dgm:spPr>
      <dgm:t>
        <a:bodyPr/>
        <a:lstStyle/>
        <a:p>
          <a:endParaRPr lang="en-US"/>
        </a:p>
      </dgm:t>
    </dgm:pt>
    <dgm:pt modelId="{A721AFF6-28BA-46E3-8880-498526B1CA4A}">
      <dgm:prSet custT="1"/>
      <dgm:spPr>
        <a:solidFill>
          <a:srgbClr val="FF0000"/>
        </a:solidFill>
      </dgm:spPr>
      <dgm:t>
        <a:bodyPr/>
        <a:lstStyle/>
        <a:p>
          <a:r>
            <a:rPr lang="bn-IN" sz="3200" b="1" dirty="0" smtClean="0">
              <a:solidFill>
                <a:schemeClr val="tx1"/>
              </a:solidFill>
            </a:rPr>
            <a:t>৫। সামগ্রিক ফলাফল </a:t>
          </a:r>
          <a:endParaRPr lang="en-US" sz="3200" b="1" dirty="0">
            <a:solidFill>
              <a:schemeClr val="tx1"/>
            </a:solidFill>
          </a:endParaRPr>
        </a:p>
      </dgm:t>
    </dgm:pt>
    <dgm:pt modelId="{31C2C315-8718-4358-9E91-E26998FD6885}" type="parTrans" cxnId="{9B5FB6D2-F291-454C-A6EE-614907F73569}">
      <dgm:prSet/>
      <dgm:spPr/>
      <dgm:t>
        <a:bodyPr/>
        <a:lstStyle/>
        <a:p>
          <a:endParaRPr lang="en-US"/>
        </a:p>
      </dgm:t>
    </dgm:pt>
    <dgm:pt modelId="{05BAD1F4-D4DD-4528-8EFE-41369E98FF23}" type="sibTrans" cxnId="{9B5FB6D2-F291-454C-A6EE-614907F73569}">
      <dgm:prSet/>
      <dgm:spPr/>
      <dgm:t>
        <a:bodyPr/>
        <a:lstStyle/>
        <a:p>
          <a:endParaRPr lang="en-US"/>
        </a:p>
      </dgm:t>
    </dgm:pt>
    <dgm:pt modelId="{AA4C012E-3FC6-49CF-9644-8F9290193EFE}" type="pres">
      <dgm:prSet presAssocID="{477C9FBC-0F60-4BCA-97AA-0FA37CAB127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CA8C95-07B9-4B21-AC77-36274392B7D4}" type="pres">
      <dgm:prSet presAssocID="{1B507DBB-3CC5-4877-9DBE-A2BD1CDF176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64AB8-9C22-4E35-ABAD-3C0D2C66B164}" type="pres">
      <dgm:prSet presAssocID="{819809C8-1FC5-414A-93C4-889E6BD3C8F6}" presName="sibTrans" presStyleLbl="sibTrans2D1" presStyleIdx="0" presStyleCnt="4" custScaleX="179093"/>
      <dgm:spPr/>
      <dgm:t>
        <a:bodyPr/>
        <a:lstStyle/>
        <a:p>
          <a:endParaRPr lang="en-US"/>
        </a:p>
      </dgm:t>
    </dgm:pt>
    <dgm:pt modelId="{527551CB-89D8-4B5E-AAA5-4ADF44B95DB4}" type="pres">
      <dgm:prSet presAssocID="{819809C8-1FC5-414A-93C4-889E6BD3C8F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7C8EF9B7-4AF2-4EEE-BA6A-CD8625FFDF27}" type="pres">
      <dgm:prSet presAssocID="{15D861A0-226C-416D-A4BE-A42EAB39EB4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40FD42-596E-446D-A12B-296B030094B9}" type="pres">
      <dgm:prSet presAssocID="{6CD0467A-05DD-4BC1-9E68-7195B94CF3A4}" presName="sibTrans" presStyleLbl="sibTrans2D1" presStyleIdx="1" presStyleCnt="4" custScaleX="197437"/>
      <dgm:spPr/>
      <dgm:t>
        <a:bodyPr/>
        <a:lstStyle/>
        <a:p>
          <a:endParaRPr lang="en-US"/>
        </a:p>
      </dgm:t>
    </dgm:pt>
    <dgm:pt modelId="{97C12275-5B46-48B6-B55A-FA06824A5494}" type="pres">
      <dgm:prSet presAssocID="{6CD0467A-05DD-4BC1-9E68-7195B94CF3A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F3B2C11-2536-4EA3-AE25-DB896BD32704}" type="pres">
      <dgm:prSet presAssocID="{C1C2FA21-A7CD-4D6B-AD72-9CF13EF3F08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F166F8-E371-4FE0-8898-3C55F22D602F}" type="pres">
      <dgm:prSet presAssocID="{9A1245CA-0CD6-4351-B555-E5BF0FCB9EB3}" presName="sibTrans" presStyleLbl="sibTrans2D1" presStyleIdx="2" presStyleCnt="4" custScaleX="183193"/>
      <dgm:spPr/>
      <dgm:t>
        <a:bodyPr/>
        <a:lstStyle/>
        <a:p>
          <a:endParaRPr lang="en-US"/>
        </a:p>
      </dgm:t>
    </dgm:pt>
    <dgm:pt modelId="{F25EB349-383C-44E1-88C6-42E45958FC8A}" type="pres">
      <dgm:prSet presAssocID="{9A1245CA-0CD6-4351-B555-E5BF0FCB9EB3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F5AD2055-F702-42C0-9F54-B20563A2D67C}" type="pres">
      <dgm:prSet presAssocID="{5E0CAEB6-F7A9-4A3B-8ECD-A35517C770C9}" presName="node" presStyleLbl="node1" presStyleIdx="3" presStyleCnt="5" custScaleX="145178" custLinFactNeighborX="-70645" custLinFactNeighborY="141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92FB5-4EA3-48C2-88F6-F29E1CB4B47B}" type="pres">
      <dgm:prSet presAssocID="{CC76FD79-5ABB-43DB-93B8-33F20AE19539}" presName="sibTrans" presStyleLbl="sibTrans2D1" presStyleIdx="3" presStyleCnt="4" custScaleX="183013"/>
      <dgm:spPr/>
      <dgm:t>
        <a:bodyPr/>
        <a:lstStyle/>
        <a:p>
          <a:endParaRPr lang="en-US"/>
        </a:p>
      </dgm:t>
    </dgm:pt>
    <dgm:pt modelId="{8B7473F4-0E76-40AF-8AF4-2BE34C9F3122}" type="pres">
      <dgm:prSet presAssocID="{CC76FD79-5ABB-43DB-93B8-33F20AE1953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E94B80AA-544C-41EC-A572-07960AA11D79}" type="pres">
      <dgm:prSet presAssocID="{A721AFF6-28BA-46E3-8880-498526B1CA4A}" presName="node" presStyleLbl="node1" presStyleIdx="4" presStyleCnt="5" custLinFactX="-4849" custLinFactNeighborX="-100000" custLinFactNeighborY="-19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FA1FC4-8891-417D-847C-2887401725D8}" type="presOf" srcId="{A721AFF6-28BA-46E3-8880-498526B1CA4A}" destId="{E94B80AA-544C-41EC-A572-07960AA11D79}" srcOrd="0" destOrd="0" presId="urn:microsoft.com/office/officeart/2005/8/layout/process5"/>
    <dgm:cxn modelId="{8484CD7B-1CB4-4C7A-9D4E-DBDF20D32DA3}" type="presOf" srcId="{6CD0467A-05DD-4BC1-9E68-7195B94CF3A4}" destId="{B440FD42-596E-446D-A12B-296B030094B9}" srcOrd="0" destOrd="0" presId="urn:microsoft.com/office/officeart/2005/8/layout/process5"/>
    <dgm:cxn modelId="{C815110C-9CB3-4442-8EBB-D51170AA108B}" type="presOf" srcId="{819809C8-1FC5-414A-93C4-889E6BD3C8F6}" destId="{527551CB-89D8-4B5E-AAA5-4ADF44B95DB4}" srcOrd="1" destOrd="0" presId="urn:microsoft.com/office/officeart/2005/8/layout/process5"/>
    <dgm:cxn modelId="{6D6793A5-7522-4686-9E4B-27618F515D08}" srcId="{477C9FBC-0F60-4BCA-97AA-0FA37CAB1274}" destId="{15D861A0-226C-416D-A4BE-A42EAB39EB4B}" srcOrd="1" destOrd="0" parTransId="{C433994F-04AA-4CB2-AB37-84FFEA01DFCE}" sibTransId="{6CD0467A-05DD-4BC1-9E68-7195B94CF3A4}"/>
    <dgm:cxn modelId="{AFDE9A13-5DF7-46BD-B372-78FC87E4D235}" srcId="{477C9FBC-0F60-4BCA-97AA-0FA37CAB1274}" destId="{C1C2FA21-A7CD-4D6B-AD72-9CF13EF3F08F}" srcOrd="2" destOrd="0" parTransId="{DF1EF552-D5F5-4F4E-8FE0-E314E1B4F6BE}" sibTransId="{9A1245CA-0CD6-4351-B555-E5BF0FCB9EB3}"/>
    <dgm:cxn modelId="{9B5FB6D2-F291-454C-A6EE-614907F73569}" srcId="{477C9FBC-0F60-4BCA-97AA-0FA37CAB1274}" destId="{A721AFF6-28BA-46E3-8880-498526B1CA4A}" srcOrd="4" destOrd="0" parTransId="{31C2C315-8718-4358-9E91-E26998FD6885}" sibTransId="{05BAD1F4-D4DD-4528-8EFE-41369E98FF23}"/>
    <dgm:cxn modelId="{97C1DD50-3CCB-47AC-8F02-11BECDA41ABA}" type="presOf" srcId="{5E0CAEB6-F7A9-4A3B-8ECD-A35517C770C9}" destId="{F5AD2055-F702-42C0-9F54-B20563A2D67C}" srcOrd="0" destOrd="0" presId="urn:microsoft.com/office/officeart/2005/8/layout/process5"/>
    <dgm:cxn modelId="{6695BBE2-5C99-4FE3-8692-1124368E067D}" type="presOf" srcId="{CC76FD79-5ABB-43DB-93B8-33F20AE19539}" destId="{8B7473F4-0E76-40AF-8AF4-2BE34C9F3122}" srcOrd="1" destOrd="0" presId="urn:microsoft.com/office/officeart/2005/8/layout/process5"/>
    <dgm:cxn modelId="{EFDD4820-06FF-4179-91DF-DC826D116E98}" type="presOf" srcId="{477C9FBC-0F60-4BCA-97AA-0FA37CAB1274}" destId="{AA4C012E-3FC6-49CF-9644-8F9290193EFE}" srcOrd="0" destOrd="0" presId="urn:microsoft.com/office/officeart/2005/8/layout/process5"/>
    <dgm:cxn modelId="{7F0854BB-4BA4-4940-BE57-F5048DC299B6}" srcId="{477C9FBC-0F60-4BCA-97AA-0FA37CAB1274}" destId="{1B507DBB-3CC5-4877-9DBE-A2BD1CDF1767}" srcOrd="0" destOrd="0" parTransId="{1E7C2F0D-053C-453E-9E0B-075230612551}" sibTransId="{819809C8-1FC5-414A-93C4-889E6BD3C8F6}"/>
    <dgm:cxn modelId="{09713A3D-3C31-471D-B301-173AB8F26493}" type="presOf" srcId="{CC76FD79-5ABB-43DB-93B8-33F20AE19539}" destId="{66F92FB5-4EA3-48C2-88F6-F29E1CB4B47B}" srcOrd="0" destOrd="0" presId="urn:microsoft.com/office/officeart/2005/8/layout/process5"/>
    <dgm:cxn modelId="{48B39288-4698-4293-A173-7F964E756903}" type="presOf" srcId="{819809C8-1FC5-414A-93C4-889E6BD3C8F6}" destId="{68364AB8-9C22-4E35-ABAD-3C0D2C66B164}" srcOrd="0" destOrd="0" presId="urn:microsoft.com/office/officeart/2005/8/layout/process5"/>
    <dgm:cxn modelId="{557ECB07-7A35-49CE-BF61-932CF6E9707A}" type="presOf" srcId="{9A1245CA-0CD6-4351-B555-E5BF0FCB9EB3}" destId="{F25EB349-383C-44E1-88C6-42E45958FC8A}" srcOrd="1" destOrd="0" presId="urn:microsoft.com/office/officeart/2005/8/layout/process5"/>
    <dgm:cxn modelId="{EBB592BA-8831-4CC2-A9A6-9A0C69B4A171}" type="presOf" srcId="{1B507DBB-3CC5-4877-9DBE-A2BD1CDF1767}" destId="{F7CA8C95-07B9-4B21-AC77-36274392B7D4}" srcOrd="0" destOrd="0" presId="urn:microsoft.com/office/officeart/2005/8/layout/process5"/>
    <dgm:cxn modelId="{AD0E6A6B-8383-4F91-B2FC-553AF1F277FF}" type="presOf" srcId="{6CD0467A-05DD-4BC1-9E68-7195B94CF3A4}" destId="{97C12275-5B46-48B6-B55A-FA06824A5494}" srcOrd="1" destOrd="0" presId="urn:microsoft.com/office/officeart/2005/8/layout/process5"/>
    <dgm:cxn modelId="{B1A9C401-0AFB-4A01-BBB1-D3EF2474F096}" type="presOf" srcId="{9A1245CA-0CD6-4351-B555-E5BF0FCB9EB3}" destId="{85F166F8-E371-4FE0-8898-3C55F22D602F}" srcOrd="0" destOrd="0" presId="urn:microsoft.com/office/officeart/2005/8/layout/process5"/>
    <dgm:cxn modelId="{384B6479-8C5E-4F3A-A252-E1A826E0B827}" type="presOf" srcId="{C1C2FA21-A7CD-4D6B-AD72-9CF13EF3F08F}" destId="{BF3B2C11-2536-4EA3-AE25-DB896BD32704}" srcOrd="0" destOrd="0" presId="urn:microsoft.com/office/officeart/2005/8/layout/process5"/>
    <dgm:cxn modelId="{851B677A-43E3-41EA-A287-D1D51AA25AE8}" type="presOf" srcId="{15D861A0-226C-416D-A4BE-A42EAB39EB4B}" destId="{7C8EF9B7-4AF2-4EEE-BA6A-CD8625FFDF27}" srcOrd="0" destOrd="0" presId="urn:microsoft.com/office/officeart/2005/8/layout/process5"/>
    <dgm:cxn modelId="{995525B4-0048-449B-963F-E364189B0774}" srcId="{477C9FBC-0F60-4BCA-97AA-0FA37CAB1274}" destId="{5E0CAEB6-F7A9-4A3B-8ECD-A35517C770C9}" srcOrd="3" destOrd="0" parTransId="{00647893-D1D5-46FA-9A1B-6BA4D2C9E574}" sibTransId="{CC76FD79-5ABB-43DB-93B8-33F20AE19539}"/>
    <dgm:cxn modelId="{7EC457F0-E17A-4654-A1A2-D9733BC47B68}" type="presParOf" srcId="{AA4C012E-3FC6-49CF-9644-8F9290193EFE}" destId="{F7CA8C95-07B9-4B21-AC77-36274392B7D4}" srcOrd="0" destOrd="0" presId="urn:microsoft.com/office/officeart/2005/8/layout/process5"/>
    <dgm:cxn modelId="{4958429B-35BC-46B3-AD1E-23A8A1BF9314}" type="presParOf" srcId="{AA4C012E-3FC6-49CF-9644-8F9290193EFE}" destId="{68364AB8-9C22-4E35-ABAD-3C0D2C66B164}" srcOrd="1" destOrd="0" presId="urn:microsoft.com/office/officeart/2005/8/layout/process5"/>
    <dgm:cxn modelId="{4F03E1CD-8C39-4909-8739-D023C4F7739D}" type="presParOf" srcId="{68364AB8-9C22-4E35-ABAD-3C0D2C66B164}" destId="{527551CB-89D8-4B5E-AAA5-4ADF44B95DB4}" srcOrd="0" destOrd="0" presId="urn:microsoft.com/office/officeart/2005/8/layout/process5"/>
    <dgm:cxn modelId="{D9484C20-6B64-462E-8D74-5668E262034E}" type="presParOf" srcId="{AA4C012E-3FC6-49CF-9644-8F9290193EFE}" destId="{7C8EF9B7-4AF2-4EEE-BA6A-CD8625FFDF27}" srcOrd="2" destOrd="0" presId="urn:microsoft.com/office/officeart/2005/8/layout/process5"/>
    <dgm:cxn modelId="{DFAF05B6-D5E0-4CE9-9766-B35D31BAC195}" type="presParOf" srcId="{AA4C012E-3FC6-49CF-9644-8F9290193EFE}" destId="{B440FD42-596E-446D-A12B-296B030094B9}" srcOrd="3" destOrd="0" presId="urn:microsoft.com/office/officeart/2005/8/layout/process5"/>
    <dgm:cxn modelId="{5A36608A-AD2E-42B1-9834-CD59979D4513}" type="presParOf" srcId="{B440FD42-596E-446D-A12B-296B030094B9}" destId="{97C12275-5B46-48B6-B55A-FA06824A5494}" srcOrd="0" destOrd="0" presId="urn:microsoft.com/office/officeart/2005/8/layout/process5"/>
    <dgm:cxn modelId="{6988E656-F3AB-4C1C-A71D-89FE98B5F251}" type="presParOf" srcId="{AA4C012E-3FC6-49CF-9644-8F9290193EFE}" destId="{BF3B2C11-2536-4EA3-AE25-DB896BD32704}" srcOrd="4" destOrd="0" presId="urn:microsoft.com/office/officeart/2005/8/layout/process5"/>
    <dgm:cxn modelId="{83FC0C36-FD12-46B0-A462-15440BD3C692}" type="presParOf" srcId="{AA4C012E-3FC6-49CF-9644-8F9290193EFE}" destId="{85F166F8-E371-4FE0-8898-3C55F22D602F}" srcOrd="5" destOrd="0" presId="urn:microsoft.com/office/officeart/2005/8/layout/process5"/>
    <dgm:cxn modelId="{A87AE278-AB9F-4045-B282-24E051698268}" type="presParOf" srcId="{85F166F8-E371-4FE0-8898-3C55F22D602F}" destId="{F25EB349-383C-44E1-88C6-42E45958FC8A}" srcOrd="0" destOrd="0" presId="urn:microsoft.com/office/officeart/2005/8/layout/process5"/>
    <dgm:cxn modelId="{48CE5C64-C68D-4E8E-A4E5-3BB4CF6F17AE}" type="presParOf" srcId="{AA4C012E-3FC6-49CF-9644-8F9290193EFE}" destId="{F5AD2055-F702-42C0-9F54-B20563A2D67C}" srcOrd="6" destOrd="0" presId="urn:microsoft.com/office/officeart/2005/8/layout/process5"/>
    <dgm:cxn modelId="{FD530586-961A-4FA9-AA2E-D1F20226971A}" type="presParOf" srcId="{AA4C012E-3FC6-49CF-9644-8F9290193EFE}" destId="{66F92FB5-4EA3-48C2-88F6-F29E1CB4B47B}" srcOrd="7" destOrd="0" presId="urn:microsoft.com/office/officeart/2005/8/layout/process5"/>
    <dgm:cxn modelId="{E1B55F22-DFC0-47B0-9F26-B6255CDD5C42}" type="presParOf" srcId="{66F92FB5-4EA3-48C2-88F6-F29E1CB4B47B}" destId="{8B7473F4-0E76-40AF-8AF4-2BE34C9F3122}" srcOrd="0" destOrd="0" presId="urn:microsoft.com/office/officeart/2005/8/layout/process5"/>
    <dgm:cxn modelId="{10166960-3E84-4AB2-9491-2724114E6756}" type="presParOf" srcId="{AA4C012E-3FC6-49CF-9644-8F9290193EFE}" destId="{E94B80AA-544C-41EC-A572-07960AA11D79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16C191-65B5-4A90-BFCA-94097C0CE706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A9B56C-F7D8-4F85-B682-16A444A40C5F}">
      <dgm:prSet phldrT="[Text]" custT="1"/>
      <dgm:spPr>
        <a:solidFill>
          <a:schemeClr val="accent3"/>
        </a:solidFill>
      </dgm:spPr>
      <dgm:t>
        <a:bodyPr/>
        <a:lstStyle/>
        <a:p>
          <a:r>
            <a:rPr lang="bn-IN" sz="2400" b="1" dirty="0" smtClean="0">
              <a:solidFill>
                <a:schemeClr val="tx1"/>
              </a:solidFill>
            </a:rPr>
            <a:t>১। পরিপূর্ন হিসাব সংরক্ষন </a:t>
          </a:r>
          <a:endParaRPr lang="en-US" sz="2400" b="1" dirty="0">
            <a:solidFill>
              <a:schemeClr val="tx1"/>
            </a:solidFill>
          </a:endParaRPr>
        </a:p>
      </dgm:t>
    </dgm:pt>
    <dgm:pt modelId="{54D4B7E3-FD8B-4CA8-9030-5E5032C1330F}" type="parTrans" cxnId="{559C783D-1479-48A8-A7E8-F932AF6B5623}">
      <dgm:prSet/>
      <dgm:spPr/>
      <dgm:t>
        <a:bodyPr/>
        <a:lstStyle/>
        <a:p>
          <a:endParaRPr lang="en-US"/>
        </a:p>
      </dgm:t>
    </dgm:pt>
    <dgm:pt modelId="{24E74338-EED5-4055-9C7E-F0367D4B5F9B}" type="sibTrans" cxnId="{559C783D-1479-48A8-A7E8-F932AF6B5623}">
      <dgm:prSet/>
      <dgm:spPr/>
      <dgm:t>
        <a:bodyPr/>
        <a:lstStyle/>
        <a:p>
          <a:endParaRPr lang="en-US"/>
        </a:p>
      </dgm:t>
    </dgm:pt>
    <dgm:pt modelId="{D3E88113-8290-4CC7-9079-5AAA4A681A0B}">
      <dgm:prSet phldrT="[Text]" custT="1"/>
      <dgm:spPr>
        <a:solidFill>
          <a:srgbClr val="FF0000"/>
        </a:solidFill>
      </dgm:spPr>
      <dgm:t>
        <a:bodyPr/>
        <a:lstStyle/>
        <a:p>
          <a:r>
            <a:rPr lang="bn-IN" sz="2400" b="1" dirty="0" smtClean="0">
              <a:solidFill>
                <a:schemeClr val="tx1"/>
              </a:solidFill>
            </a:rPr>
            <a:t>২। লাভ- লোকসান নিরুপন </a:t>
          </a:r>
          <a:endParaRPr lang="en-US" sz="2400" b="1" dirty="0">
            <a:solidFill>
              <a:schemeClr val="tx1"/>
            </a:solidFill>
          </a:endParaRPr>
        </a:p>
      </dgm:t>
    </dgm:pt>
    <dgm:pt modelId="{0DFA7A41-B4EE-49C7-8513-3A7486CC0151}" type="parTrans" cxnId="{EE05037C-8A8F-47AA-8B64-38E30CAC84F5}">
      <dgm:prSet/>
      <dgm:spPr/>
      <dgm:t>
        <a:bodyPr/>
        <a:lstStyle/>
        <a:p>
          <a:endParaRPr lang="en-US"/>
        </a:p>
      </dgm:t>
    </dgm:pt>
    <dgm:pt modelId="{C268425E-8F75-428A-9687-CD680CF542DD}" type="sibTrans" cxnId="{EE05037C-8A8F-47AA-8B64-38E30CAC84F5}">
      <dgm:prSet/>
      <dgm:spPr/>
      <dgm:t>
        <a:bodyPr/>
        <a:lstStyle/>
        <a:p>
          <a:endParaRPr lang="en-US"/>
        </a:p>
      </dgm:t>
    </dgm:pt>
    <dgm:pt modelId="{255016F0-6456-4186-933D-CC71B5392ED8}">
      <dgm:prSet phldrT="[Text]" custT="1"/>
      <dgm:spPr>
        <a:solidFill>
          <a:srgbClr val="92D050"/>
        </a:solidFill>
      </dgm:spPr>
      <dgm:t>
        <a:bodyPr/>
        <a:lstStyle/>
        <a:p>
          <a:r>
            <a:rPr lang="bn-IN" sz="2400" b="1" dirty="0" smtClean="0">
              <a:solidFill>
                <a:schemeClr val="tx1"/>
              </a:solidFill>
            </a:rPr>
            <a:t>৩। গানিতিক শুদ্ধতা যাচাই </a:t>
          </a:r>
          <a:endParaRPr lang="en-US" sz="2400" b="1" dirty="0">
            <a:solidFill>
              <a:schemeClr val="tx1"/>
            </a:solidFill>
          </a:endParaRPr>
        </a:p>
      </dgm:t>
    </dgm:pt>
    <dgm:pt modelId="{BD561282-1202-44A6-8532-E5561B49C642}" type="parTrans" cxnId="{91F4F2E1-6FB2-4ACC-9E2C-C6555BA5BC09}">
      <dgm:prSet/>
      <dgm:spPr/>
      <dgm:t>
        <a:bodyPr/>
        <a:lstStyle/>
        <a:p>
          <a:endParaRPr lang="en-US"/>
        </a:p>
      </dgm:t>
    </dgm:pt>
    <dgm:pt modelId="{7988C092-FC53-414F-AD95-A74B989748F3}" type="sibTrans" cxnId="{91F4F2E1-6FB2-4ACC-9E2C-C6555BA5BC09}">
      <dgm:prSet/>
      <dgm:spPr/>
      <dgm:t>
        <a:bodyPr/>
        <a:lstStyle/>
        <a:p>
          <a:endParaRPr lang="en-US"/>
        </a:p>
      </dgm:t>
    </dgm:pt>
    <dgm:pt modelId="{922D4434-6E0D-4227-A4B9-B15865DB459B}">
      <dgm:prSet phldrT="[Text]"/>
      <dgm:spPr>
        <a:solidFill>
          <a:srgbClr val="00B050"/>
        </a:solidFill>
      </dgm:spPr>
      <dgm:t>
        <a:bodyPr/>
        <a:lstStyle/>
        <a:p>
          <a:r>
            <a:rPr lang="bn-IN" b="1" dirty="0" smtClean="0">
              <a:solidFill>
                <a:schemeClr val="tx1"/>
              </a:solidFill>
            </a:rPr>
            <a:t>৪। আর্থিক অবস্থা নিরুপন  </a:t>
          </a:r>
          <a:endParaRPr lang="en-US" b="1" dirty="0">
            <a:solidFill>
              <a:schemeClr val="tx1"/>
            </a:solidFill>
          </a:endParaRPr>
        </a:p>
      </dgm:t>
    </dgm:pt>
    <dgm:pt modelId="{9937D655-65C3-4F62-B9C2-6B76443F8BC9}" type="parTrans" cxnId="{9AD53297-BAFF-4304-8505-335D3DD521C9}">
      <dgm:prSet/>
      <dgm:spPr/>
      <dgm:t>
        <a:bodyPr/>
        <a:lstStyle/>
        <a:p>
          <a:endParaRPr lang="en-US"/>
        </a:p>
      </dgm:t>
    </dgm:pt>
    <dgm:pt modelId="{7B9E22FA-18C4-4AAC-A9E2-8A4FD9BC3A50}" type="sibTrans" cxnId="{9AD53297-BAFF-4304-8505-335D3DD521C9}">
      <dgm:prSet/>
      <dgm:spPr/>
      <dgm:t>
        <a:bodyPr/>
        <a:lstStyle/>
        <a:p>
          <a:endParaRPr lang="en-US"/>
        </a:p>
      </dgm:t>
    </dgm:pt>
    <dgm:pt modelId="{2FD35916-0EAD-45E2-86AE-D62F8E42AB9E}">
      <dgm:prSet phldrT="[Text]"/>
      <dgm:spPr>
        <a:solidFill>
          <a:srgbClr val="FFFF00"/>
        </a:solidFill>
      </dgm:spPr>
      <dgm:t>
        <a:bodyPr/>
        <a:lstStyle/>
        <a:p>
          <a:r>
            <a:rPr lang="bn-IN" b="1" dirty="0" smtClean="0">
              <a:solidFill>
                <a:schemeClr val="tx1"/>
              </a:solidFill>
            </a:rPr>
            <a:t>৮। সঠিক কর নির্ধারন </a:t>
          </a:r>
          <a:endParaRPr lang="en-US" b="1" dirty="0">
            <a:solidFill>
              <a:schemeClr val="tx1"/>
            </a:solidFill>
          </a:endParaRPr>
        </a:p>
      </dgm:t>
    </dgm:pt>
    <dgm:pt modelId="{AD1A6B8E-74D2-4C63-8A43-C2B11B2F53CC}" type="parTrans" cxnId="{A1F8EDE0-64EA-4062-AFB1-60D0C167421F}">
      <dgm:prSet/>
      <dgm:spPr/>
      <dgm:t>
        <a:bodyPr/>
        <a:lstStyle/>
        <a:p>
          <a:endParaRPr lang="en-US"/>
        </a:p>
      </dgm:t>
    </dgm:pt>
    <dgm:pt modelId="{A3B46B45-8360-434C-A54A-5C444BDF0FDE}" type="sibTrans" cxnId="{A1F8EDE0-64EA-4062-AFB1-60D0C167421F}">
      <dgm:prSet/>
      <dgm:spPr/>
      <dgm:t>
        <a:bodyPr/>
        <a:lstStyle/>
        <a:p>
          <a:endParaRPr lang="en-US"/>
        </a:p>
      </dgm:t>
    </dgm:pt>
    <dgm:pt modelId="{65D1B9BC-C346-4F4A-8542-5B454F908941}">
      <dgm:prSet phldrT="[Text]" custT="1"/>
      <dgm:spPr>
        <a:solidFill>
          <a:srgbClr val="00B050"/>
        </a:solidFill>
      </dgm:spPr>
      <dgm:t>
        <a:bodyPr/>
        <a:lstStyle/>
        <a:p>
          <a:r>
            <a:rPr lang="bn-IN" sz="2400" b="1" dirty="0" smtClean="0">
              <a:solidFill>
                <a:schemeClr val="tx1"/>
              </a:solidFill>
            </a:rPr>
            <a:t>৭। মোট দেনা ও পাওনর পরিমান নির্নয়  </a:t>
          </a:r>
          <a:endParaRPr lang="en-US" sz="2400" b="1" dirty="0">
            <a:solidFill>
              <a:schemeClr val="tx1"/>
            </a:solidFill>
          </a:endParaRPr>
        </a:p>
      </dgm:t>
    </dgm:pt>
    <dgm:pt modelId="{F3389902-7E61-4125-8A60-9A7EEC6B2748}" type="parTrans" cxnId="{A2786032-8848-41AC-B5CA-E0F6021DAAB0}">
      <dgm:prSet/>
      <dgm:spPr/>
      <dgm:t>
        <a:bodyPr/>
        <a:lstStyle/>
        <a:p>
          <a:endParaRPr lang="en-US"/>
        </a:p>
      </dgm:t>
    </dgm:pt>
    <dgm:pt modelId="{F1553C25-CD48-4740-93EF-FD4F9C0CF42A}" type="sibTrans" cxnId="{A2786032-8848-41AC-B5CA-E0F6021DAAB0}">
      <dgm:prSet/>
      <dgm:spPr/>
      <dgm:t>
        <a:bodyPr/>
        <a:lstStyle/>
        <a:p>
          <a:endParaRPr lang="en-US"/>
        </a:p>
      </dgm:t>
    </dgm:pt>
    <dgm:pt modelId="{C92E70DE-1F71-426A-9FB8-04FF3BA6EF50}">
      <dgm:prSet phldrT="[Text]" custT="1"/>
      <dgm:spPr>
        <a:solidFill>
          <a:srgbClr val="FF0000"/>
        </a:solidFill>
      </dgm:spPr>
      <dgm:t>
        <a:bodyPr/>
        <a:lstStyle/>
        <a:p>
          <a:r>
            <a:rPr lang="bn-IN" sz="2400" b="1" dirty="0" smtClean="0">
              <a:solidFill>
                <a:schemeClr val="tx1"/>
              </a:solidFill>
            </a:rPr>
            <a:t>৬। ব্যয় নিয়ন্ত্রন </a:t>
          </a:r>
          <a:endParaRPr lang="en-US" sz="2400" b="1" dirty="0">
            <a:solidFill>
              <a:schemeClr val="tx1"/>
            </a:solidFill>
          </a:endParaRPr>
        </a:p>
      </dgm:t>
    </dgm:pt>
    <dgm:pt modelId="{176EE62B-381E-4106-A295-CF426AABCEAF}" type="parTrans" cxnId="{EBC0770C-328F-469E-A73D-9611417ECCFF}">
      <dgm:prSet/>
      <dgm:spPr/>
      <dgm:t>
        <a:bodyPr/>
        <a:lstStyle/>
        <a:p>
          <a:endParaRPr lang="en-US"/>
        </a:p>
      </dgm:t>
    </dgm:pt>
    <dgm:pt modelId="{8C6472B6-F325-4F6C-843F-D291B086653F}" type="sibTrans" cxnId="{EBC0770C-328F-469E-A73D-9611417ECCFF}">
      <dgm:prSet/>
      <dgm:spPr/>
      <dgm:t>
        <a:bodyPr/>
        <a:lstStyle/>
        <a:p>
          <a:endParaRPr lang="en-US"/>
        </a:p>
      </dgm:t>
    </dgm:pt>
    <dgm:pt modelId="{65A877E6-E42B-40AB-A3F3-67375B5F7AD4}">
      <dgm:prSet phldrT="[Text]" custT="1"/>
      <dgm:spPr>
        <a:solidFill>
          <a:schemeClr val="accent3"/>
        </a:solidFill>
      </dgm:spPr>
      <dgm:t>
        <a:bodyPr/>
        <a:lstStyle/>
        <a:p>
          <a:r>
            <a:rPr lang="bn-IN" sz="2400" b="1" dirty="0" smtClean="0">
              <a:solidFill>
                <a:schemeClr val="tx1"/>
              </a:solidFill>
            </a:rPr>
            <a:t>৫। ভুলত্রুটি ও জালিয়াতি উদ্ঘাটন ও প্রতিরোধ </a:t>
          </a:r>
          <a:endParaRPr lang="en-US" sz="2400" b="1" dirty="0">
            <a:solidFill>
              <a:schemeClr val="tx1"/>
            </a:solidFill>
          </a:endParaRPr>
        </a:p>
      </dgm:t>
    </dgm:pt>
    <dgm:pt modelId="{A5908F00-CD21-4F3B-9BB7-1993CD9EEC4E}" type="parTrans" cxnId="{D28E5542-1D2B-40D7-95AC-A4D00A8218E1}">
      <dgm:prSet/>
      <dgm:spPr/>
      <dgm:t>
        <a:bodyPr/>
        <a:lstStyle/>
        <a:p>
          <a:endParaRPr lang="en-US"/>
        </a:p>
      </dgm:t>
    </dgm:pt>
    <dgm:pt modelId="{D90A2749-9AFB-4D12-A7D6-E24E3AEFD0F7}" type="sibTrans" cxnId="{D28E5542-1D2B-40D7-95AC-A4D00A8218E1}">
      <dgm:prSet/>
      <dgm:spPr/>
      <dgm:t>
        <a:bodyPr/>
        <a:lstStyle/>
        <a:p>
          <a:endParaRPr lang="en-US"/>
        </a:p>
      </dgm:t>
    </dgm:pt>
    <dgm:pt modelId="{108FB695-09B5-49B8-8D62-44228DE9E568}">
      <dgm:prSet phldrT="[Text]" custT="1"/>
      <dgm:spPr>
        <a:solidFill>
          <a:schemeClr val="accent3"/>
        </a:solidFill>
      </dgm:spPr>
      <dgm:t>
        <a:bodyPr/>
        <a:lstStyle/>
        <a:p>
          <a:r>
            <a:rPr lang="bn-IN" sz="2400" b="1" dirty="0" smtClean="0">
              <a:solidFill>
                <a:schemeClr val="tx1"/>
              </a:solidFill>
            </a:rPr>
            <a:t>৯। সহজ প্রয়োগ </a:t>
          </a:r>
          <a:endParaRPr lang="en-US" sz="2400" b="1" dirty="0">
            <a:solidFill>
              <a:schemeClr val="tx1"/>
            </a:solidFill>
          </a:endParaRPr>
        </a:p>
      </dgm:t>
    </dgm:pt>
    <dgm:pt modelId="{4ED532C9-783E-4669-99D8-2EC3EE4C2CDB}" type="parTrans" cxnId="{4DD19BF9-BCC9-4A98-9CEC-8D7E2779F93D}">
      <dgm:prSet/>
      <dgm:spPr/>
      <dgm:t>
        <a:bodyPr/>
        <a:lstStyle/>
        <a:p>
          <a:endParaRPr lang="en-US"/>
        </a:p>
      </dgm:t>
    </dgm:pt>
    <dgm:pt modelId="{E8DC9CF7-C853-41E8-AFCC-D0A046D39554}" type="sibTrans" cxnId="{4DD19BF9-BCC9-4A98-9CEC-8D7E2779F93D}">
      <dgm:prSet/>
      <dgm:spPr/>
      <dgm:t>
        <a:bodyPr/>
        <a:lstStyle/>
        <a:p>
          <a:endParaRPr lang="en-US"/>
        </a:p>
      </dgm:t>
    </dgm:pt>
    <dgm:pt modelId="{F3801D18-358C-48F8-B54B-B3D472F38486}">
      <dgm:prSet phldrT="[Text]" custT="1"/>
      <dgm:spPr>
        <a:solidFill>
          <a:srgbClr val="FF0000"/>
        </a:solidFill>
      </dgm:spPr>
      <dgm:t>
        <a:bodyPr/>
        <a:lstStyle/>
        <a:p>
          <a:r>
            <a:rPr lang="bn-IN" sz="2400" b="1" dirty="0" smtClean="0">
              <a:solidFill>
                <a:schemeClr val="tx1"/>
              </a:solidFill>
            </a:rPr>
            <a:t>১০। সার্বজনীন স্বীকৃতি </a:t>
          </a:r>
          <a:endParaRPr lang="en-US" sz="2400" b="1" dirty="0">
            <a:solidFill>
              <a:schemeClr val="tx1"/>
            </a:solidFill>
          </a:endParaRPr>
        </a:p>
      </dgm:t>
    </dgm:pt>
    <dgm:pt modelId="{5ED36DD5-C1CB-4CDD-8943-99F2CDF4A10B}" type="parTrans" cxnId="{898A9BC4-974A-4AE7-B7A9-CF1D61EF7CEE}">
      <dgm:prSet/>
      <dgm:spPr/>
      <dgm:t>
        <a:bodyPr/>
        <a:lstStyle/>
        <a:p>
          <a:endParaRPr lang="en-US"/>
        </a:p>
      </dgm:t>
    </dgm:pt>
    <dgm:pt modelId="{78CE6F68-2719-478F-A785-7440DDE5DE25}" type="sibTrans" cxnId="{898A9BC4-974A-4AE7-B7A9-CF1D61EF7CEE}">
      <dgm:prSet/>
      <dgm:spPr/>
      <dgm:t>
        <a:bodyPr/>
        <a:lstStyle/>
        <a:p>
          <a:endParaRPr lang="en-US"/>
        </a:p>
      </dgm:t>
    </dgm:pt>
    <dgm:pt modelId="{C379DEF5-8CF5-448E-BA0D-78E250E972A6}" type="pres">
      <dgm:prSet presAssocID="{D316C191-65B5-4A90-BFCA-94097C0CE70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4BC22F85-7843-4DCA-BF3D-0A40EFC500E8}" type="pres">
      <dgm:prSet presAssocID="{C0A9B56C-F7D8-4F85-B682-16A444A40C5F}" presName="compNode" presStyleCnt="0"/>
      <dgm:spPr/>
    </dgm:pt>
    <dgm:pt modelId="{CCE1EE39-8498-4DBC-9271-F5E89C430356}" type="pres">
      <dgm:prSet presAssocID="{C0A9B56C-F7D8-4F85-B682-16A444A40C5F}" presName="dummyConnPt" presStyleCnt="0"/>
      <dgm:spPr/>
    </dgm:pt>
    <dgm:pt modelId="{107AF6AC-3031-49B6-958C-63C441F32F17}" type="pres">
      <dgm:prSet presAssocID="{C0A9B56C-F7D8-4F85-B682-16A444A40C5F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F1BDC6-489B-4750-B777-B6E00FDBB5BB}" type="pres">
      <dgm:prSet presAssocID="{24E74338-EED5-4055-9C7E-F0367D4B5F9B}" presName="sibTrans" presStyleLbl="bgSibTrans2D1" presStyleIdx="0" presStyleCnt="9"/>
      <dgm:spPr/>
      <dgm:t>
        <a:bodyPr/>
        <a:lstStyle/>
        <a:p>
          <a:endParaRPr lang="en-US"/>
        </a:p>
      </dgm:t>
    </dgm:pt>
    <dgm:pt modelId="{8DDD1709-82EC-4169-BB74-1DAB3F6FDDCA}" type="pres">
      <dgm:prSet presAssocID="{D3E88113-8290-4CC7-9079-5AAA4A681A0B}" presName="compNode" presStyleCnt="0"/>
      <dgm:spPr/>
    </dgm:pt>
    <dgm:pt modelId="{873C53C4-8DCC-4E49-8883-0CDE71207770}" type="pres">
      <dgm:prSet presAssocID="{D3E88113-8290-4CC7-9079-5AAA4A681A0B}" presName="dummyConnPt" presStyleCnt="0"/>
      <dgm:spPr/>
    </dgm:pt>
    <dgm:pt modelId="{9BCCA05A-C1AF-4CCD-83F8-DC8138B4AB8B}" type="pres">
      <dgm:prSet presAssocID="{D3E88113-8290-4CC7-9079-5AAA4A681A0B}" presName="node" presStyleLbl="node1" presStyleIdx="1" presStyleCnt="10" custScaleX="1275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2F2A72-92EA-46BE-8CC4-9CFD34E73ED8}" type="pres">
      <dgm:prSet presAssocID="{C268425E-8F75-428A-9687-CD680CF542DD}" presName="sibTrans" presStyleLbl="bgSibTrans2D1" presStyleIdx="1" presStyleCnt="9"/>
      <dgm:spPr/>
      <dgm:t>
        <a:bodyPr/>
        <a:lstStyle/>
        <a:p>
          <a:endParaRPr lang="en-US"/>
        </a:p>
      </dgm:t>
    </dgm:pt>
    <dgm:pt modelId="{C2BB06DE-CD66-4C0A-BE65-980C7D98016F}" type="pres">
      <dgm:prSet presAssocID="{255016F0-6456-4186-933D-CC71B5392ED8}" presName="compNode" presStyleCnt="0"/>
      <dgm:spPr/>
    </dgm:pt>
    <dgm:pt modelId="{FF60CF3C-81C9-403D-9009-7218D1DA53F9}" type="pres">
      <dgm:prSet presAssocID="{255016F0-6456-4186-933D-CC71B5392ED8}" presName="dummyConnPt" presStyleCnt="0"/>
      <dgm:spPr/>
    </dgm:pt>
    <dgm:pt modelId="{BD2BB4F9-1F06-4089-80EC-9446E276CA2E}" type="pres">
      <dgm:prSet presAssocID="{255016F0-6456-4186-933D-CC71B5392ED8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2F57D5-0462-46A7-83A6-03F511620C77}" type="pres">
      <dgm:prSet presAssocID="{7988C092-FC53-414F-AD95-A74B989748F3}" presName="sibTrans" presStyleLbl="bgSibTrans2D1" presStyleIdx="2" presStyleCnt="9" custLinFactY="60380" custLinFactNeighborX="1104" custLinFactNeighborY="100000"/>
      <dgm:spPr/>
      <dgm:t>
        <a:bodyPr/>
        <a:lstStyle/>
        <a:p>
          <a:endParaRPr lang="en-US"/>
        </a:p>
      </dgm:t>
    </dgm:pt>
    <dgm:pt modelId="{9A107A07-9D42-4266-9080-C274D19F32C8}" type="pres">
      <dgm:prSet presAssocID="{922D4434-6E0D-4227-A4B9-B15865DB459B}" presName="compNode" presStyleCnt="0"/>
      <dgm:spPr/>
    </dgm:pt>
    <dgm:pt modelId="{2B978671-DC94-4D17-8ADF-ADD07C3337A6}" type="pres">
      <dgm:prSet presAssocID="{922D4434-6E0D-4227-A4B9-B15865DB459B}" presName="dummyConnPt" presStyleCnt="0"/>
      <dgm:spPr/>
    </dgm:pt>
    <dgm:pt modelId="{568767D5-EC74-4027-9A98-D666A8FC7876}" type="pres">
      <dgm:prSet presAssocID="{922D4434-6E0D-4227-A4B9-B15865DB459B}" presName="node" presStyleLbl="node1" presStyleIdx="3" presStyleCnt="10" custLinFactNeighborX="-12096" custLinFactNeighborY="-85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AB31B3-5EB2-4AE2-BB1A-F8F0D62DAA71}" type="pres">
      <dgm:prSet presAssocID="{7B9E22FA-18C4-4AAC-A9E2-8A4FD9BC3A50}" presName="sibTrans" presStyleLbl="bgSibTrans2D1" presStyleIdx="3" presStyleCnt="9"/>
      <dgm:spPr/>
      <dgm:t>
        <a:bodyPr/>
        <a:lstStyle/>
        <a:p>
          <a:endParaRPr lang="en-US"/>
        </a:p>
      </dgm:t>
    </dgm:pt>
    <dgm:pt modelId="{5E185D9E-315D-4E86-9DDA-004C14A64B26}" type="pres">
      <dgm:prSet presAssocID="{2FD35916-0EAD-45E2-86AE-D62F8E42AB9E}" presName="compNode" presStyleCnt="0"/>
      <dgm:spPr/>
    </dgm:pt>
    <dgm:pt modelId="{04019923-3BD4-4E3C-B00E-E0FF3685A8DA}" type="pres">
      <dgm:prSet presAssocID="{2FD35916-0EAD-45E2-86AE-D62F8E42AB9E}" presName="dummyConnPt" presStyleCnt="0"/>
      <dgm:spPr/>
    </dgm:pt>
    <dgm:pt modelId="{7A03943F-E195-4379-A818-184A3987CFF1}" type="pres">
      <dgm:prSet presAssocID="{2FD35916-0EAD-45E2-86AE-D62F8E42AB9E}" presName="node" presStyleLbl="node1" presStyleIdx="4" presStyleCnt="10" custLinFactNeighborX="-15201" custLinFactNeighborY="25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7C035-BC10-4717-81E9-6704DD68BC7A}" type="pres">
      <dgm:prSet presAssocID="{A3B46B45-8360-434C-A54A-5C444BDF0FDE}" presName="sibTrans" presStyleLbl="bgSibTrans2D1" presStyleIdx="4" presStyleCnt="9"/>
      <dgm:spPr/>
      <dgm:t>
        <a:bodyPr/>
        <a:lstStyle/>
        <a:p>
          <a:endParaRPr lang="en-US"/>
        </a:p>
      </dgm:t>
    </dgm:pt>
    <dgm:pt modelId="{FA1923AE-A1F0-460A-B096-9185671A7CA3}" type="pres">
      <dgm:prSet presAssocID="{65D1B9BC-C346-4F4A-8542-5B454F908941}" presName="compNode" presStyleCnt="0"/>
      <dgm:spPr/>
    </dgm:pt>
    <dgm:pt modelId="{A9A4046E-F419-4044-AA85-D8F88B1E38FE}" type="pres">
      <dgm:prSet presAssocID="{65D1B9BC-C346-4F4A-8542-5B454F908941}" presName="dummyConnPt" presStyleCnt="0"/>
      <dgm:spPr/>
    </dgm:pt>
    <dgm:pt modelId="{7709B8B5-AA5F-4E74-B03B-F2D75FD02B64}" type="pres">
      <dgm:prSet presAssocID="{65D1B9BC-C346-4F4A-8542-5B454F908941}" presName="node" presStyleLbl="node1" presStyleIdx="5" presStyleCnt="10" custScaleX="122296" custLinFactNeighborX="-15201" custLinFactNeighborY="-1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BD4AC8-9FEA-4625-8F03-16D3DB5A5B04}" type="pres">
      <dgm:prSet presAssocID="{F1553C25-CD48-4740-93EF-FD4F9C0CF42A}" presName="sibTrans" presStyleLbl="bgSibTrans2D1" presStyleIdx="5" presStyleCnt="9"/>
      <dgm:spPr/>
      <dgm:t>
        <a:bodyPr/>
        <a:lstStyle/>
        <a:p>
          <a:endParaRPr lang="en-US"/>
        </a:p>
      </dgm:t>
    </dgm:pt>
    <dgm:pt modelId="{54CC6195-2003-4F79-A15D-5EC24D3FA8FA}" type="pres">
      <dgm:prSet presAssocID="{C92E70DE-1F71-426A-9FB8-04FF3BA6EF50}" presName="compNode" presStyleCnt="0"/>
      <dgm:spPr/>
    </dgm:pt>
    <dgm:pt modelId="{79886C67-5C3B-43CF-A1FA-F2DD463A0088}" type="pres">
      <dgm:prSet presAssocID="{C92E70DE-1F71-426A-9FB8-04FF3BA6EF50}" presName="dummyConnPt" presStyleCnt="0"/>
      <dgm:spPr/>
    </dgm:pt>
    <dgm:pt modelId="{4809B9C5-30DE-4404-A2D5-C80410A6001F}" type="pres">
      <dgm:prSet presAssocID="{C92E70DE-1F71-426A-9FB8-04FF3BA6EF50}" presName="node" presStyleLbl="node1" presStyleIdx="6" presStyleCnt="10" custLinFactNeighborX="-11589" custLinFactNeighborY="-10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CAD40B-3683-443B-B516-C7861BD92485}" type="pres">
      <dgm:prSet presAssocID="{8C6472B6-F325-4F6C-843F-D291B086653F}" presName="sibTrans" presStyleLbl="bgSibTrans2D1" presStyleIdx="6" presStyleCnt="9"/>
      <dgm:spPr/>
      <dgm:t>
        <a:bodyPr/>
        <a:lstStyle/>
        <a:p>
          <a:endParaRPr lang="en-US"/>
        </a:p>
      </dgm:t>
    </dgm:pt>
    <dgm:pt modelId="{11EA581B-56B6-4641-AF84-58CEF765A20F}" type="pres">
      <dgm:prSet presAssocID="{65A877E6-E42B-40AB-A3F3-67375B5F7AD4}" presName="compNode" presStyleCnt="0"/>
      <dgm:spPr/>
    </dgm:pt>
    <dgm:pt modelId="{19189DAD-3DFC-4441-BE1A-3889DC9BB1BB}" type="pres">
      <dgm:prSet presAssocID="{65A877E6-E42B-40AB-A3F3-67375B5F7AD4}" presName="dummyConnPt" presStyleCnt="0"/>
      <dgm:spPr/>
    </dgm:pt>
    <dgm:pt modelId="{89E922AD-F9FB-4A4B-97B3-48D7F22273A2}" type="pres">
      <dgm:prSet presAssocID="{65A877E6-E42B-40AB-A3F3-67375B5F7AD4}" presName="node" presStyleLbl="node1" presStyleIdx="7" presStyleCnt="10" custScaleX="153866" custLinFactNeighborX="-8484" custLinFactNeighborY="-28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C9FBDD-B031-4E47-97E6-A20EB67A19AB}" type="pres">
      <dgm:prSet presAssocID="{D90A2749-9AFB-4D12-A7D6-E24E3AEFD0F7}" presName="sibTrans" presStyleLbl="bgSibTrans2D1" presStyleIdx="7" presStyleCnt="9"/>
      <dgm:spPr/>
      <dgm:t>
        <a:bodyPr/>
        <a:lstStyle/>
        <a:p>
          <a:endParaRPr lang="en-US"/>
        </a:p>
      </dgm:t>
    </dgm:pt>
    <dgm:pt modelId="{C6A0E75A-5587-4152-9EEB-8837B25C8DDC}" type="pres">
      <dgm:prSet presAssocID="{108FB695-09B5-49B8-8D62-44228DE9E568}" presName="compNode" presStyleCnt="0"/>
      <dgm:spPr/>
    </dgm:pt>
    <dgm:pt modelId="{751B5112-7BD2-4ED0-AE32-859CDEE14D34}" type="pres">
      <dgm:prSet presAssocID="{108FB695-09B5-49B8-8D62-44228DE9E568}" presName="dummyConnPt" presStyleCnt="0"/>
      <dgm:spPr/>
    </dgm:pt>
    <dgm:pt modelId="{33FCCAED-5FCB-43B1-AF34-C88557834485}" type="pres">
      <dgm:prSet presAssocID="{108FB695-09B5-49B8-8D62-44228DE9E568}" presName="node" presStyleLbl="node1" presStyleIdx="8" presStyleCnt="10" custLinFactNeighborX="-8484" custLinFactNeighborY="-39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9FAAA1-F6FB-4444-9ED5-66AFFC7B6D0D}" type="pres">
      <dgm:prSet presAssocID="{E8DC9CF7-C853-41E8-AFCC-D0A046D39554}" presName="sibTrans" presStyleLbl="bgSibTrans2D1" presStyleIdx="8" presStyleCnt="9"/>
      <dgm:spPr/>
      <dgm:t>
        <a:bodyPr/>
        <a:lstStyle/>
        <a:p>
          <a:endParaRPr lang="en-US"/>
        </a:p>
      </dgm:t>
    </dgm:pt>
    <dgm:pt modelId="{19E4E475-4F22-427E-8E68-8C8703E2CC53}" type="pres">
      <dgm:prSet presAssocID="{F3801D18-358C-48F8-B54B-B3D472F38486}" presName="compNode" presStyleCnt="0"/>
      <dgm:spPr/>
    </dgm:pt>
    <dgm:pt modelId="{DA5F06E1-089F-43B7-A673-990D7B3821D9}" type="pres">
      <dgm:prSet presAssocID="{F3801D18-358C-48F8-B54B-B3D472F38486}" presName="dummyConnPt" presStyleCnt="0"/>
      <dgm:spPr/>
    </dgm:pt>
    <dgm:pt modelId="{9200C97B-DD59-4E54-9278-A9707642AFCF}" type="pres">
      <dgm:prSet presAssocID="{F3801D18-358C-48F8-B54B-B3D472F38486}" presName="node" presStyleLbl="node1" presStyleIdx="9" presStyleCnt="10" custLinFactNeighborX="-7366" custLinFactNeighborY="251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43681A-D766-4FB1-9D68-CB54719B6A40}" type="presOf" srcId="{D3E88113-8290-4CC7-9079-5AAA4A681A0B}" destId="{9BCCA05A-C1AF-4CCD-83F8-DC8138B4AB8B}" srcOrd="0" destOrd="0" presId="urn:microsoft.com/office/officeart/2005/8/layout/bProcess4"/>
    <dgm:cxn modelId="{4D17BF34-146F-49DA-87FE-58D7A741159A}" type="presOf" srcId="{65A877E6-E42B-40AB-A3F3-67375B5F7AD4}" destId="{89E922AD-F9FB-4A4B-97B3-48D7F22273A2}" srcOrd="0" destOrd="0" presId="urn:microsoft.com/office/officeart/2005/8/layout/bProcess4"/>
    <dgm:cxn modelId="{9DEB823D-0989-471D-BEA3-695C530B3F7B}" type="presOf" srcId="{255016F0-6456-4186-933D-CC71B5392ED8}" destId="{BD2BB4F9-1F06-4089-80EC-9446E276CA2E}" srcOrd="0" destOrd="0" presId="urn:microsoft.com/office/officeart/2005/8/layout/bProcess4"/>
    <dgm:cxn modelId="{898A9BC4-974A-4AE7-B7A9-CF1D61EF7CEE}" srcId="{D316C191-65B5-4A90-BFCA-94097C0CE706}" destId="{F3801D18-358C-48F8-B54B-B3D472F38486}" srcOrd="9" destOrd="0" parTransId="{5ED36DD5-C1CB-4CDD-8943-99F2CDF4A10B}" sibTransId="{78CE6F68-2719-478F-A785-7440DDE5DE25}"/>
    <dgm:cxn modelId="{30AFD0E7-2CD0-45BA-AF2A-7C6D7AF4251D}" type="presOf" srcId="{108FB695-09B5-49B8-8D62-44228DE9E568}" destId="{33FCCAED-5FCB-43B1-AF34-C88557834485}" srcOrd="0" destOrd="0" presId="urn:microsoft.com/office/officeart/2005/8/layout/bProcess4"/>
    <dgm:cxn modelId="{5678F86E-332E-425B-B51A-568C0C3D65A5}" type="presOf" srcId="{8C6472B6-F325-4F6C-843F-D291B086653F}" destId="{4CCAD40B-3683-443B-B516-C7861BD92485}" srcOrd="0" destOrd="0" presId="urn:microsoft.com/office/officeart/2005/8/layout/bProcess4"/>
    <dgm:cxn modelId="{952C3275-F20A-4727-ACBE-350BA09AD4C1}" type="presOf" srcId="{F3801D18-358C-48F8-B54B-B3D472F38486}" destId="{9200C97B-DD59-4E54-9278-A9707642AFCF}" srcOrd="0" destOrd="0" presId="urn:microsoft.com/office/officeart/2005/8/layout/bProcess4"/>
    <dgm:cxn modelId="{C85FE79E-6EE6-4276-9833-B06CEA981365}" type="presOf" srcId="{65D1B9BC-C346-4F4A-8542-5B454F908941}" destId="{7709B8B5-AA5F-4E74-B03B-F2D75FD02B64}" srcOrd="0" destOrd="0" presId="urn:microsoft.com/office/officeart/2005/8/layout/bProcess4"/>
    <dgm:cxn modelId="{0141D512-59F3-41F1-85CC-FDB058AEAEFB}" type="presOf" srcId="{C92E70DE-1F71-426A-9FB8-04FF3BA6EF50}" destId="{4809B9C5-30DE-4404-A2D5-C80410A6001F}" srcOrd="0" destOrd="0" presId="urn:microsoft.com/office/officeart/2005/8/layout/bProcess4"/>
    <dgm:cxn modelId="{91F4F2E1-6FB2-4ACC-9E2C-C6555BA5BC09}" srcId="{D316C191-65B5-4A90-BFCA-94097C0CE706}" destId="{255016F0-6456-4186-933D-CC71B5392ED8}" srcOrd="2" destOrd="0" parTransId="{BD561282-1202-44A6-8532-E5561B49C642}" sibTransId="{7988C092-FC53-414F-AD95-A74B989748F3}"/>
    <dgm:cxn modelId="{A2786032-8848-41AC-B5CA-E0F6021DAAB0}" srcId="{D316C191-65B5-4A90-BFCA-94097C0CE706}" destId="{65D1B9BC-C346-4F4A-8542-5B454F908941}" srcOrd="5" destOrd="0" parTransId="{F3389902-7E61-4125-8A60-9A7EEC6B2748}" sibTransId="{F1553C25-CD48-4740-93EF-FD4F9C0CF42A}"/>
    <dgm:cxn modelId="{0BAD59BC-94C6-4BE0-8B96-81DA9CA2ED1E}" type="presOf" srcId="{E8DC9CF7-C853-41E8-AFCC-D0A046D39554}" destId="{239FAAA1-F6FB-4444-9ED5-66AFFC7B6D0D}" srcOrd="0" destOrd="0" presId="urn:microsoft.com/office/officeart/2005/8/layout/bProcess4"/>
    <dgm:cxn modelId="{198168B9-B852-4DD3-809F-3F7233535321}" type="presOf" srcId="{922D4434-6E0D-4227-A4B9-B15865DB459B}" destId="{568767D5-EC74-4027-9A98-D666A8FC7876}" srcOrd="0" destOrd="0" presId="urn:microsoft.com/office/officeart/2005/8/layout/bProcess4"/>
    <dgm:cxn modelId="{402199FA-42DA-48D5-BC59-E3F5A5B1A007}" type="presOf" srcId="{24E74338-EED5-4055-9C7E-F0367D4B5F9B}" destId="{2DF1BDC6-489B-4750-B777-B6E00FDBB5BB}" srcOrd="0" destOrd="0" presId="urn:microsoft.com/office/officeart/2005/8/layout/bProcess4"/>
    <dgm:cxn modelId="{559C783D-1479-48A8-A7E8-F932AF6B5623}" srcId="{D316C191-65B5-4A90-BFCA-94097C0CE706}" destId="{C0A9B56C-F7D8-4F85-B682-16A444A40C5F}" srcOrd="0" destOrd="0" parTransId="{54D4B7E3-FD8B-4CA8-9030-5E5032C1330F}" sibTransId="{24E74338-EED5-4055-9C7E-F0367D4B5F9B}"/>
    <dgm:cxn modelId="{EBC0770C-328F-469E-A73D-9611417ECCFF}" srcId="{D316C191-65B5-4A90-BFCA-94097C0CE706}" destId="{C92E70DE-1F71-426A-9FB8-04FF3BA6EF50}" srcOrd="6" destOrd="0" parTransId="{176EE62B-381E-4106-A295-CF426AABCEAF}" sibTransId="{8C6472B6-F325-4F6C-843F-D291B086653F}"/>
    <dgm:cxn modelId="{A1F8EDE0-64EA-4062-AFB1-60D0C167421F}" srcId="{D316C191-65B5-4A90-BFCA-94097C0CE706}" destId="{2FD35916-0EAD-45E2-86AE-D62F8E42AB9E}" srcOrd="4" destOrd="0" parTransId="{AD1A6B8E-74D2-4C63-8A43-C2B11B2F53CC}" sibTransId="{A3B46B45-8360-434C-A54A-5C444BDF0FDE}"/>
    <dgm:cxn modelId="{555715F0-3303-4ACA-81D3-F6700A2E15DE}" type="presOf" srcId="{F1553C25-CD48-4740-93EF-FD4F9C0CF42A}" destId="{4FBD4AC8-9FEA-4625-8F03-16D3DB5A5B04}" srcOrd="0" destOrd="0" presId="urn:microsoft.com/office/officeart/2005/8/layout/bProcess4"/>
    <dgm:cxn modelId="{8297FECE-E355-457A-BD81-7C6B70137BB0}" type="presOf" srcId="{7B9E22FA-18C4-4AAC-A9E2-8A4FD9BC3A50}" destId="{6CAB31B3-5EB2-4AE2-BB1A-F8F0D62DAA71}" srcOrd="0" destOrd="0" presId="urn:microsoft.com/office/officeart/2005/8/layout/bProcess4"/>
    <dgm:cxn modelId="{88216679-2E6B-4837-8D74-6E35946A5780}" type="presOf" srcId="{2FD35916-0EAD-45E2-86AE-D62F8E42AB9E}" destId="{7A03943F-E195-4379-A818-184A3987CFF1}" srcOrd="0" destOrd="0" presId="urn:microsoft.com/office/officeart/2005/8/layout/bProcess4"/>
    <dgm:cxn modelId="{F2BD36A2-CAE6-4615-A483-E7F83B7D0DD3}" type="presOf" srcId="{7988C092-FC53-414F-AD95-A74B989748F3}" destId="{DD2F57D5-0462-46A7-83A6-03F511620C77}" srcOrd="0" destOrd="0" presId="urn:microsoft.com/office/officeart/2005/8/layout/bProcess4"/>
    <dgm:cxn modelId="{A1EDE6F1-3169-4CCC-904B-7E519CE9C0FB}" type="presOf" srcId="{C268425E-8F75-428A-9687-CD680CF542DD}" destId="{B62F2A72-92EA-46BE-8CC4-9CFD34E73ED8}" srcOrd="0" destOrd="0" presId="urn:microsoft.com/office/officeart/2005/8/layout/bProcess4"/>
    <dgm:cxn modelId="{4DD19BF9-BCC9-4A98-9CEC-8D7E2779F93D}" srcId="{D316C191-65B5-4A90-BFCA-94097C0CE706}" destId="{108FB695-09B5-49B8-8D62-44228DE9E568}" srcOrd="8" destOrd="0" parTransId="{4ED532C9-783E-4669-99D8-2EC3EE4C2CDB}" sibTransId="{E8DC9CF7-C853-41E8-AFCC-D0A046D39554}"/>
    <dgm:cxn modelId="{A467CD4A-29DC-493B-ABD7-F67C02F7AFDE}" type="presOf" srcId="{A3B46B45-8360-434C-A54A-5C444BDF0FDE}" destId="{8D77C035-BC10-4717-81E9-6704DD68BC7A}" srcOrd="0" destOrd="0" presId="urn:microsoft.com/office/officeart/2005/8/layout/bProcess4"/>
    <dgm:cxn modelId="{D28E5542-1D2B-40D7-95AC-A4D00A8218E1}" srcId="{D316C191-65B5-4A90-BFCA-94097C0CE706}" destId="{65A877E6-E42B-40AB-A3F3-67375B5F7AD4}" srcOrd="7" destOrd="0" parTransId="{A5908F00-CD21-4F3B-9BB7-1993CD9EEC4E}" sibTransId="{D90A2749-9AFB-4D12-A7D6-E24E3AEFD0F7}"/>
    <dgm:cxn modelId="{F793411D-47DE-4836-B9C6-65E4AEA8C40D}" type="presOf" srcId="{D90A2749-9AFB-4D12-A7D6-E24E3AEFD0F7}" destId="{3AC9FBDD-B031-4E47-97E6-A20EB67A19AB}" srcOrd="0" destOrd="0" presId="urn:microsoft.com/office/officeart/2005/8/layout/bProcess4"/>
    <dgm:cxn modelId="{EE05037C-8A8F-47AA-8B64-38E30CAC84F5}" srcId="{D316C191-65B5-4A90-BFCA-94097C0CE706}" destId="{D3E88113-8290-4CC7-9079-5AAA4A681A0B}" srcOrd="1" destOrd="0" parTransId="{0DFA7A41-B4EE-49C7-8513-3A7486CC0151}" sibTransId="{C268425E-8F75-428A-9687-CD680CF542DD}"/>
    <dgm:cxn modelId="{9AD53297-BAFF-4304-8505-335D3DD521C9}" srcId="{D316C191-65B5-4A90-BFCA-94097C0CE706}" destId="{922D4434-6E0D-4227-A4B9-B15865DB459B}" srcOrd="3" destOrd="0" parTransId="{9937D655-65C3-4F62-B9C2-6B76443F8BC9}" sibTransId="{7B9E22FA-18C4-4AAC-A9E2-8A4FD9BC3A50}"/>
    <dgm:cxn modelId="{B24F16B1-7786-4C76-9D40-9C9043EFF9F7}" type="presOf" srcId="{D316C191-65B5-4A90-BFCA-94097C0CE706}" destId="{C379DEF5-8CF5-448E-BA0D-78E250E972A6}" srcOrd="0" destOrd="0" presId="urn:microsoft.com/office/officeart/2005/8/layout/bProcess4"/>
    <dgm:cxn modelId="{5CB9BCD5-E04E-4D98-80D4-09B10833EA27}" type="presOf" srcId="{C0A9B56C-F7D8-4F85-B682-16A444A40C5F}" destId="{107AF6AC-3031-49B6-958C-63C441F32F17}" srcOrd="0" destOrd="0" presId="urn:microsoft.com/office/officeart/2005/8/layout/bProcess4"/>
    <dgm:cxn modelId="{9A738184-2A79-428E-A20D-A509C5F73A78}" type="presParOf" srcId="{C379DEF5-8CF5-448E-BA0D-78E250E972A6}" destId="{4BC22F85-7843-4DCA-BF3D-0A40EFC500E8}" srcOrd="0" destOrd="0" presId="urn:microsoft.com/office/officeart/2005/8/layout/bProcess4"/>
    <dgm:cxn modelId="{1745E3D2-1A6C-4E99-A043-21C3E12C4247}" type="presParOf" srcId="{4BC22F85-7843-4DCA-BF3D-0A40EFC500E8}" destId="{CCE1EE39-8498-4DBC-9271-F5E89C430356}" srcOrd="0" destOrd="0" presId="urn:microsoft.com/office/officeart/2005/8/layout/bProcess4"/>
    <dgm:cxn modelId="{A367624A-5B4E-4F8E-97E2-6A689CD44B24}" type="presParOf" srcId="{4BC22F85-7843-4DCA-BF3D-0A40EFC500E8}" destId="{107AF6AC-3031-49B6-958C-63C441F32F17}" srcOrd="1" destOrd="0" presId="urn:microsoft.com/office/officeart/2005/8/layout/bProcess4"/>
    <dgm:cxn modelId="{5D2315AB-A082-46BE-A001-3F1C52565977}" type="presParOf" srcId="{C379DEF5-8CF5-448E-BA0D-78E250E972A6}" destId="{2DF1BDC6-489B-4750-B777-B6E00FDBB5BB}" srcOrd="1" destOrd="0" presId="urn:microsoft.com/office/officeart/2005/8/layout/bProcess4"/>
    <dgm:cxn modelId="{5B838154-E314-43F4-AD8E-A0D620C8BCBF}" type="presParOf" srcId="{C379DEF5-8CF5-448E-BA0D-78E250E972A6}" destId="{8DDD1709-82EC-4169-BB74-1DAB3F6FDDCA}" srcOrd="2" destOrd="0" presId="urn:microsoft.com/office/officeart/2005/8/layout/bProcess4"/>
    <dgm:cxn modelId="{67A1D110-CA24-456C-8293-8E09ED803290}" type="presParOf" srcId="{8DDD1709-82EC-4169-BB74-1DAB3F6FDDCA}" destId="{873C53C4-8DCC-4E49-8883-0CDE71207770}" srcOrd="0" destOrd="0" presId="urn:microsoft.com/office/officeart/2005/8/layout/bProcess4"/>
    <dgm:cxn modelId="{3C309CE9-61A6-4BDE-B2D2-A62E0A17A8BE}" type="presParOf" srcId="{8DDD1709-82EC-4169-BB74-1DAB3F6FDDCA}" destId="{9BCCA05A-C1AF-4CCD-83F8-DC8138B4AB8B}" srcOrd="1" destOrd="0" presId="urn:microsoft.com/office/officeart/2005/8/layout/bProcess4"/>
    <dgm:cxn modelId="{4A1DE02B-37F9-4AE6-BA59-94F204C77CD8}" type="presParOf" srcId="{C379DEF5-8CF5-448E-BA0D-78E250E972A6}" destId="{B62F2A72-92EA-46BE-8CC4-9CFD34E73ED8}" srcOrd="3" destOrd="0" presId="urn:microsoft.com/office/officeart/2005/8/layout/bProcess4"/>
    <dgm:cxn modelId="{F0B2372C-35B2-48C1-AC27-BDD91D66B691}" type="presParOf" srcId="{C379DEF5-8CF5-448E-BA0D-78E250E972A6}" destId="{C2BB06DE-CD66-4C0A-BE65-980C7D98016F}" srcOrd="4" destOrd="0" presId="urn:microsoft.com/office/officeart/2005/8/layout/bProcess4"/>
    <dgm:cxn modelId="{EA66EC76-78CE-4586-8927-9D2C4E05E2D7}" type="presParOf" srcId="{C2BB06DE-CD66-4C0A-BE65-980C7D98016F}" destId="{FF60CF3C-81C9-403D-9009-7218D1DA53F9}" srcOrd="0" destOrd="0" presId="urn:microsoft.com/office/officeart/2005/8/layout/bProcess4"/>
    <dgm:cxn modelId="{4DBC2168-9DC6-41D5-A304-3E6FCD0AB492}" type="presParOf" srcId="{C2BB06DE-CD66-4C0A-BE65-980C7D98016F}" destId="{BD2BB4F9-1F06-4089-80EC-9446E276CA2E}" srcOrd="1" destOrd="0" presId="urn:microsoft.com/office/officeart/2005/8/layout/bProcess4"/>
    <dgm:cxn modelId="{59C08979-0081-480D-8DBF-CB2F2506D94C}" type="presParOf" srcId="{C379DEF5-8CF5-448E-BA0D-78E250E972A6}" destId="{DD2F57D5-0462-46A7-83A6-03F511620C77}" srcOrd="5" destOrd="0" presId="urn:microsoft.com/office/officeart/2005/8/layout/bProcess4"/>
    <dgm:cxn modelId="{5A84FAAE-BCFB-4480-8163-127A180EA7C6}" type="presParOf" srcId="{C379DEF5-8CF5-448E-BA0D-78E250E972A6}" destId="{9A107A07-9D42-4266-9080-C274D19F32C8}" srcOrd="6" destOrd="0" presId="urn:microsoft.com/office/officeart/2005/8/layout/bProcess4"/>
    <dgm:cxn modelId="{98D9F5A6-DAC2-409F-BD07-0FCD274BD7A9}" type="presParOf" srcId="{9A107A07-9D42-4266-9080-C274D19F32C8}" destId="{2B978671-DC94-4D17-8ADF-ADD07C3337A6}" srcOrd="0" destOrd="0" presId="urn:microsoft.com/office/officeart/2005/8/layout/bProcess4"/>
    <dgm:cxn modelId="{5A5F3124-C7E0-4A17-8ADD-872E7CE15C6E}" type="presParOf" srcId="{9A107A07-9D42-4266-9080-C274D19F32C8}" destId="{568767D5-EC74-4027-9A98-D666A8FC7876}" srcOrd="1" destOrd="0" presId="urn:microsoft.com/office/officeart/2005/8/layout/bProcess4"/>
    <dgm:cxn modelId="{0ED551FE-B7E8-45EA-B255-245C127AB4ED}" type="presParOf" srcId="{C379DEF5-8CF5-448E-BA0D-78E250E972A6}" destId="{6CAB31B3-5EB2-4AE2-BB1A-F8F0D62DAA71}" srcOrd="7" destOrd="0" presId="urn:microsoft.com/office/officeart/2005/8/layout/bProcess4"/>
    <dgm:cxn modelId="{E71429D5-A762-4B8F-93BD-C1AE3B7B8270}" type="presParOf" srcId="{C379DEF5-8CF5-448E-BA0D-78E250E972A6}" destId="{5E185D9E-315D-4E86-9DDA-004C14A64B26}" srcOrd="8" destOrd="0" presId="urn:microsoft.com/office/officeart/2005/8/layout/bProcess4"/>
    <dgm:cxn modelId="{4D608CC1-87F2-41B3-962A-17674D447695}" type="presParOf" srcId="{5E185D9E-315D-4E86-9DDA-004C14A64B26}" destId="{04019923-3BD4-4E3C-B00E-E0FF3685A8DA}" srcOrd="0" destOrd="0" presId="urn:microsoft.com/office/officeart/2005/8/layout/bProcess4"/>
    <dgm:cxn modelId="{B779BA59-C2F5-444B-B19F-AA242630FBC5}" type="presParOf" srcId="{5E185D9E-315D-4E86-9DDA-004C14A64B26}" destId="{7A03943F-E195-4379-A818-184A3987CFF1}" srcOrd="1" destOrd="0" presId="urn:microsoft.com/office/officeart/2005/8/layout/bProcess4"/>
    <dgm:cxn modelId="{D63BCCB7-C4D5-45F8-807B-EF5EBF6AECB4}" type="presParOf" srcId="{C379DEF5-8CF5-448E-BA0D-78E250E972A6}" destId="{8D77C035-BC10-4717-81E9-6704DD68BC7A}" srcOrd="9" destOrd="0" presId="urn:microsoft.com/office/officeart/2005/8/layout/bProcess4"/>
    <dgm:cxn modelId="{B0557672-5DA5-438A-8B49-EBF5D5BE077F}" type="presParOf" srcId="{C379DEF5-8CF5-448E-BA0D-78E250E972A6}" destId="{FA1923AE-A1F0-460A-B096-9185671A7CA3}" srcOrd="10" destOrd="0" presId="urn:microsoft.com/office/officeart/2005/8/layout/bProcess4"/>
    <dgm:cxn modelId="{5D1D0E9B-45EF-43E0-B752-6F1705AA2486}" type="presParOf" srcId="{FA1923AE-A1F0-460A-B096-9185671A7CA3}" destId="{A9A4046E-F419-4044-AA85-D8F88B1E38FE}" srcOrd="0" destOrd="0" presId="urn:microsoft.com/office/officeart/2005/8/layout/bProcess4"/>
    <dgm:cxn modelId="{121B1E9B-17F8-4E3E-984A-196EC8A0B6BF}" type="presParOf" srcId="{FA1923AE-A1F0-460A-B096-9185671A7CA3}" destId="{7709B8B5-AA5F-4E74-B03B-F2D75FD02B64}" srcOrd="1" destOrd="0" presId="urn:microsoft.com/office/officeart/2005/8/layout/bProcess4"/>
    <dgm:cxn modelId="{33553B5B-BE0B-4BB3-8CE2-DFD565AAD27A}" type="presParOf" srcId="{C379DEF5-8CF5-448E-BA0D-78E250E972A6}" destId="{4FBD4AC8-9FEA-4625-8F03-16D3DB5A5B04}" srcOrd="11" destOrd="0" presId="urn:microsoft.com/office/officeart/2005/8/layout/bProcess4"/>
    <dgm:cxn modelId="{B1565F24-EC8F-4A6C-A830-1A800F4A4695}" type="presParOf" srcId="{C379DEF5-8CF5-448E-BA0D-78E250E972A6}" destId="{54CC6195-2003-4F79-A15D-5EC24D3FA8FA}" srcOrd="12" destOrd="0" presId="urn:microsoft.com/office/officeart/2005/8/layout/bProcess4"/>
    <dgm:cxn modelId="{B1CA7012-8B05-4454-822F-0A79149D5E64}" type="presParOf" srcId="{54CC6195-2003-4F79-A15D-5EC24D3FA8FA}" destId="{79886C67-5C3B-43CF-A1FA-F2DD463A0088}" srcOrd="0" destOrd="0" presId="urn:microsoft.com/office/officeart/2005/8/layout/bProcess4"/>
    <dgm:cxn modelId="{9A23A46B-D79B-43A1-9C99-9FCCF7569D52}" type="presParOf" srcId="{54CC6195-2003-4F79-A15D-5EC24D3FA8FA}" destId="{4809B9C5-30DE-4404-A2D5-C80410A6001F}" srcOrd="1" destOrd="0" presId="urn:microsoft.com/office/officeart/2005/8/layout/bProcess4"/>
    <dgm:cxn modelId="{CD2261E5-FB64-445A-9608-A5CD89200E96}" type="presParOf" srcId="{C379DEF5-8CF5-448E-BA0D-78E250E972A6}" destId="{4CCAD40B-3683-443B-B516-C7861BD92485}" srcOrd="13" destOrd="0" presId="urn:microsoft.com/office/officeart/2005/8/layout/bProcess4"/>
    <dgm:cxn modelId="{4FF4A3C8-1A9E-4526-ACF1-69DD6460C853}" type="presParOf" srcId="{C379DEF5-8CF5-448E-BA0D-78E250E972A6}" destId="{11EA581B-56B6-4641-AF84-58CEF765A20F}" srcOrd="14" destOrd="0" presId="urn:microsoft.com/office/officeart/2005/8/layout/bProcess4"/>
    <dgm:cxn modelId="{3833619A-94A4-46E4-BBAC-760B2FA8DF05}" type="presParOf" srcId="{11EA581B-56B6-4641-AF84-58CEF765A20F}" destId="{19189DAD-3DFC-4441-BE1A-3889DC9BB1BB}" srcOrd="0" destOrd="0" presId="urn:microsoft.com/office/officeart/2005/8/layout/bProcess4"/>
    <dgm:cxn modelId="{2DAAF59E-9EB0-4B42-BB6A-49B696D1770A}" type="presParOf" srcId="{11EA581B-56B6-4641-AF84-58CEF765A20F}" destId="{89E922AD-F9FB-4A4B-97B3-48D7F22273A2}" srcOrd="1" destOrd="0" presId="urn:microsoft.com/office/officeart/2005/8/layout/bProcess4"/>
    <dgm:cxn modelId="{360708B8-928F-4B68-AF24-88805C13102B}" type="presParOf" srcId="{C379DEF5-8CF5-448E-BA0D-78E250E972A6}" destId="{3AC9FBDD-B031-4E47-97E6-A20EB67A19AB}" srcOrd="15" destOrd="0" presId="urn:microsoft.com/office/officeart/2005/8/layout/bProcess4"/>
    <dgm:cxn modelId="{E1B06339-DD4F-429F-91A1-D6891C424928}" type="presParOf" srcId="{C379DEF5-8CF5-448E-BA0D-78E250E972A6}" destId="{C6A0E75A-5587-4152-9EEB-8837B25C8DDC}" srcOrd="16" destOrd="0" presId="urn:microsoft.com/office/officeart/2005/8/layout/bProcess4"/>
    <dgm:cxn modelId="{03DDB044-38A9-4368-AA80-24A43DC23909}" type="presParOf" srcId="{C6A0E75A-5587-4152-9EEB-8837B25C8DDC}" destId="{751B5112-7BD2-4ED0-AE32-859CDEE14D34}" srcOrd="0" destOrd="0" presId="urn:microsoft.com/office/officeart/2005/8/layout/bProcess4"/>
    <dgm:cxn modelId="{521F2405-7F44-44DD-8870-6C908027CAB7}" type="presParOf" srcId="{C6A0E75A-5587-4152-9EEB-8837B25C8DDC}" destId="{33FCCAED-5FCB-43B1-AF34-C88557834485}" srcOrd="1" destOrd="0" presId="urn:microsoft.com/office/officeart/2005/8/layout/bProcess4"/>
    <dgm:cxn modelId="{50513029-50FF-44D9-A137-1BBD0FE6DEAB}" type="presParOf" srcId="{C379DEF5-8CF5-448E-BA0D-78E250E972A6}" destId="{239FAAA1-F6FB-4444-9ED5-66AFFC7B6D0D}" srcOrd="17" destOrd="0" presId="urn:microsoft.com/office/officeart/2005/8/layout/bProcess4"/>
    <dgm:cxn modelId="{E675D949-455A-4A38-BC56-D801CAAEB2C4}" type="presParOf" srcId="{C379DEF5-8CF5-448E-BA0D-78E250E972A6}" destId="{19E4E475-4F22-427E-8E68-8C8703E2CC53}" srcOrd="18" destOrd="0" presId="urn:microsoft.com/office/officeart/2005/8/layout/bProcess4"/>
    <dgm:cxn modelId="{11301884-157F-46DF-8713-3FC78B7AF740}" type="presParOf" srcId="{19E4E475-4F22-427E-8E68-8C8703E2CC53}" destId="{DA5F06E1-089F-43B7-A673-990D7B3821D9}" srcOrd="0" destOrd="0" presId="urn:microsoft.com/office/officeart/2005/8/layout/bProcess4"/>
    <dgm:cxn modelId="{67368805-F78C-48B8-BC4A-07502CC9AA5D}" type="presParOf" srcId="{19E4E475-4F22-427E-8E68-8C8703E2CC53}" destId="{9200C97B-DD59-4E54-9278-A9707642AFCF}" srcOrd="1" destOrd="0" presId="urn:microsoft.com/office/officeart/2005/8/layout/bProcess4"/>
  </dgm:cxnLst>
  <dgm:bg>
    <a:solidFill>
      <a:srgbClr val="C00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6036F3-10B5-4A49-B0A3-92E4A577B5E0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7F56C6-7ED7-4EDD-9FDA-79BBDC3CCC41}">
      <dgm:prSet phldrT="[Text]" custT="1"/>
      <dgm:spPr>
        <a:solidFill>
          <a:srgbClr val="00B050"/>
        </a:solidFill>
      </dgm:spPr>
      <dgm:t>
        <a:bodyPr/>
        <a:lstStyle/>
        <a:p>
          <a:r>
            <a:rPr lang="bn-IN" sz="4000" b="1" i="1" dirty="0" smtClean="0">
              <a:solidFill>
                <a:schemeClr val="tx1"/>
              </a:solidFill>
            </a:rPr>
            <a:t>হিসাব চক্র </a:t>
          </a:r>
          <a:endParaRPr lang="en-US" sz="4000" b="1" i="1" dirty="0">
            <a:solidFill>
              <a:schemeClr val="tx1"/>
            </a:solidFill>
          </a:endParaRPr>
        </a:p>
      </dgm:t>
    </dgm:pt>
    <dgm:pt modelId="{A73464B8-8A2E-44F4-9296-1F121E9691FB}" type="parTrans" cxnId="{2405F3A2-07C5-4D2B-8A7C-396914394B4B}">
      <dgm:prSet/>
      <dgm:spPr/>
      <dgm:t>
        <a:bodyPr/>
        <a:lstStyle/>
        <a:p>
          <a:endParaRPr lang="en-US"/>
        </a:p>
      </dgm:t>
    </dgm:pt>
    <dgm:pt modelId="{E38DB8F9-298B-40E4-BCF4-2AB3FE90ACA9}" type="sibTrans" cxnId="{2405F3A2-07C5-4D2B-8A7C-396914394B4B}">
      <dgm:prSet/>
      <dgm:spPr/>
      <dgm:t>
        <a:bodyPr/>
        <a:lstStyle/>
        <a:p>
          <a:endParaRPr lang="en-US"/>
        </a:p>
      </dgm:t>
    </dgm:pt>
    <dgm:pt modelId="{1068E33B-164D-4423-BA56-73B3C77AA7D8}">
      <dgm:prSet phldrT="[Text]" custT="1"/>
      <dgm:spPr>
        <a:solidFill>
          <a:srgbClr val="FFC000"/>
        </a:solidFill>
      </dgm:spPr>
      <dgm:t>
        <a:bodyPr/>
        <a:lstStyle/>
        <a:p>
          <a:r>
            <a:rPr lang="bn-IN" sz="2000" b="1" dirty="0" smtClean="0">
              <a:solidFill>
                <a:schemeClr val="tx1"/>
              </a:solidFill>
            </a:rPr>
            <a:t>১। লেনদেন শনাক্তকরন </a:t>
          </a:r>
          <a:endParaRPr lang="en-US" sz="2000" b="1" dirty="0">
            <a:solidFill>
              <a:schemeClr val="tx1"/>
            </a:solidFill>
          </a:endParaRPr>
        </a:p>
      </dgm:t>
    </dgm:pt>
    <dgm:pt modelId="{2E63D667-09BC-47CF-8C46-F2EB4E8FA4E4}" type="parTrans" cxnId="{57F2FEDE-B677-4A28-9D95-B5DFAC704D5B}">
      <dgm:prSet/>
      <dgm:spPr/>
      <dgm:t>
        <a:bodyPr/>
        <a:lstStyle/>
        <a:p>
          <a:endParaRPr lang="en-US"/>
        </a:p>
      </dgm:t>
    </dgm:pt>
    <dgm:pt modelId="{C422F16B-D360-4D31-A95D-3DB85E622268}" type="sibTrans" cxnId="{57F2FEDE-B677-4A28-9D95-B5DFAC704D5B}">
      <dgm:prSet/>
      <dgm:spPr/>
      <dgm:t>
        <a:bodyPr/>
        <a:lstStyle/>
        <a:p>
          <a:endParaRPr lang="en-US"/>
        </a:p>
      </dgm:t>
    </dgm:pt>
    <dgm:pt modelId="{7B28275A-9AD0-4C72-B8E0-97291DBB1A73}">
      <dgm:prSet phldrT="[Text]" custT="1"/>
      <dgm:spPr>
        <a:solidFill>
          <a:srgbClr val="FFC000"/>
        </a:solidFill>
      </dgm:spPr>
      <dgm:t>
        <a:bodyPr/>
        <a:lstStyle/>
        <a:p>
          <a:r>
            <a:rPr lang="bn-IN" sz="2000" b="1" dirty="0" smtClean="0">
              <a:solidFill>
                <a:schemeClr val="tx1"/>
              </a:solidFill>
            </a:rPr>
            <a:t>২। লেনদেন বিশ্লেষন </a:t>
          </a:r>
          <a:endParaRPr lang="en-US" sz="2000" b="1" dirty="0">
            <a:solidFill>
              <a:schemeClr val="tx1"/>
            </a:solidFill>
          </a:endParaRPr>
        </a:p>
      </dgm:t>
    </dgm:pt>
    <dgm:pt modelId="{36DE576A-118E-4F72-A07A-3C4D1BCE8BBC}" type="parTrans" cxnId="{E15F42C7-EF18-4973-92CD-7AA6B6CF5CDA}">
      <dgm:prSet/>
      <dgm:spPr/>
      <dgm:t>
        <a:bodyPr/>
        <a:lstStyle/>
        <a:p>
          <a:endParaRPr lang="en-US"/>
        </a:p>
      </dgm:t>
    </dgm:pt>
    <dgm:pt modelId="{55BD9D4C-0079-4360-A0B3-E9B9FA8ED069}" type="sibTrans" cxnId="{E15F42C7-EF18-4973-92CD-7AA6B6CF5CDA}">
      <dgm:prSet/>
      <dgm:spPr/>
      <dgm:t>
        <a:bodyPr/>
        <a:lstStyle/>
        <a:p>
          <a:endParaRPr lang="en-US"/>
        </a:p>
      </dgm:t>
    </dgm:pt>
    <dgm:pt modelId="{F89C3223-0AB0-4A51-9F59-4B619FD4189F}">
      <dgm:prSet phldrT="[Text]" custT="1"/>
      <dgm:spPr>
        <a:solidFill>
          <a:srgbClr val="FFC000"/>
        </a:solidFill>
      </dgm:spPr>
      <dgm:t>
        <a:bodyPr/>
        <a:lstStyle/>
        <a:p>
          <a:r>
            <a:rPr lang="bn-IN" sz="2000" b="1" dirty="0" smtClean="0">
              <a:solidFill>
                <a:schemeClr val="tx1"/>
              </a:solidFill>
            </a:rPr>
            <a:t>৯। সমাপনী দাখিলা </a:t>
          </a:r>
          <a:endParaRPr lang="en-US" sz="2000" b="1" dirty="0">
            <a:solidFill>
              <a:schemeClr val="tx1"/>
            </a:solidFill>
          </a:endParaRPr>
        </a:p>
      </dgm:t>
    </dgm:pt>
    <dgm:pt modelId="{F80B6A76-76FA-4C36-B542-D168A65E5618}" type="parTrans" cxnId="{EE5B2FF3-6CA6-4425-8E51-B5EBFDCAD04E}">
      <dgm:prSet/>
      <dgm:spPr/>
      <dgm:t>
        <a:bodyPr/>
        <a:lstStyle/>
        <a:p>
          <a:endParaRPr lang="en-US"/>
        </a:p>
      </dgm:t>
    </dgm:pt>
    <dgm:pt modelId="{DCEE758D-71D8-4CB4-886F-B644CF17D06E}" type="sibTrans" cxnId="{EE5B2FF3-6CA6-4425-8E51-B5EBFDCAD04E}">
      <dgm:prSet/>
      <dgm:spPr/>
      <dgm:t>
        <a:bodyPr/>
        <a:lstStyle/>
        <a:p>
          <a:endParaRPr lang="en-US"/>
        </a:p>
      </dgm:t>
    </dgm:pt>
    <dgm:pt modelId="{61A11DD8-746A-468F-A15D-851B6F515365}">
      <dgm:prSet phldrT="[Text]" custT="1"/>
      <dgm:spPr>
        <a:solidFill>
          <a:srgbClr val="FFC000"/>
        </a:solidFill>
      </dgm:spPr>
      <dgm:t>
        <a:bodyPr/>
        <a:lstStyle/>
        <a:p>
          <a:r>
            <a:rPr lang="bn-IN" sz="2000" b="1" dirty="0" smtClean="0">
              <a:solidFill>
                <a:schemeClr val="tx1"/>
              </a:solidFill>
            </a:rPr>
            <a:t>১০। হিসাব পরবর্তী রেওয়ামিল </a:t>
          </a:r>
          <a:endParaRPr lang="en-US" sz="2000" b="1" dirty="0">
            <a:solidFill>
              <a:schemeClr val="tx1"/>
            </a:solidFill>
          </a:endParaRPr>
        </a:p>
      </dgm:t>
    </dgm:pt>
    <dgm:pt modelId="{FDBFE882-271E-46E1-BB53-F1878A7A5470}" type="parTrans" cxnId="{A8BDD374-11AD-41A1-A2D6-19FE49C16CC1}">
      <dgm:prSet/>
      <dgm:spPr/>
      <dgm:t>
        <a:bodyPr/>
        <a:lstStyle/>
        <a:p>
          <a:endParaRPr lang="en-US"/>
        </a:p>
      </dgm:t>
    </dgm:pt>
    <dgm:pt modelId="{4D6306BC-46C3-4E0D-91FF-56CEBCF4AA97}" type="sibTrans" cxnId="{A8BDD374-11AD-41A1-A2D6-19FE49C16CC1}">
      <dgm:prSet/>
      <dgm:spPr/>
      <dgm:t>
        <a:bodyPr/>
        <a:lstStyle/>
        <a:p>
          <a:endParaRPr lang="en-US"/>
        </a:p>
      </dgm:t>
    </dgm:pt>
    <dgm:pt modelId="{CB98F48B-5A35-455C-BF76-0E246EEB036F}">
      <dgm:prSet phldrT="[Text]" custT="1"/>
      <dgm:spPr>
        <a:solidFill>
          <a:srgbClr val="FFC000"/>
        </a:solidFill>
      </dgm:spPr>
      <dgm:t>
        <a:bodyPr/>
        <a:lstStyle/>
        <a:p>
          <a:r>
            <a:rPr lang="bn-IN" sz="2000" b="1" dirty="0" smtClean="0">
              <a:solidFill>
                <a:schemeClr val="tx1"/>
              </a:solidFill>
            </a:rPr>
            <a:t>৩। জাবেদা ভুক্তকরন </a:t>
          </a:r>
          <a:endParaRPr lang="en-US" sz="2000" b="1" dirty="0">
            <a:solidFill>
              <a:schemeClr val="tx1"/>
            </a:solidFill>
          </a:endParaRPr>
        </a:p>
      </dgm:t>
    </dgm:pt>
    <dgm:pt modelId="{215F4659-B84A-4A54-81CE-423333554C83}" type="parTrans" cxnId="{EAEB636D-0F3E-4555-A3C5-260F3D03DA50}">
      <dgm:prSet/>
      <dgm:spPr/>
      <dgm:t>
        <a:bodyPr/>
        <a:lstStyle/>
        <a:p>
          <a:endParaRPr lang="en-US"/>
        </a:p>
      </dgm:t>
    </dgm:pt>
    <dgm:pt modelId="{98D01C3A-8ED5-49E2-96CD-DB73278482AE}" type="sibTrans" cxnId="{EAEB636D-0F3E-4555-A3C5-260F3D03DA50}">
      <dgm:prSet/>
      <dgm:spPr/>
      <dgm:t>
        <a:bodyPr/>
        <a:lstStyle/>
        <a:p>
          <a:endParaRPr lang="en-US"/>
        </a:p>
      </dgm:t>
    </dgm:pt>
    <dgm:pt modelId="{28489EFB-BA03-4ABF-B1F5-3C3925BD6A4C}">
      <dgm:prSet phldrT="[Text]" custT="1"/>
      <dgm:spPr>
        <a:solidFill>
          <a:srgbClr val="FFC000"/>
        </a:solidFill>
      </dgm:spPr>
      <dgm:t>
        <a:bodyPr/>
        <a:lstStyle/>
        <a:p>
          <a:r>
            <a:rPr lang="bn-IN" sz="2000" b="1" dirty="0" smtClean="0">
              <a:solidFill>
                <a:schemeClr val="tx1"/>
              </a:solidFill>
            </a:rPr>
            <a:t>৪। খতিয়ানে স্থানান্তর </a:t>
          </a:r>
          <a:endParaRPr lang="en-US" sz="2000" b="1" dirty="0">
            <a:solidFill>
              <a:schemeClr val="tx1"/>
            </a:solidFill>
          </a:endParaRPr>
        </a:p>
      </dgm:t>
    </dgm:pt>
    <dgm:pt modelId="{B7B086BA-E0DD-4C3E-A6CB-F4C7B2A9F9DC}" type="parTrans" cxnId="{D5217516-A8E2-4BEB-8252-C92BE63FDBC3}">
      <dgm:prSet/>
      <dgm:spPr/>
      <dgm:t>
        <a:bodyPr/>
        <a:lstStyle/>
        <a:p>
          <a:endParaRPr lang="en-US"/>
        </a:p>
      </dgm:t>
    </dgm:pt>
    <dgm:pt modelId="{983098A5-0A3D-49C8-9EF4-CDC55C46EE6E}" type="sibTrans" cxnId="{D5217516-A8E2-4BEB-8252-C92BE63FDBC3}">
      <dgm:prSet/>
      <dgm:spPr/>
      <dgm:t>
        <a:bodyPr/>
        <a:lstStyle/>
        <a:p>
          <a:endParaRPr lang="en-US"/>
        </a:p>
      </dgm:t>
    </dgm:pt>
    <dgm:pt modelId="{673644F4-E9E3-41F7-9CB1-022FAB38F761}">
      <dgm:prSet phldrT="[Text]" custT="1"/>
      <dgm:spPr>
        <a:solidFill>
          <a:srgbClr val="FFC000"/>
        </a:solidFill>
      </dgm:spPr>
      <dgm:t>
        <a:bodyPr/>
        <a:lstStyle/>
        <a:p>
          <a:r>
            <a:rPr lang="bn-IN" sz="2000" b="1" dirty="0" smtClean="0">
              <a:solidFill>
                <a:schemeClr val="tx1"/>
              </a:solidFill>
            </a:rPr>
            <a:t>৫। রেওয়ামিল প্রস্তুতকরন </a:t>
          </a:r>
          <a:endParaRPr lang="en-US" sz="2000" b="1" dirty="0">
            <a:solidFill>
              <a:schemeClr val="tx1"/>
            </a:solidFill>
          </a:endParaRPr>
        </a:p>
      </dgm:t>
    </dgm:pt>
    <dgm:pt modelId="{8879EDBD-0F1C-4B51-B39D-19155AD3F756}" type="parTrans" cxnId="{482CF170-7CDC-43F1-9111-10D4B3A75CC4}">
      <dgm:prSet/>
      <dgm:spPr/>
      <dgm:t>
        <a:bodyPr/>
        <a:lstStyle/>
        <a:p>
          <a:endParaRPr lang="en-US"/>
        </a:p>
      </dgm:t>
    </dgm:pt>
    <dgm:pt modelId="{35133C73-83EA-4620-BABA-A55A8B180F82}" type="sibTrans" cxnId="{482CF170-7CDC-43F1-9111-10D4B3A75CC4}">
      <dgm:prSet/>
      <dgm:spPr/>
      <dgm:t>
        <a:bodyPr/>
        <a:lstStyle/>
        <a:p>
          <a:endParaRPr lang="en-US"/>
        </a:p>
      </dgm:t>
    </dgm:pt>
    <dgm:pt modelId="{11E40B85-1457-4D1B-BF57-44F4882B8060}">
      <dgm:prSet phldrT="[Text]" custT="1"/>
      <dgm:spPr>
        <a:solidFill>
          <a:srgbClr val="FFC000"/>
        </a:solidFill>
      </dgm:spPr>
      <dgm:t>
        <a:bodyPr/>
        <a:lstStyle/>
        <a:p>
          <a:r>
            <a:rPr lang="bn-IN" sz="2000" b="1" dirty="0" smtClean="0">
              <a:solidFill>
                <a:schemeClr val="tx1"/>
              </a:solidFill>
            </a:rPr>
            <a:t>৬। সমন্বয় দাখিলা </a:t>
          </a:r>
          <a:endParaRPr lang="en-US" sz="2000" b="1" dirty="0">
            <a:solidFill>
              <a:schemeClr val="tx1"/>
            </a:solidFill>
          </a:endParaRPr>
        </a:p>
      </dgm:t>
    </dgm:pt>
    <dgm:pt modelId="{279FBA25-9E45-466D-965B-43BFF6AE0055}" type="parTrans" cxnId="{99FD5729-DE59-4D9A-A51E-5D6677D2A600}">
      <dgm:prSet/>
      <dgm:spPr/>
      <dgm:t>
        <a:bodyPr/>
        <a:lstStyle/>
        <a:p>
          <a:endParaRPr lang="en-US"/>
        </a:p>
      </dgm:t>
    </dgm:pt>
    <dgm:pt modelId="{EEA292BF-9C56-47E5-BC91-23AEA62E978A}" type="sibTrans" cxnId="{99FD5729-DE59-4D9A-A51E-5D6677D2A600}">
      <dgm:prSet/>
      <dgm:spPr/>
      <dgm:t>
        <a:bodyPr/>
        <a:lstStyle/>
        <a:p>
          <a:endParaRPr lang="en-US"/>
        </a:p>
      </dgm:t>
    </dgm:pt>
    <dgm:pt modelId="{B8AF29CC-8079-4BE2-A5BD-7AA0AA21372A}">
      <dgm:prSet phldrT="[Text]" custT="1"/>
      <dgm:spPr>
        <a:solidFill>
          <a:srgbClr val="FFC000"/>
        </a:solidFill>
      </dgm:spPr>
      <dgm:t>
        <a:bodyPr/>
        <a:lstStyle/>
        <a:p>
          <a:r>
            <a:rPr lang="bn-IN" sz="2000" b="1" dirty="0" smtClean="0">
              <a:solidFill>
                <a:schemeClr val="tx1"/>
              </a:solidFill>
            </a:rPr>
            <a:t>৭। কার্যপত্র প্রস্তুত </a:t>
          </a:r>
          <a:endParaRPr lang="en-US" sz="2000" b="1" dirty="0">
            <a:solidFill>
              <a:schemeClr val="tx1"/>
            </a:solidFill>
          </a:endParaRPr>
        </a:p>
      </dgm:t>
    </dgm:pt>
    <dgm:pt modelId="{E39E65EB-384E-4872-A203-271F18979FE5}" type="parTrans" cxnId="{5DD0F4C3-4ADB-4CC9-9201-7BFEA5AA5211}">
      <dgm:prSet/>
      <dgm:spPr/>
      <dgm:t>
        <a:bodyPr/>
        <a:lstStyle/>
        <a:p>
          <a:endParaRPr lang="en-US"/>
        </a:p>
      </dgm:t>
    </dgm:pt>
    <dgm:pt modelId="{9F36C4FE-2270-4E00-A07F-BEA959870E73}" type="sibTrans" cxnId="{5DD0F4C3-4ADB-4CC9-9201-7BFEA5AA5211}">
      <dgm:prSet/>
      <dgm:spPr/>
      <dgm:t>
        <a:bodyPr/>
        <a:lstStyle/>
        <a:p>
          <a:endParaRPr lang="en-US"/>
        </a:p>
      </dgm:t>
    </dgm:pt>
    <dgm:pt modelId="{2F69B2A9-9E1D-40ED-AB14-0F0E222A49E1}">
      <dgm:prSet phldrT="[Text]" custT="1"/>
      <dgm:spPr>
        <a:solidFill>
          <a:srgbClr val="FFC000"/>
        </a:solidFill>
      </dgm:spPr>
      <dgm:t>
        <a:bodyPr/>
        <a:lstStyle/>
        <a:p>
          <a:r>
            <a:rPr lang="bn-IN" sz="2000" b="1" dirty="0" smtClean="0">
              <a:solidFill>
                <a:schemeClr val="tx1"/>
              </a:solidFill>
            </a:rPr>
            <a:t>৮।আর্থিক বিবরনী </a:t>
          </a:r>
          <a:endParaRPr lang="en-US" sz="2000" b="1" dirty="0">
            <a:solidFill>
              <a:schemeClr val="tx1"/>
            </a:solidFill>
          </a:endParaRPr>
        </a:p>
      </dgm:t>
    </dgm:pt>
    <dgm:pt modelId="{34E9BFD4-B2DF-443E-B4B8-C38DE5D425F7}" type="parTrans" cxnId="{9053842E-B498-44FD-82C4-220C49696288}">
      <dgm:prSet/>
      <dgm:spPr/>
      <dgm:t>
        <a:bodyPr/>
        <a:lstStyle/>
        <a:p>
          <a:endParaRPr lang="en-US"/>
        </a:p>
      </dgm:t>
    </dgm:pt>
    <dgm:pt modelId="{9BCE0E16-9742-4B51-9EEC-84A873B0994E}" type="sibTrans" cxnId="{9053842E-B498-44FD-82C4-220C49696288}">
      <dgm:prSet/>
      <dgm:spPr/>
      <dgm:t>
        <a:bodyPr/>
        <a:lstStyle/>
        <a:p>
          <a:endParaRPr lang="en-US"/>
        </a:p>
      </dgm:t>
    </dgm:pt>
    <dgm:pt modelId="{E289CDCF-61B6-428A-9682-66DC37E8169A}" type="pres">
      <dgm:prSet presAssocID="{F66036F3-10B5-4A49-B0A3-92E4A577B5E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A2A0AA-9CB2-4AB8-9201-2E3AD48609F7}" type="pres">
      <dgm:prSet presAssocID="{BD7F56C6-7ED7-4EDD-9FDA-79BBDC3CCC41}" presName="centerShape" presStyleLbl="node0" presStyleIdx="0" presStyleCnt="1" custScaleX="225312"/>
      <dgm:spPr/>
      <dgm:t>
        <a:bodyPr/>
        <a:lstStyle/>
        <a:p>
          <a:endParaRPr lang="en-US"/>
        </a:p>
      </dgm:t>
    </dgm:pt>
    <dgm:pt modelId="{E949CDC0-4CB3-4A30-B2E1-7A173D50737F}" type="pres">
      <dgm:prSet presAssocID="{1068E33B-164D-4423-BA56-73B3C77AA7D8}" presName="node" presStyleLbl="node1" presStyleIdx="0" presStyleCnt="10" custScaleX="249764" custRadScaleRad="100773" custRadScaleInc="-56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D6BAA-15FD-4F96-BD7D-F32F24798217}" type="pres">
      <dgm:prSet presAssocID="{1068E33B-164D-4423-BA56-73B3C77AA7D8}" presName="dummy" presStyleCnt="0"/>
      <dgm:spPr/>
    </dgm:pt>
    <dgm:pt modelId="{F0F6D35F-AA8C-4B26-A932-AC05DF622D0C}" type="pres">
      <dgm:prSet presAssocID="{C422F16B-D360-4D31-A95D-3DB85E622268}" presName="sibTrans" presStyleLbl="sibTrans2D1" presStyleIdx="0" presStyleCnt="10"/>
      <dgm:spPr/>
      <dgm:t>
        <a:bodyPr/>
        <a:lstStyle/>
        <a:p>
          <a:endParaRPr lang="en-US"/>
        </a:p>
      </dgm:t>
    </dgm:pt>
    <dgm:pt modelId="{09169F00-143F-48E7-9D8C-7751DDCA1DCD}" type="pres">
      <dgm:prSet presAssocID="{7B28275A-9AD0-4C72-B8E0-97291DBB1A73}" presName="node" presStyleLbl="node1" presStyleIdx="1" presStyleCnt="10" custScaleX="212962" custRadScaleRad="120551" custRadScaleInc="82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9DA73-CD93-46CD-BE8A-1400D55A5712}" type="pres">
      <dgm:prSet presAssocID="{7B28275A-9AD0-4C72-B8E0-97291DBB1A73}" presName="dummy" presStyleCnt="0"/>
      <dgm:spPr/>
    </dgm:pt>
    <dgm:pt modelId="{B9E9CC97-B86D-46C5-8412-8FAC367C5DBE}" type="pres">
      <dgm:prSet presAssocID="{55BD9D4C-0079-4360-A0B3-E9B9FA8ED069}" presName="sibTrans" presStyleLbl="sibTrans2D1" presStyleIdx="1" presStyleCnt="10"/>
      <dgm:spPr/>
      <dgm:t>
        <a:bodyPr/>
        <a:lstStyle/>
        <a:p>
          <a:endParaRPr lang="en-US"/>
        </a:p>
      </dgm:t>
    </dgm:pt>
    <dgm:pt modelId="{1A537A38-023E-4136-A01F-921E491ED4F5}" type="pres">
      <dgm:prSet presAssocID="{CB98F48B-5A35-455C-BF76-0E246EEB036F}" presName="node" presStyleLbl="node1" presStyleIdx="2" presStyleCnt="10" custScaleX="186414" custRadScaleRad="130130" custRadScaleInc="181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99D8CD-684C-442E-BA71-8755FA577EB7}" type="pres">
      <dgm:prSet presAssocID="{CB98F48B-5A35-455C-BF76-0E246EEB036F}" presName="dummy" presStyleCnt="0"/>
      <dgm:spPr/>
    </dgm:pt>
    <dgm:pt modelId="{679761F2-4E47-4CD6-AC67-D909689EB1BC}" type="pres">
      <dgm:prSet presAssocID="{98D01C3A-8ED5-49E2-96CD-DB73278482AE}" presName="sibTrans" presStyleLbl="sibTrans2D1" presStyleIdx="2" presStyleCnt="10"/>
      <dgm:spPr/>
      <dgm:t>
        <a:bodyPr/>
        <a:lstStyle/>
        <a:p>
          <a:endParaRPr lang="en-US"/>
        </a:p>
      </dgm:t>
    </dgm:pt>
    <dgm:pt modelId="{35F93379-68F8-4CE8-A73D-D3EAB28EB7D7}" type="pres">
      <dgm:prSet presAssocID="{28489EFB-BA03-4ABF-B1F5-3C3925BD6A4C}" presName="node" presStyleLbl="node1" presStyleIdx="3" presStyleCnt="10" custScaleX="218735" custRadScaleRad="135384" custRadScaleInc="-34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A53484-3347-41D5-800D-39FC97587805}" type="pres">
      <dgm:prSet presAssocID="{28489EFB-BA03-4ABF-B1F5-3C3925BD6A4C}" presName="dummy" presStyleCnt="0"/>
      <dgm:spPr/>
    </dgm:pt>
    <dgm:pt modelId="{7662BCD9-F873-4033-BF32-244C5C3CA723}" type="pres">
      <dgm:prSet presAssocID="{983098A5-0A3D-49C8-9EF4-CDC55C46EE6E}" presName="sibTrans" presStyleLbl="sibTrans2D1" presStyleIdx="3" presStyleCnt="10"/>
      <dgm:spPr/>
      <dgm:t>
        <a:bodyPr/>
        <a:lstStyle/>
        <a:p>
          <a:endParaRPr lang="en-US"/>
        </a:p>
      </dgm:t>
    </dgm:pt>
    <dgm:pt modelId="{D5DE947B-3FF9-406A-8696-5F4A41424A65}" type="pres">
      <dgm:prSet presAssocID="{673644F4-E9E3-41F7-9CB1-022FAB38F761}" presName="node" presStyleLbl="node1" presStyleIdx="4" presStyleCnt="10" custScaleX="205768" custRadScaleRad="125634" custRadScaleInc="-100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787B0-F35F-44B2-88CD-5FFA3A6A1D52}" type="pres">
      <dgm:prSet presAssocID="{673644F4-E9E3-41F7-9CB1-022FAB38F761}" presName="dummy" presStyleCnt="0"/>
      <dgm:spPr/>
    </dgm:pt>
    <dgm:pt modelId="{91F9BC68-11E4-44ED-B051-0228A9D30CD7}" type="pres">
      <dgm:prSet presAssocID="{35133C73-83EA-4620-BABA-A55A8B180F82}" presName="sibTrans" presStyleLbl="sibTrans2D1" presStyleIdx="4" presStyleCnt="10"/>
      <dgm:spPr/>
      <dgm:t>
        <a:bodyPr/>
        <a:lstStyle/>
        <a:p>
          <a:endParaRPr lang="en-US"/>
        </a:p>
      </dgm:t>
    </dgm:pt>
    <dgm:pt modelId="{7B80C182-8B99-4E75-B2F1-86947421929C}" type="pres">
      <dgm:prSet presAssocID="{11E40B85-1457-4D1B-BF57-44F4882B8060}" presName="node" presStyleLbl="node1" presStyleIdx="5" presStyleCnt="10" custScaleX="1887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8CFAF8-E7BE-4E8E-8BB1-40406A8EE01C}" type="pres">
      <dgm:prSet presAssocID="{11E40B85-1457-4D1B-BF57-44F4882B8060}" presName="dummy" presStyleCnt="0"/>
      <dgm:spPr/>
    </dgm:pt>
    <dgm:pt modelId="{36CC2FDB-9BB1-4B11-A378-924F9A055A1D}" type="pres">
      <dgm:prSet presAssocID="{EEA292BF-9C56-47E5-BC91-23AEA62E978A}" presName="sibTrans" presStyleLbl="sibTrans2D1" presStyleIdx="5" presStyleCnt="10"/>
      <dgm:spPr/>
      <dgm:t>
        <a:bodyPr/>
        <a:lstStyle/>
        <a:p>
          <a:endParaRPr lang="en-US"/>
        </a:p>
      </dgm:t>
    </dgm:pt>
    <dgm:pt modelId="{A44DFCDF-F79D-48E1-B422-885FEC5CC05A}" type="pres">
      <dgm:prSet presAssocID="{B8AF29CC-8079-4BE2-A5BD-7AA0AA21372A}" presName="node" presStyleLbl="node1" presStyleIdx="6" presStyleCnt="10" custScaleX="208757" custRadScaleRad="133265" custRadScaleInc="1093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F26FE-679F-4E87-BD44-14C0410E120C}" type="pres">
      <dgm:prSet presAssocID="{B8AF29CC-8079-4BE2-A5BD-7AA0AA21372A}" presName="dummy" presStyleCnt="0"/>
      <dgm:spPr/>
    </dgm:pt>
    <dgm:pt modelId="{3F51F287-807F-42A4-909D-8C1A32FE924E}" type="pres">
      <dgm:prSet presAssocID="{9F36C4FE-2270-4E00-A07F-BEA959870E73}" presName="sibTrans" presStyleLbl="sibTrans2D1" presStyleIdx="6" presStyleCnt="10"/>
      <dgm:spPr/>
      <dgm:t>
        <a:bodyPr/>
        <a:lstStyle/>
        <a:p>
          <a:endParaRPr lang="en-US"/>
        </a:p>
      </dgm:t>
    </dgm:pt>
    <dgm:pt modelId="{18736B7E-B960-49B4-9AD0-8E5E1C434263}" type="pres">
      <dgm:prSet presAssocID="{2F69B2A9-9E1D-40ED-AB14-0F0E222A49E1}" presName="node" presStyleLbl="node1" presStyleIdx="7" presStyleCnt="10" custScaleX="207322" custRadScaleRad="121150" custRadScaleInc="21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80BA28-184D-402A-8A78-E1D14121480A}" type="pres">
      <dgm:prSet presAssocID="{2F69B2A9-9E1D-40ED-AB14-0F0E222A49E1}" presName="dummy" presStyleCnt="0"/>
      <dgm:spPr/>
    </dgm:pt>
    <dgm:pt modelId="{8D479386-FDF9-468E-BC51-59986A5D771A}" type="pres">
      <dgm:prSet presAssocID="{9BCE0E16-9742-4B51-9EEC-84A873B0994E}" presName="sibTrans" presStyleLbl="sibTrans2D1" presStyleIdx="7" presStyleCnt="10"/>
      <dgm:spPr/>
      <dgm:t>
        <a:bodyPr/>
        <a:lstStyle/>
        <a:p>
          <a:endParaRPr lang="en-US"/>
        </a:p>
      </dgm:t>
    </dgm:pt>
    <dgm:pt modelId="{487B392F-C16F-4C0B-AFB8-F141FE8F0067}" type="pres">
      <dgm:prSet presAssocID="{F89C3223-0AB0-4A51-9F59-4B619FD4189F}" presName="node" presStyleLbl="node1" presStyleIdx="8" presStyleCnt="10" custScaleX="199363" custRadScaleRad="122006" custRadScaleInc="-22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51F3E-1E8D-4F69-8783-1661135ECEEB}" type="pres">
      <dgm:prSet presAssocID="{F89C3223-0AB0-4A51-9F59-4B619FD4189F}" presName="dummy" presStyleCnt="0"/>
      <dgm:spPr/>
    </dgm:pt>
    <dgm:pt modelId="{5910D528-4FF8-4DA4-B62A-D157102D2549}" type="pres">
      <dgm:prSet presAssocID="{DCEE758D-71D8-4CB4-886F-B644CF17D06E}" presName="sibTrans" presStyleLbl="sibTrans2D1" presStyleIdx="8" presStyleCnt="10"/>
      <dgm:spPr/>
      <dgm:t>
        <a:bodyPr/>
        <a:lstStyle/>
        <a:p>
          <a:endParaRPr lang="en-US"/>
        </a:p>
      </dgm:t>
    </dgm:pt>
    <dgm:pt modelId="{2ECA4BFD-CB49-4717-8E1F-110BC2EB7666}" type="pres">
      <dgm:prSet presAssocID="{61A11DD8-746A-468F-A15D-851B6F515365}" presName="node" presStyleLbl="node1" presStyleIdx="9" presStyleCnt="10" custScaleX="286784" custRadScaleRad="119734" custRadScaleInc="-607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B6001-C6A2-4872-93A2-6B2424FBE2E3}" type="pres">
      <dgm:prSet presAssocID="{61A11DD8-746A-468F-A15D-851B6F515365}" presName="dummy" presStyleCnt="0"/>
      <dgm:spPr/>
    </dgm:pt>
    <dgm:pt modelId="{7E021726-0AEF-4148-A6D8-182920FEFB2B}" type="pres">
      <dgm:prSet presAssocID="{4D6306BC-46C3-4E0D-91FF-56CEBCF4AA97}" presName="sibTrans" presStyleLbl="sibTrans2D1" presStyleIdx="9" presStyleCnt="10"/>
      <dgm:spPr/>
      <dgm:t>
        <a:bodyPr/>
        <a:lstStyle/>
        <a:p>
          <a:endParaRPr lang="en-US"/>
        </a:p>
      </dgm:t>
    </dgm:pt>
  </dgm:ptLst>
  <dgm:cxnLst>
    <dgm:cxn modelId="{4E7463AC-B06D-4943-AADF-F353B43044FE}" type="presOf" srcId="{55BD9D4C-0079-4360-A0B3-E9B9FA8ED069}" destId="{B9E9CC97-B86D-46C5-8412-8FAC367C5DBE}" srcOrd="0" destOrd="0" presId="urn:microsoft.com/office/officeart/2005/8/layout/radial6"/>
    <dgm:cxn modelId="{94E61E57-BEC0-49F6-8D9B-6F70431B5BAC}" type="presOf" srcId="{4D6306BC-46C3-4E0D-91FF-56CEBCF4AA97}" destId="{7E021726-0AEF-4148-A6D8-182920FEFB2B}" srcOrd="0" destOrd="0" presId="urn:microsoft.com/office/officeart/2005/8/layout/radial6"/>
    <dgm:cxn modelId="{538B9BB0-73CF-4EF2-A248-48AB012C1875}" type="presOf" srcId="{1068E33B-164D-4423-BA56-73B3C77AA7D8}" destId="{E949CDC0-4CB3-4A30-B2E1-7A173D50737F}" srcOrd="0" destOrd="0" presId="urn:microsoft.com/office/officeart/2005/8/layout/radial6"/>
    <dgm:cxn modelId="{E8C9A1F9-347D-49E4-8F4A-F3558D98F891}" type="presOf" srcId="{9BCE0E16-9742-4B51-9EEC-84A873B0994E}" destId="{8D479386-FDF9-468E-BC51-59986A5D771A}" srcOrd="0" destOrd="0" presId="urn:microsoft.com/office/officeart/2005/8/layout/radial6"/>
    <dgm:cxn modelId="{2ED45D54-BA86-4DFE-A1BC-56CB0A654DFA}" type="presOf" srcId="{BD7F56C6-7ED7-4EDD-9FDA-79BBDC3CCC41}" destId="{A5A2A0AA-9CB2-4AB8-9201-2E3AD48609F7}" srcOrd="0" destOrd="0" presId="urn:microsoft.com/office/officeart/2005/8/layout/radial6"/>
    <dgm:cxn modelId="{52EAA867-3047-409F-993C-176A97E5CE50}" type="presOf" srcId="{DCEE758D-71D8-4CB4-886F-B644CF17D06E}" destId="{5910D528-4FF8-4DA4-B62A-D157102D2549}" srcOrd="0" destOrd="0" presId="urn:microsoft.com/office/officeart/2005/8/layout/radial6"/>
    <dgm:cxn modelId="{2405F3A2-07C5-4D2B-8A7C-396914394B4B}" srcId="{F66036F3-10B5-4A49-B0A3-92E4A577B5E0}" destId="{BD7F56C6-7ED7-4EDD-9FDA-79BBDC3CCC41}" srcOrd="0" destOrd="0" parTransId="{A73464B8-8A2E-44F4-9296-1F121E9691FB}" sibTransId="{E38DB8F9-298B-40E4-BCF4-2AB3FE90ACA9}"/>
    <dgm:cxn modelId="{2B6361D7-AA1F-46B1-9EFD-83832B369098}" type="presOf" srcId="{983098A5-0A3D-49C8-9EF4-CDC55C46EE6E}" destId="{7662BCD9-F873-4033-BF32-244C5C3CA723}" srcOrd="0" destOrd="0" presId="urn:microsoft.com/office/officeart/2005/8/layout/radial6"/>
    <dgm:cxn modelId="{D6A12B1F-F57B-444C-9B9B-4A0BCB8042A3}" type="presOf" srcId="{98D01C3A-8ED5-49E2-96CD-DB73278482AE}" destId="{679761F2-4E47-4CD6-AC67-D909689EB1BC}" srcOrd="0" destOrd="0" presId="urn:microsoft.com/office/officeart/2005/8/layout/radial6"/>
    <dgm:cxn modelId="{EE5B2FF3-6CA6-4425-8E51-B5EBFDCAD04E}" srcId="{BD7F56C6-7ED7-4EDD-9FDA-79BBDC3CCC41}" destId="{F89C3223-0AB0-4A51-9F59-4B619FD4189F}" srcOrd="8" destOrd="0" parTransId="{F80B6A76-76FA-4C36-B542-D168A65E5618}" sibTransId="{DCEE758D-71D8-4CB4-886F-B644CF17D06E}"/>
    <dgm:cxn modelId="{84EA7E51-D0C5-4602-845D-20EB91CCDC2B}" type="presOf" srcId="{F66036F3-10B5-4A49-B0A3-92E4A577B5E0}" destId="{E289CDCF-61B6-428A-9682-66DC37E8169A}" srcOrd="0" destOrd="0" presId="urn:microsoft.com/office/officeart/2005/8/layout/radial6"/>
    <dgm:cxn modelId="{482CF170-7CDC-43F1-9111-10D4B3A75CC4}" srcId="{BD7F56C6-7ED7-4EDD-9FDA-79BBDC3CCC41}" destId="{673644F4-E9E3-41F7-9CB1-022FAB38F761}" srcOrd="4" destOrd="0" parTransId="{8879EDBD-0F1C-4B51-B39D-19155AD3F756}" sibTransId="{35133C73-83EA-4620-BABA-A55A8B180F82}"/>
    <dgm:cxn modelId="{57F2FEDE-B677-4A28-9D95-B5DFAC704D5B}" srcId="{BD7F56C6-7ED7-4EDD-9FDA-79BBDC3CCC41}" destId="{1068E33B-164D-4423-BA56-73B3C77AA7D8}" srcOrd="0" destOrd="0" parTransId="{2E63D667-09BC-47CF-8C46-F2EB4E8FA4E4}" sibTransId="{C422F16B-D360-4D31-A95D-3DB85E622268}"/>
    <dgm:cxn modelId="{5DD0F4C3-4ADB-4CC9-9201-7BFEA5AA5211}" srcId="{BD7F56C6-7ED7-4EDD-9FDA-79BBDC3CCC41}" destId="{B8AF29CC-8079-4BE2-A5BD-7AA0AA21372A}" srcOrd="6" destOrd="0" parTransId="{E39E65EB-384E-4872-A203-271F18979FE5}" sibTransId="{9F36C4FE-2270-4E00-A07F-BEA959870E73}"/>
    <dgm:cxn modelId="{DE8E6699-58A3-4562-8505-A1673B6DC7BE}" type="presOf" srcId="{35133C73-83EA-4620-BABA-A55A8B180F82}" destId="{91F9BC68-11E4-44ED-B051-0228A9D30CD7}" srcOrd="0" destOrd="0" presId="urn:microsoft.com/office/officeart/2005/8/layout/radial6"/>
    <dgm:cxn modelId="{68CCBD5B-E275-493D-9C28-67B994B02A6B}" type="presOf" srcId="{28489EFB-BA03-4ABF-B1F5-3C3925BD6A4C}" destId="{35F93379-68F8-4CE8-A73D-D3EAB28EB7D7}" srcOrd="0" destOrd="0" presId="urn:microsoft.com/office/officeart/2005/8/layout/radial6"/>
    <dgm:cxn modelId="{0062EA6A-7170-46E2-B435-96EC994DFE4A}" type="presOf" srcId="{673644F4-E9E3-41F7-9CB1-022FAB38F761}" destId="{D5DE947B-3FF9-406A-8696-5F4A41424A65}" srcOrd="0" destOrd="0" presId="urn:microsoft.com/office/officeart/2005/8/layout/radial6"/>
    <dgm:cxn modelId="{B74202D6-85E6-4C29-8DCA-48216635F9A2}" type="presOf" srcId="{61A11DD8-746A-468F-A15D-851B6F515365}" destId="{2ECA4BFD-CB49-4717-8E1F-110BC2EB7666}" srcOrd="0" destOrd="0" presId="urn:microsoft.com/office/officeart/2005/8/layout/radial6"/>
    <dgm:cxn modelId="{5472521D-DDFE-4371-A07D-0B281E4B3F43}" type="presOf" srcId="{11E40B85-1457-4D1B-BF57-44F4882B8060}" destId="{7B80C182-8B99-4E75-B2F1-86947421929C}" srcOrd="0" destOrd="0" presId="urn:microsoft.com/office/officeart/2005/8/layout/radial6"/>
    <dgm:cxn modelId="{A33B7473-B61E-49A8-ABF8-D64F913A9EA7}" type="presOf" srcId="{7B28275A-9AD0-4C72-B8E0-97291DBB1A73}" destId="{09169F00-143F-48E7-9D8C-7751DDCA1DCD}" srcOrd="0" destOrd="0" presId="urn:microsoft.com/office/officeart/2005/8/layout/radial6"/>
    <dgm:cxn modelId="{D27C7115-12BD-4F03-8615-5C2A942B3846}" type="presOf" srcId="{EEA292BF-9C56-47E5-BC91-23AEA62E978A}" destId="{36CC2FDB-9BB1-4B11-A378-924F9A055A1D}" srcOrd="0" destOrd="0" presId="urn:microsoft.com/office/officeart/2005/8/layout/radial6"/>
    <dgm:cxn modelId="{12FB1B3E-F36F-46D5-879C-348184265E22}" type="presOf" srcId="{B8AF29CC-8079-4BE2-A5BD-7AA0AA21372A}" destId="{A44DFCDF-F79D-48E1-B422-885FEC5CC05A}" srcOrd="0" destOrd="0" presId="urn:microsoft.com/office/officeart/2005/8/layout/radial6"/>
    <dgm:cxn modelId="{D5217516-A8E2-4BEB-8252-C92BE63FDBC3}" srcId="{BD7F56C6-7ED7-4EDD-9FDA-79BBDC3CCC41}" destId="{28489EFB-BA03-4ABF-B1F5-3C3925BD6A4C}" srcOrd="3" destOrd="0" parTransId="{B7B086BA-E0DD-4C3E-A6CB-F4C7B2A9F9DC}" sibTransId="{983098A5-0A3D-49C8-9EF4-CDC55C46EE6E}"/>
    <dgm:cxn modelId="{EAEB636D-0F3E-4555-A3C5-260F3D03DA50}" srcId="{BD7F56C6-7ED7-4EDD-9FDA-79BBDC3CCC41}" destId="{CB98F48B-5A35-455C-BF76-0E246EEB036F}" srcOrd="2" destOrd="0" parTransId="{215F4659-B84A-4A54-81CE-423333554C83}" sibTransId="{98D01C3A-8ED5-49E2-96CD-DB73278482AE}"/>
    <dgm:cxn modelId="{E15F42C7-EF18-4973-92CD-7AA6B6CF5CDA}" srcId="{BD7F56C6-7ED7-4EDD-9FDA-79BBDC3CCC41}" destId="{7B28275A-9AD0-4C72-B8E0-97291DBB1A73}" srcOrd="1" destOrd="0" parTransId="{36DE576A-118E-4F72-A07A-3C4D1BCE8BBC}" sibTransId="{55BD9D4C-0079-4360-A0B3-E9B9FA8ED069}"/>
    <dgm:cxn modelId="{A8BDD374-11AD-41A1-A2D6-19FE49C16CC1}" srcId="{BD7F56C6-7ED7-4EDD-9FDA-79BBDC3CCC41}" destId="{61A11DD8-746A-468F-A15D-851B6F515365}" srcOrd="9" destOrd="0" parTransId="{FDBFE882-271E-46E1-BB53-F1878A7A5470}" sibTransId="{4D6306BC-46C3-4E0D-91FF-56CEBCF4AA97}"/>
    <dgm:cxn modelId="{86185607-C21D-43A3-93AA-BE6F3297042C}" type="presOf" srcId="{CB98F48B-5A35-455C-BF76-0E246EEB036F}" destId="{1A537A38-023E-4136-A01F-921E491ED4F5}" srcOrd="0" destOrd="0" presId="urn:microsoft.com/office/officeart/2005/8/layout/radial6"/>
    <dgm:cxn modelId="{2830C5BE-6537-455F-9094-928C9AC7B7E5}" type="presOf" srcId="{C422F16B-D360-4D31-A95D-3DB85E622268}" destId="{F0F6D35F-AA8C-4B26-A932-AC05DF622D0C}" srcOrd="0" destOrd="0" presId="urn:microsoft.com/office/officeart/2005/8/layout/radial6"/>
    <dgm:cxn modelId="{9053842E-B498-44FD-82C4-220C49696288}" srcId="{BD7F56C6-7ED7-4EDD-9FDA-79BBDC3CCC41}" destId="{2F69B2A9-9E1D-40ED-AB14-0F0E222A49E1}" srcOrd="7" destOrd="0" parTransId="{34E9BFD4-B2DF-443E-B4B8-C38DE5D425F7}" sibTransId="{9BCE0E16-9742-4B51-9EEC-84A873B0994E}"/>
    <dgm:cxn modelId="{720E6775-19CA-4F16-9A9E-CF3B022D20E8}" type="presOf" srcId="{2F69B2A9-9E1D-40ED-AB14-0F0E222A49E1}" destId="{18736B7E-B960-49B4-9AD0-8E5E1C434263}" srcOrd="0" destOrd="0" presId="urn:microsoft.com/office/officeart/2005/8/layout/radial6"/>
    <dgm:cxn modelId="{F80B7A3E-4DE8-4D5D-9ADA-8A29FA8E85BE}" type="presOf" srcId="{9F36C4FE-2270-4E00-A07F-BEA959870E73}" destId="{3F51F287-807F-42A4-909D-8C1A32FE924E}" srcOrd="0" destOrd="0" presId="urn:microsoft.com/office/officeart/2005/8/layout/radial6"/>
    <dgm:cxn modelId="{8FBA1491-ACD4-4FCA-BDC1-1BA21F4B5230}" type="presOf" srcId="{F89C3223-0AB0-4A51-9F59-4B619FD4189F}" destId="{487B392F-C16F-4C0B-AFB8-F141FE8F0067}" srcOrd="0" destOrd="0" presId="urn:microsoft.com/office/officeart/2005/8/layout/radial6"/>
    <dgm:cxn modelId="{99FD5729-DE59-4D9A-A51E-5D6677D2A600}" srcId="{BD7F56C6-7ED7-4EDD-9FDA-79BBDC3CCC41}" destId="{11E40B85-1457-4D1B-BF57-44F4882B8060}" srcOrd="5" destOrd="0" parTransId="{279FBA25-9E45-466D-965B-43BFF6AE0055}" sibTransId="{EEA292BF-9C56-47E5-BC91-23AEA62E978A}"/>
    <dgm:cxn modelId="{EC150583-911D-419C-AC9F-F7F461E9A7F2}" type="presParOf" srcId="{E289CDCF-61B6-428A-9682-66DC37E8169A}" destId="{A5A2A0AA-9CB2-4AB8-9201-2E3AD48609F7}" srcOrd="0" destOrd="0" presId="urn:microsoft.com/office/officeart/2005/8/layout/radial6"/>
    <dgm:cxn modelId="{1C9A9256-E136-4A6E-91E1-119DEB2E3E6A}" type="presParOf" srcId="{E289CDCF-61B6-428A-9682-66DC37E8169A}" destId="{E949CDC0-4CB3-4A30-B2E1-7A173D50737F}" srcOrd="1" destOrd="0" presId="urn:microsoft.com/office/officeart/2005/8/layout/radial6"/>
    <dgm:cxn modelId="{1B8A51F6-518D-40BD-8824-8F13A7DBB999}" type="presParOf" srcId="{E289CDCF-61B6-428A-9682-66DC37E8169A}" destId="{E01D6BAA-15FD-4F96-BD7D-F32F24798217}" srcOrd="2" destOrd="0" presId="urn:microsoft.com/office/officeart/2005/8/layout/radial6"/>
    <dgm:cxn modelId="{910FE501-6362-4B8A-ADA1-59FE6FB3419F}" type="presParOf" srcId="{E289CDCF-61B6-428A-9682-66DC37E8169A}" destId="{F0F6D35F-AA8C-4B26-A932-AC05DF622D0C}" srcOrd="3" destOrd="0" presId="urn:microsoft.com/office/officeart/2005/8/layout/radial6"/>
    <dgm:cxn modelId="{156A516E-5F86-4A1B-B83F-E6F0956C1655}" type="presParOf" srcId="{E289CDCF-61B6-428A-9682-66DC37E8169A}" destId="{09169F00-143F-48E7-9D8C-7751DDCA1DCD}" srcOrd="4" destOrd="0" presId="urn:microsoft.com/office/officeart/2005/8/layout/radial6"/>
    <dgm:cxn modelId="{E5AE969F-B0C4-45E1-925B-FC0CD41F2971}" type="presParOf" srcId="{E289CDCF-61B6-428A-9682-66DC37E8169A}" destId="{CED9DA73-CD93-46CD-BE8A-1400D55A5712}" srcOrd="5" destOrd="0" presId="urn:microsoft.com/office/officeart/2005/8/layout/radial6"/>
    <dgm:cxn modelId="{C62B1234-424B-4553-A8B9-8E9A55FBFD6F}" type="presParOf" srcId="{E289CDCF-61B6-428A-9682-66DC37E8169A}" destId="{B9E9CC97-B86D-46C5-8412-8FAC367C5DBE}" srcOrd="6" destOrd="0" presId="urn:microsoft.com/office/officeart/2005/8/layout/radial6"/>
    <dgm:cxn modelId="{08D52222-EA29-45D9-8582-8AA96A78992C}" type="presParOf" srcId="{E289CDCF-61B6-428A-9682-66DC37E8169A}" destId="{1A537A38-023E-4136-A01F-921E491ED4F5}" srcOrd="7" destOrd="0" presId="urn:microsoft.com/office/officeart/2005/8/layout/radial6"/>
    <dgm:cxn modelId="{90C8D43C-3566-4F48-942A-2EC1C16A167B}" type="presParOf" srcId="{E289CDCF-61B6-428A-9682-66DC37E8169A}" destId="{B999D8CD-684C-442E-BA71-8755FA577EB7}" srcOrd="8" destOrd="0" presId="urn:microsoft.com/office/officeart/2005/8/layout/radial6"/>
    <dgm:cxn modelId="{16D233AB-8212-4DA2-B9E0-A9EE11313BC4}" type="presParOf" srcId="{E289CDCF-61B6-428A-9682-66DC37E8169A}" destId="{679761F2-4E47-4CD6-AC67-D909689EB1BC}" srcOrd="9" destOrd="0" presId="urn:microsoft.com/office/officeart/2005/8/layout/radial6"/>
    <dgm:cxn modelId="{9E4EAFC5-9972-485E-87A9-9BE88A91C19B}" type="presParOf" srcId="{E289CDCF-61B6-428A-9682-66DC37E8169A}" destId="{35F93379-68F8-4CE8-A73D-D3EAB28EB7D7}" srcOrd="10" destOrd="0" presId="urn:microsoft.com/office/officeart/2005/8/layout/radial6"/>
    <dgm:cxn modelId="{0B022440-A787-4F7D-830C-BAC826079C2E}" type="presParOf" srcId="{E289CDCF-61B6-428A-9682-66DC37E8169A}" destId="{F6A53484-3347-41D5-800D-39FC97587805}" srcOrd="11" destOrd="0" presId="urn:microsoft.com/office/officeart/2005/8/layout/radial6"/>
    <dgm:cxn modelId="{83403984-3023-450A-9E77-782E3FF06714}" type="presParOf" srcId="{E289CDCF-61B6-428A-9682-66DC37E8169A}" destId="{7662BCD9-F873-4033-BF32-244C5C3CA723}" srcOrd="12" destOrd="0" presId="urn:microsoft.com/office/officeart/2005/8/layout/radial6"/>
    <dgm:cxn modelId="{7CAB93E8-97D8-4635-9855-1CCC87421FC0}" type="presParOf" srcId="{E289CDCF-61B6-428A-9682-66DC37E8169A}" destId="{D5DE947B-3FF9-406A-8696-5F4A41424A65}" srcOrd="13" destOrd="0" presId="urn:microsoft.com/office/officeart/2005/8/layout/radial6"/>
    <dgm:cxn modelId="{154850E9-DB36-4657-9473-B6D5E03F0502}" type="presParOf" srcId="{E289CDCF-61B6-428A-9682-66DC37E8169A}" destId="{E47787B0-F35F-44B2-88CD-5FFA3A6A1D52}" srcOrd="14" destOrd="0" presId="urn:microsoft.com/office/officeart/2005/8/layout/radial6"/>
    <dgm:cxn modelId="{FC8141C9-3C28-47B6-B086-BFC51F34EBA6}" type="presParOf" srcId="{E289CDCF-61B6-428A-9682-66DC37E8169A}" destId="{91F9BC68-11E4-44ED-B051-0228A9D30CD7}" srcOrd="15" destOrd="0" presId="urn:microsoft.com/office/officeart/2005/8/layout/radial6"/>
    <dgm:cxn modelId="{0062B946-A350-4FD8-9EB4-32D94E58F82E}" type="presParOf" srcId="{E289CDCF-61B6-428A-9682-66DC37E8169A}" destId="{7B80C182-8B99-4E75-B2F1-86947421929C}" srcOrd="16" destOrd="0" presId="urn:microsoft.com/office/officeart/2005/8/layout/radial6"/>
    <dgm:cxn modelId="{388862C7-DA03-43EE-B5A9-4B682C841C23}" type="presParOf" srcId="{E289CDCF-61B6-428A-9682-66DC37E8169A}" destId="{6A8CFAF8-E7BE-4E8E-8BB1-40406A8EE01C}" srcOrd="17" destOrd="0" presId="urn:microsoft.com/office/officeart/2005/8/layout/radial6"/>
    <dgm:cxn modelId="{E891F0CB-4AD2-4F63-AA74-6AA61A7B5AD7}" type="presParOf" srcId="{E289CDCF-61B6-428A-9682-66DC37E8169A}" destId="{36CC2FDB-9BB1-4B11-A378-924F9A055A1D}" srcOrd="18" destOrd="0" presId="urn:microsoft.com/office/officeart/2005/8/layout/radial6"/>
    <dgm:cxn modelId="{0F7C0A00-ECF8-42C4-934A-1183EFFBEC42}" type="presParOf" srcId="{E289CDCF-61B6-428A-9682-66DC37E8169A}" destId="{A44DFCDF-F79D-48E1-B422-885FEC5CC05A}" srcOrd="19" destOrd="0" presId="urn:microsoft.com/office/officeart/2005/8/layout/radial6"/>
    <dgm:cxn modelId="{42416048-A309-4953-B46E-4C9FF5F6010A}" type="presParOf" srcId="{E289CDCF-61B6-428A-9682-66DC37E8169A}" destId="{B2CF26FE-679F-4E87-BD44-14C0410E120C}" srcOrd="20" destOrd="0" presId="urn:microsoft.com/office/officeart/2005/8/layout/radial6"/>
    <dgm:cxn modelId="{37325603-E119-490E-9992-7869EDF203B6}" type="presParOf" srcId="{E289CDCF-61B6-428A-9682-66DC37E8169A}" destId="{3F51F287-807F-42A4-909D-8C1A32FE924E}" srcOrd="21" destOrd="0" presId="urn:microsoft.com/office/officeart/2005/8/layout/radial6"/>
    <dgm:cxn modelId="{CAADE4FC-02BA-4F9D-B681-075D98552FC2}" type="presParOf" srcId="{E289CDCF-61B6-428A-9682-66DC37E8169A}" destId="{18736B7E-B960-49B4-9AD0-8E5E1C434263}" srcOrd="22" destOrd="0" presId="urn:microsoft.com/office/officeart/2005/8/layout/radial6"/>
    <dgm:cxn modelId="{A8BF4A45-4B0B-4F5A-9938-95E4EBB99D81}" type="presParOf" srcId="{E289CDCF-61B6-428A-9682-66DC37E8169A}" destId="{2280BA28-184D-402A-8A78-E1D14121480A}" srcOrd="23" destOrd="0" presId="urn:microsoft.com/office/officeart/2005/8/layout/radial6"/>
    <dgm:cxn modelId="{66850E98-0D18-402E-BE01-E8EE9C9094A1}" type="presParOf" srcId="{E289CDCF-61B6-428A-9682-66DC37E8169A}" destId="{8D479386-FDF9-468E-BC51-59986A5D771A}" srcOrd="24" destOrd="0" presId="urn:microsoft.com/office/officeart/2005/8/layout/radial6"/>
    <dgm:cxn modelId="{89D17432-CD9F-4C55-9895-524D6E3B0D3A}" type="presParOf" srcId="{E289CDCF-61B6-428A-9682-66DC37E8169A}" destId="{487B392F-C16F-4C0B-AFB8-F141FE8F0067}" srcOrd="25" destOrd="0" presId="urn:microsoft.com/office/officeart/2005/8/layout/radial6"/>
    <dgm:cxn modelId="{826A24C4-5713-4608-B8EF-4A380626B4E7}" type="presParOf" srcId="{E289CDCF-61B6-428A-9682-66DC37E8169A}" destId="{CB951F3E-1E8D-4F69-8783-1661135ECEEB}" srcOrd="26" destOrd="0" presId="urn:microsoft.com/office/officeart/2005/8/layout/radial6"/>
    <dgm:cxn modelId="{CBEDC80F-07E4-4E98-8CA5-D6927E0225F5}" type="presParOf" srcId="{E289CDCF-61B6-428A-9682-66DC37E8169A}" destId="{5910D528-4FF8-4DA4-B62A-D157102D2549}" srcOrd="27" destOrd="0" presId="urn:microsoft.com/office/officeart/2005/8/layout/radial6"/>
    <dgm:cxn modelId="{BFCB6FE4-E9C6-40AD-9706-B6F340162C1E}" type="presParOf" srcId="{E289CDCF-61B6-428A-9682-66DC37E8169A}" destId="{2ECA4BFD-CB49-4717-8E1F-110BC2EB7666}" srcOrd="28" destOrd="0" presId="urn:microsoft.com/office/officeart/2005/8/layout/radial6"/>
    <dgm:cxn modelId="{252E61CE-3632-4C56-B02A-B8D6D1E50A3C}" type="presParOf" srcId="{E289CDCF-61B6-428A-9682-66DC37E8169A}" destId="{39AB6001-C6A2-4872-93A2-6B2424FBE2E3}" srcOrd="29" destOrd="0" presId="urn:microsoft.com/office/officeart/2005/8/layout/radial6"/>
    <dgm:cxn modelId="{E92E5345-40B3-44D6-AD10-BA8EDAD4E30B}" type="presParOf" srcId="{E289CDCF-61B6-428A-9682-66DC37E8169A}" destId="{7E021726-0AEF-4148-A6D8-182920FEFB2B}" srcOrd="3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E1197-5FF4-48C9-AC3D-36F50E357274}">
      <dsp:nvSpPr>
        <dsp:cNvPr id="0" name=""/>
        <dsp:cNvSpPr/>
      </dsp:nvSpPr>
      <dsp:spPr>
        <a:xfrm>
          <a:off x="-8" y="76194"/>
          <a:ext cx="6781817" cy="1447805"/>
        </a:xfrm>
        <a:prstGeom prst="leftRightRibb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EFCCD6-412E-4257-8283-948F861AD5DD}">
      <dsp:nvSpPr>
        <dsp:cNvPr id="0" name=""/>
        <dsp:cNvSpPr/>
      </dsp:nvSpPr>
      <dsp:spPr>
        <a:xfrm>
          <a:off x="1409698" y="306704"/>
          <a:ext cx="2078358" cy="85877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chemeClr val="tx1"/>
              </a:solidFill>
            </a:rPr>
            <a:t>ডেবিট পক্ষ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b="1" kern="1200" dirty="0" smtClean="0">
              <a:solidFill>
                <a:schemeClr val="tx1"/>
              </a:solidFill>
            </a:rPr>
            <a:t>(সুবিধার  গ্রহীতা</a:t>
          </a:r>
          <a:r>
            <a:rPr lang="bn-IN" sz="2000" b="1" kern="1200" dirty="0" smtClean="0">
              <a:solidFill>
                <a:schemeClr val="tx1"/>
              </a:solidFill>
            </a:rPr>
            <a:t>)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1409698" y="306704"/>
        <a:ext cx="2078358" cy="858774"/>
      </dsp:txXfrm>
    </dsp:sp>
    <dsp:sp modelId="{DDAE92A5-C828-48DD-AD6C-9DD82C316B20}">
      <dsp:nvSpPr>
        <dsp:cNvPr id="0" name=""/>
        <dsp:cNvSpPr/>
      </dsp:nvSpPr>
      <dsp:spPr>
        <a:xfrm>
          <a:off x="3200404" y="737616"/>
          <a:ext cx="2089775" cy="55778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chemeClr val="tx1"/>
              </a:solidFill>
            </a:rPr>
            <a:t>ক্রেডিট পক্ষ </a:t>
          </a:r>
          <a:r>
            <a:rPr lang="bn-IN" sz="1800" b="1" kern="1200" dirty="0" smtClean="0">
              <a:solidFill>
                <a:schemeClr val="tx1"/>
              </a:solidFill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400" b="1" kern="1200" dirty="0" smtClean="0">
              <a:solidFill>
                <a:schemeClr val="tx1"/>
              </a:solidFill>
            </a:rPr>
            <a:t>  (  সুবিধার দাতা</a:t>
          </a:r>
          <a:r>
            <a:rPr lang="bn-IN" sz="1600" b="1" kern="1200" dirty="0" smtClean="0">
              <a:solidFill>
                <a:schemeClr val="tx1"/>
              </a:solidFill>
            </a:rPr>
            <a:t>) 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3200404" y="737616"/>
        <a:ext cx="2089775" cy="5577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A8C95-07B9-4B21-AC77-36274392B7D4}">
      <dsp:nvSpPr>
        <dsp:cNvPr id="0" name=""/>
        <dsp:cNvSpPr/>
      </dsp:nvSpPr>
      <dsp:spPr>
        <a:xfrm>
          <a:off x="7902" y="840859"/>
          <a:ext cx="2362051" cy="1417230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solidFill>
                <a:schemeClr val="tx1"/>
              </a:solidFill>
            </a:rPr>
            <a:t>১। দ্বৈত সত্তা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49411" y="882368"/>
        <a:ext cx="2279033" cy="1334212"/>
      </dsp:txXfrm>
    </dsp:sp>
    <dsp:sp modelId="{68364AB8-9C22-4E35-ABAD-3C0D2C66B164}">
      <dsp:nvSpPr>
        <dsp:cNvPr id="0" name=""/>
        <dsp:cNvSpPr/>
      </dsp:nvSpPr>
      <dsp:spPr>
        <a:xfrm>
          <a:off x="2379783" y="1256580"/>
          <a:ext cx="896816" cy="5857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2379783" y="1373738"/>
        <a:ext cx="721080" cy="351472"/>
      </dsp:txXfrm>
    </dsp:sp>
    <dsp:sp modelId="{7C8EF9B7-4AF2-4EEE-BA6A-CD8625FFDF27}">
      <dsp:nvSpPr>
        <dsp:cNvPr id="0" name=""/>
        <dsp:cNvSpPr/>
      </dsp:nvSpPr>
      <dsp:spPr>
        <a:xfrm>
          <a:off x="3314774" y="840859"/>
          <a:ext cx="2362051" cy="1417230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solidFill>
                <a:schemeClr val="tx1"/>
              </a:solidFill>
            </a:rPr>
            <a:t>২। দাতা ও গ্রহীতা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3356283" y="882368"/>
        <a:ext cx="2279033" cy="1334212"/>
      </dsp:txXfrm>
    </dsp:sp>
    <dsp:sp modelId="{B440FD42-596E-446D-A12B-296B030094B9}">
      <dsp:nvSpPr>
        <dsp:cNvPr id="0" name=""/>
        <dsp:cNvSpPr/>
      </dsp:nvSpPr>
      <dsp:spPr>
        <a:xfrm>
          <a:off x="5640725" y="1256580"/>
          <a:ext cx="988675" cy="5857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640725" y="1373738"/>
        <a:ext cx="812939" cy="351472"/>
      </dsp:txXfrm>
    </dsp:sp>
    <dsp:sp modelId="{BF3B2C11-2536-4EA3-AE25-DB896BD32704}">
      <dsp:nvSpPr>
        <dsp:cNvPr id="0" name=""/>
        <dsp:cNvSpPr/>
      </dsp:nvSpPr>
      <dsp:spPr>
        <a:xfrm>
          <a:off x="6621646" y="840859"/>
          <a:ext cx="2362051" cy="1417230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solidFill>
                <a:schemeClr val="tx1"/>
              </a:solidFill>
            </a:rPr>
            <a:t>৩। ডেবিট ও ক্রেডিট করা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6663155" y="882368"/>
        <a:ext cx="2279033" cy="1334212"/>
      </dsp:txXfrm>
    </dsp:sp>
    <dsp:sp modelId="{85F166F8-E371-4FE0-8898-3C55F22D602F}">
      <dsp:nvSpPr>
        <dsp:cNvPr id="0" name=""/>
        <dsp:cNvSpPr/>
      </dsp:nvSpPr>
      <dsp:spPr>
        <a:xfrm rot="7840400">
          <a:off x="5983097" y="2520769"/>
          <a:ext cx="1466443" cy="58578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/>
        </a:p>
      </dsp:txBody>
      <dsp:txXfrm rot="-5400000">
        <a:off x="6597850" y="2101668"/>
        <a:ext cx="351472" cy="1290707"/>
      </dsp:txXfrm>
    </dsp:sp>
    <dsp:sp modelId="{F5AD2055-F702-42C0-9F54-B20563A2D67C}">
      <dsp:nvSpPr>
        <dsp:cNvPr id="0" name=""/>
        <dsp:cNvSpPr/>
      </dsp:nvSpPr>
      <dsp:spPr>
        <a:xfrm>
          <a:off x="3885847" y="3403604"/>
          <a:ext cx="3429178" cy="1417230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solidFill>
                <a:schemeClr val="tx1"/>
              </a:solidFill>
            </a:rPr>
            <a:t>৪। সমান অঙ্কের আদান- প্রদান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3927356" y="3445113"/>
        <a:ext cx="3346160" cy="1334212"/>
      </dsp:txXfrm>
    </dsp:sp>
    <dsp:sp modelId="{66F92FB5-4EA3-48C2-88F6-F29E1CB4B47B}">
      <dsp:nvSpPr>
        <dsp:cNvPr id="0" name=""/>
        <dsp:cNvSpPr/>
      </dsp:nvSpPr>
      <dsp:spPr>
        <a:xfrm rot="10977663">
          <a:off x="2406800" y="3692408"/>
          <a:ext cx="1480011" cy="585788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2582419" y="3814105"/>
        <a:ext cx="1304275" cy="351472"/>
      </dsp:txXfrm>
    </dsp:sp>
    <dsp:sp modelId="{E94B80AA-544C-41EC-A572-07960AA11D79}">
      <dsp:nvSpPr>
        <dsp:cNvPr id="0" name=""/>
        <dsp:cNvSpPr/>
      </dsp:nvSpPr>
      <dsp:spPr>
        <a:xfrm>
          <a:off x="0" y="3175004"/>
          <a:ext cx="2362051" cy="1417230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solidFill>
                <a:schemeClr val="tx1"/>
              </a:solidFill>
            </a:rPr>
            <a:t>৫। সামগ্রিক ফলাফল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41509" y="3216513"/>
        <a:ext cx="2279033" cy="13342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1BDC6-489B-4750-B777-B6E00FDBB5BB}">
      <dsp:nvSpPr>
        <dsp:cNvPr id="0" name=""/>
        <dsp:cNvSpPr/>
      </dsp:nvSpPr>
      <dsp:spPr>
        <a:xfrm rot="5400000">
          <a:off x="149879" y="915816"/>
          <a:ext cx="1428006" cy="17228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7AF6AC-3031-49B6-958C-63C441F32F17}">
      <dsp:nvSpPr>
        <dsp:cNvPr id="0" name=""/>
        <dsp:cNvSpPr/>
      </dsp:nvSpPr>
      <dsp:spPr>
        <a:xfrm>
          <a:off x="477205" y="2726"/>
          <a:ext cx="1914227" cy="1148536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chemeClr val="tx1"/>
              </a:solidFill>
            </a:rPr>
            <a:t>১। পরিপূর্ন হিসাব সংরক্ষন 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510844" y="36365"/>
        <a:ext cx="1846949" cy="1081258"/>
      </dsp:txXfrm>
    </dsp:sp>
    <dsp:sp modelId="{B62F2A72-92EA-46BE-8CC4-9CFD34E73ED8}">
      <dsp:nvSpPr>
        <dsp:cNvPr id="0" name=""/>
        <dsp:cNvSpPr/>
      </dsp:nvSpPr>
      <dsp:spPr>
        <a:xfrm rot="5400000">
          <a:off x="149879" y="2351486"/>
          <a:ext cx="1428006" cy="17228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CCA05A-C1AF-4CCD-83F8-DC8138B4AB8B}">
      <dsp:nvSpPr>
        <dsp:cNvPr id="0" name=""/>
        <dsp:cNvSpPr/>
      </dsp:nvSpPr>
      <dsp:spPr>
        <a:xfrm>
          <a:off x="213730" y="1438396"/>
          <a:ext cx="2441175" cy="114853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chemeClr val="tx1"/>
              </a:solidFill>
            </a:rPr>
            <a:t>২। লাভ- লোকসান নিরুপন 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247369" y="1472035"/>
        <a:ext cx="2373897" cy="1081258"/>
      </dsp:txXfrm>
    </dsp:sp>
    <dsp:sp modelId="{DD2F57D5-0462-46A7-83A6-03F511620C77}">
      <dsp:nvSpPr>
        <dsp:cNvPr id="0" name=""/>
        <dsp:cNvSpPr/>
      </dsp:nvSpPr>
      <dsp:spPr>
        <a:xfrm rot="5992842">
          <a:off x="88331" y="4014125"/>
          <a:ext cx="1349350" cy="17228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2BB4F9-1F06-4089-80EC-9446E276CA2E}">
      <dsp:nvSpPr>
        <dsp:cNvPr id="0" name=""/>
        <dsp:cNvSpPr/>
      </dsp:nvSpPr>
      <dsp:spPr>
        <a:xfrm>
          <a:off x="477205" y="2874067"/>
          <a:ext cx="1914227" cy="1148536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chemeClr val="tx1"/>
              </a:solidFill>
            </a:rPr>
            <a:t>৩। গানিতিক শুদ্ধতা যাচাই 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510844" y="2907706"/>
        <a:ext cx="1846949" cy="1081258"/>
      </dsp:txXfrm>
    </dsp:sp>
    <dsp:sp modelId="{6CAB31B3-5EB2-4AE2-BB1A-F8F0D62DAA71}">
      <dsp:nvSpPr>
        <dsp:cNvPr id="0" name=""/>
        <dsp:cNvSpPr/>
      </dsp:nvSpPr>
      <dsp:spPr>
        <a:xfrm rot="102800">
          <a:off x="631608" y="4458935"/>
          <a:ext cx="3263145" cy="17228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8767D5-EC74-4027-9A98-D666A8FC7876}">
      <dsp:nvSpPr>
        <dsp:cNvPr id="0" name=""/>
        <dsp:cNvSpPr/>
      </dsp:nvSpPr>
      <dsp:spPr>
        <a:xfrm>
          <a:off x="245660" y="4211066"/>
          <a:ext cx="1914227" cy="1148536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chemeClr val="tx1"/>
              </a:solidFill>
            </a:rPr>
            <a:t>৪। আর্থিক অবস্থা নিরুপন 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79299" y="4244705"/>
        <a:ext cx="1846949" cy="1081258"/>
      </dsp:txXfrm>
    </dsp:sp>
    <dsp:sp modelId="{8D77C035-BC10-4717-81E9-6704DD68BC7A}">
      <dsp:nvSpPr>
        <dsp:cNvPr id="0" name=""/>
        <dsp:cNvSpPr/>
      </dsp:nvSpPr>
      <dsp:spPr>
        <a:xfrm rot="16200000">
          <a:off x="3172141" y="3778171"/>
          <a:ext cx="1451429" cy="17228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03943F-E195-4379-A818-184A3987CFF1}">
      <dsp:nvSpPr>
        <dsp:cNvPr id="0" name=""/>
        <dsp:cNvSpPr/>
      </dsp:nvSpPr>
      <dsp:spPr>
        <a:xfrm>
          <a:off x="3511178" y="4312463"/>
          <a:ext cx="1914227" cy="1148536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chemeClr val="tx1"/>
              </a:solidFill>
            </a:rPr>
            <a:t>৮। সঠিক কর নির্ধারন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544817" y="4346102"/>
        <a:ext cx="1846949" cy="1081258"/>
      </dsp:txXfrm>
    </dsp:sp>
    <dsp:sp modelId="{4FBD4AC8-9FEA-4625-8F03-16D3DB5A5B04}">
      <dsp:nvSpPr>
        <dsp:cNvPr id="0" name=""/>
        <dsp:cNvSpPr/>
      </dsp:nvSpPr>
      <dsp:spPr>
        <a:xfrm rot="16344316">
          <a:off x="3166846" y="2281377"/>
          <a:ext cx="1535847" cy="17228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09B8B5-AA5F-4E74-B03B-F2D75FD02B64}">
      <dsp:nvSpPr>
        <dsp:cNvPr id="0" name=""/>
        <dsp:cNvSpPr/>
      </dsp:nvSpPr>
      <dsp:spPr>
        <a:xfrm>
          <a:off x="3297780" y="2853370"/>
          <a:ext cx="2341023" cy="1148536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chemeClr val="tx1"/>
              </a:solidFill>
            </a:rPr>
            <a:t>৭। মোট দেনা ও পাওনর পরিমান নির্নয়  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3331419" y="2887009"/>
        <a:ext cx="2273745" cy="1081258"/>
      </dsp:txXfrm>
    </dsp:sp>
    <dsp:sp modelId="{4CCAD40B-3683-443B-B516-C7861BD92485}">
      <dsp:nvSpPr>
        <dsp:cNvPr id="0" name=""/>
        <dsp:cNvSpPr/>
      </dsp:nvSpPr>
      <dsp:spPr>
        <a:xfrm rot="16329885">
          <a:off x="3337693" y="852776"/>
          <a:ext cx="1315982" cy="17228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09B9C5-30DE-4404-A2D5-C80410A6001F}">
      <dsp:nvSpPr>
        <dsp:cNvPr id="0" name=""/>
        <dsp:cNvSpPr/>
      </dsp:nvSpPr>
      <dsp:spPr>
        <a:xfrm>
          <a:off x="3580320" y="1315043"/>
          <a:ext cx="1914227" cy="114853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chemeClr val="tx1"/>
              </a:solidFill>
            </a:rPr>
            <a:t>৬। ব্যয় নিয়ন্ত্রন 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3613959" y="1348682"/>
        <a:ext cx="1846949" cy="1081258"/>
      </dsp:txXfrm>
    </dsp:sp>
    <dsp:sp modelId="{3AC9FBDD-B031-4E47-97E6-A20EB67A19AB}">
      <dsp:nvSpPr>
        <dsp:cNvPr id="0" name=""/>
        <dsp:cNvSpPr/>
      </dsp:nvSpPr>
      <dsp:spPr>
        <a:xfrm>
          <a:off x="4032331" y="195254"/>
          <a:ext cx="3051752" cy="17228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922AD-F9FB-4A4B-97B3-48D7F22273A2}">
      <dsp:nvSpPr>
        <dsp:cNvPr id="0" name=""/>
        <dsp:cNvSpPr/>
      </dsp:nvSpPr>
      <dsp:spPr>
        <a:xfrm>
          <a:off x="3124198" y="0"/>
          <a:ext cx="2945345" cy="1148536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chemeClr val="tx1"/>
              </a:solidFill>
            </a:rPr>
            <a:t>৫। ভুলত্রুটি ও জালিয়াতি উদ্ঘাটন ও প্রতিরোধ 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3157837" y="33639"/>
        <a:ext cx="2878067" cy="1081258"/>
      </dsp:txXfrm>
    </dsp:sp>
    <dsp:sp modelId="{239FAAA1-F6FB-4444-9ED5-66AFFC7B6D0D}">
      <dsp:nvSpPr>
        <dsp:cNvPr id="0" name=""/>
        <dsp:cNvSpPr/>
      </dsp:nvSpPr>
      <dsp:spPr>
        <a:xfrm rot="5364955">
          <a:off x="6234973" y="1060768"/>
          <a:ext cx="1723453" cy="17228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FCCAED-5FCB-43B1-AF34-C88557834485}">
      <dsp:nvSpPr>
        <dsp:cNvPr id="0" name=""/>
        <dsp:cNvSpPr/>
      </dsp:nvSpPr>
      <dsp:spPr>
        <a:xfrm>
          <a:off x="6701238" y="0"/>
          <a:ext cx="1914227" cy="1148536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chemeClr val="tx1"/>
              </a:solidFill>
            </a:rPr>
            <a:t>৯। সহজ প্রয়োগ 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6734877" y="33639"/>
        <a:ext cx="1846949" cy="1081258"/>
      </dsp:txXfrm>
    </dsp:sp>
    <dsp:sp modelId="{9200C97B-DD59-4E54-9278-A9707642AFCF}">
      <dsp:nvSpPr>
        <dsp:cNvPr id="0" name=""/>
        <dsp:cNvSpPr/>
      </dsp:nvSpPr>
      <dsp:spPr>
        <a:xfrm>
          <a:off x="6722639" y="1727196"/>
          <a:ext cx="1914227" cy="114853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chemeClr val="tx1"/>
              </a:solidFill>
            </a:rPr>
            <a:t>১০। সার্বজনীন স্বীকৃতি 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6756278" y="1760835"/>
        <a:ext cx="1846949" cy="10812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21726-0AEF-4148-A6D8-182920FEFB2B}">
      <dsp:nvSpPr>
        <dsp:cNvPr id="0" name=""/>
        <dsp:cNvSpPr/>
      </dsp:nvSpPr>
      <dsp:spPr>
        <a:xfrm>
          <a:off x="1367229" y="385373"/>
          <a:ext cx="4785362" cy="4785362"/>
        </a:xfrm>
        <a:prstGeom prst="blockArc">
          <a:avLst>
            <a:gd name="adj1" fmla="val 14319362"/>
            <a:gd name="adj2" fmla="val 16830512"/>
            <a:gd name="adj3" fmla="val 27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0D528-4FF8-4DA4-B62A-D157102D2549}">
      <dsp:nvSpPr>
        <dsp:cNvPr id="0" name=""/>
        <dsp:cNvSpPr/>
      </dsp:nvSpPr>
      <dsp:spPr>
        <a:xfrm>
          <a:off x="1591587" y="230269"/>
          <a:ext cx="4785362" cy="4785362"/>
        </a:xfrm>
        <a:prstGeom prst="blockArc">
          <a:avLst>
            <a:gd name="adj1" fmla="val 11630934"/>
            <a:gd name="adj2" fmla="val 13921782"/>
            <a:gd name="adj3" fmla="val 27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79386-FDF9-468E-BC51-59986A5D771A}">
      <dsp:nvSpPr>
        <dsp:cNvPr id="0" name=""/>
        <dsp:cNvSpPr/>
      </dsp:nvSpPr>
      <dsp:spPr>
        <a:xfrm>
          <a:off x="1544194" y="396158"/>
          <a:ext cx="4785362" cy="4785362"/>
        </a:xfrm>
        <a:prstGeom prst="blockArc">
          <a:avLst>
            <a:gd name="adj1" fmla="val 9621349"/>
            <a:gd name="adj2" fmla="val 11882335"/>
            <a:gd name="adj3" fmla="val 27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51F287-807F-42A4-909D-8C1A32FE924E}">
      <dsp:nvSpPr>
        <dsp:cNvPr id="0" name=""/>
        <dsp:cNvSpPr/>
      </dsp:nvSpPr>
      <dsp:spPr>
        <a:xfrm>
          <a:off x="1681485" y="1204430"/>
          <a:ext cx="4785362" cy="4785362"/>
        </a:xfrm>
        <a:prstGeom prst="blockArc">
          <a:avLst>
            <a:gd name="adj1" fmla="val 8828284"/>
            <a:gd name="adj2" fmla="val 10821838"/>
            <a:gd name="adj3" fmla="val 27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C2FDB-9BB1-4B11-A378-924F9A055A1D}">
      <dsp:nvSpPr>
        <dsp:cNvPr id="0" name=""/>
        <dsp:cNvSpPr/>
      </dsp:nvSpPr>
      <dsp:spPr>
        <a:xfrm>
          <a:off x="1143974" y="619006"/>
          <a:ext cx="4785362" cy="4785362"/>
        </a:xfrm>
        <a:prstGeom prst="blockArc">
          <a:avLst>
            <a:gd name="adj1" fmla="val 4002571"/>
            <a:gd name="adj2" fmla="val 7664897"/>
            <a:gd name="adj3" fmla="val 27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9BC68-11E4-44ED-B051-0228A9D30CD7}">
      <dsp:nvSpPr>
        <dsp:cNvPr id="0" name=""/>
        <dsp:cNvSpPr/>
      </dsp:nvSpPr>
      <dsp:spPr>
        <a:xfrm>
          <a:off x="2828426" y="549562"/>
          <a:ext cx="4785362" cy="4785362"/>
        </a:xfrm>
        <a:prstGeom prst="blockArc">
          <a:avLst>
            <a:gd name="adj1" fmla="val 3119078"/>
            <a:gd name="adj2" fmla="val 6514137"/>
            <a:gd name="adj3" fmla="val 27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62BCD9-F873-4033-BF32-244C5C3CA723}">
      <dsp:nvSpPr>
        <dsp:cNvPr id="0" name=""/>
        <dsp:cNvSpPr/>
      </dsp:nvSpPr>
      <dsp:spPr>
        <a:xfrm>
          <a:off x="2930629" y="474013"/>
          <a:ext cx="4785362" cy="4785362"/>
        </a:xfrm>
        <a:prstGeom prst="blockArc">
          <a:avLst>
            <a:gd name="adj1" fmla="val 1058932"/>
            <a:gd name="adj2" fmla="val 3304258"/>
            <a:gd name="adj3" fmla="val 27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9761F2-4E47-4CD6-AC67-D909689EB1BC}">
      <dsp:nvSpPr>
        <dsp:cNvPr id="0" name=""/>
        <dsp:cNvSpPr/>
      </dsp:nvSpPr>
      <dsp:spPr>
        <a:xfrm>
          <a:off x="2896007" y="593678"/>
          <a:ext cx="4785362" cy="4785362"/>
        </a:xfrm>
        <a:prstGeom prst="blockArc">
          <a:avLst>
            <a:gd name="adj1" fmla="val 20088450"/>
            <a:gd name="adj2" fmla="val 877427"/>
            <a:gd name="adj3" fmla="val 27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E9CC97-B86D-46C5-8412-8FAC367C5DBE}">
      <dsp:nvSpPr>
        <dsp:cNvPr id="0" name=""/>
        <dsp:cNvSpPr/>
      </dsp:nvSpPr>
      <dsp:spPr>
        <a:xfrm>
          <a:off x="2821617" y="417296"/>
          <a:ext cx="4785362" cy="4785362"/>
        </a:xfrm>
        <a:prstGeom prst="blockArc">
          <a:avLst>
            <a:gd name="adj1" fmla="val 18201200"/>
            <a:gd name="adj2" fmla="val 20367407"/>
            <a:gd name="adj3" fmla="val 27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F6D35F-AA8C-4B26-A932-AC05DF622D0C}">
      <dsp:nvSpPr>
        <dsp:cNvPr id="0" name=""/>
        <dsp:cNvSpPr/>
      </dsp:nvSpPr>
      <dsp:spPr>
        <a:xfrm>
          <a:off x="2626980" y="274394"/>
          <a:ext cx="4785362" cy="4785362"/>
        </a:xfrm>
        <a:prstGeom prst="blockArc">
          <a:avLst>
            <a:gd name="adj1" fmla="val 14965342"/>
            <a:gd name="adj2" fmla="val 18553130"/>
            <a:gd name="adj3" fmla="val 27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2A0AA-9CB2-4AB8-9201-2E3AD48609F7}">
      <dsp:nvSpPr>
        <dsp:cNvPr id="0" name=""/>
        <dsp:cNvSpPr/>
      </dsp:nvSpPr>
      <dsp:spPr>
        <a:xfrm>
          <a:off x="2995736" y="2165225"/>
          <a:ext cx="2947865" cy="130834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i="1" kern="1200" dirty="0" smtClean="0">
              <a:solidFill>
                <a:schemeClr val="tx1"/>
              </a:solidFill>
            </a:rPr>
            <a:t>হিসাব চক্র </a:t>
          </a:r>
          <a:endParaRPr lang="en-US" sz="4000" b="1" i="1" kern="1200" dirty="0">
            <a:solidFill>
              <a:schemeClr val="tx1"/>
            </a:solidFill>
          </a:endParaRPr>
        </a:p>
      </dsp:txBody>
      <dsp:txXfrm>
        <a:off x="3427441" y="2356828"/>
        <a:ext cx="2084455" cy="925142"/>
      </dsp:txXfrm>
    </dsp:sp>
    <dsp:sp modelId="{E949CDC0-4CB3-4A30-B2E1-7A173D50737F}">
      <dsp:nvSpPr>
        <dsp:cNvPr id="0" name=""/>
        <dsp:cNvSpPr/>
      </dsp:nvSpPr>
      <dsp:spPr>
        <a:xfrm>
          <a:off x="3046555" y="0"/>
          <a:ext cx="2287447" cy="915843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chemeClr val="tx1"/>
              </a:solidFill>
            </a:rPr>
            <a:t>১। লেনদেন শনাক্তকরন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381544" y="134122"/>
        <a:ext cx="1617469" cy="647599"/>
      </dsp:txXfrm>
    </dsp:sp>
    <dsp:sp modelId="{09169F00-143F-48E7-9D8C-7751DDCA1DCD}">
      <dsp:nvSpPr>
        <dsp:cNvPr id="0" name=""/>
        <dsp:cNvSpPr/>
      </dsp:nvSpPr>
      <dsp:spPr>
        <a:xfrm>
          <a:off x="5536469" y="380999"/>
          <a:ext cx="1950398" cy="915843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chemeClr val="tx1"/>
              </a:solidFill>
            </a:rPr>
            <a:t>২। লেনদেন বিশ্লেষন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5822098" y="515121"/>
        <a:ext cx="1379140" cy="647599"/>
      </dsp:txXfrm>
    </dsp:sp>
    <dsp:sp modelId="{1A537A38-023E-4136-A01F-921E491ED4F5}">
      <dsp:nvSpPr>
        <dsp:cNvPr id="0" name=""/>
        <dsp:cNvSpPr/>
      </dsp:nvSpPr>
      <dsp:spPr>
        <a:xfrm>
          <a:off x="6570319" y="1524001"/>
          <a:ext cx="1707260" cy="915843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chemeClr val="tx1"/>
              </a:solidFill>
            </a:rPr>
            <a:t>৩। জাবেদা ভুক্তকরন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6820341" y="1658123"/>
        <a:ext cx="1207216" cy="647599"/>
      </dsp:txXfrm>
    </dsp:sp>
    <dsp:sp modelId="{35F93379-68F8-4CE8-A73D-D3EAB28EB7D7}">
      <dsp:nvSpPr>
        <dsp:cNvPr id="0" name=""/>
        <dsp:cNvSpPr/>
      </dsp:nvSpPr>
      <dsp:spPr>
        <a:xfrm>
          <a:off x="6570320" y="3124196"/>
          <a:ext cx="2003270" cy="915843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chemeClr val="tx1"/>
              </a:solidFill>
            </a:rPr>
            <a:t>৪। খতিয়ানে স্থানান্তর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6863692" y="3258318"/>
        <a:ext cx="1416526" cy="647599"/>
      </dsp:txXfrm>
    </dsp:sp>
    <dsp:sp modelId="{D5DE947B-3FF9-406A-8696-5F4A41424A65}">
      <dsp:nvSpPr>
        <dsp:cNvPr id="0" name=""/>
        <dsp:cNvSpPr/>
      </dsp:nvSpPr>
      <dsp:spPr>
        <a:xfrm>
          <a:off x="5732133" y="4343409"/>
          <a:ext cx="1884513" cy="915843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chemeClr val="tx1"/>
              </a:solidFill>
            </a:rPr>
            <a:t>৫। রেওয়ামিল প্রস্তুতকরন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6008114" y="4477531"/>
        <a:ext cx="1332551" cy="647599"/>
      </dsp:txXfrm>
    </dsp:sp>
    <dsp:sp modelId="{7B80C182-8B99-4E75-B2F1-86947421929C}">
      <dsp:nvSpPr>
        <dsp:cNvPr id="0" name=""/>
        <dsp:cNvSpPr/>
      </dsp:nvSpPr>
      <dsp:spPr>
        <a:xfrm>
          <a:off x="3605336" y="4721189"/>
          <a:ext cx="1728664" cy="915843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chemeClr val="tx1"/>
              </a:solidFill>
            </a:rPr>
            <a:t>৬। সমন্বয় দাখিলা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858493" y="4855311"/>
        <a:ext cx="1222350" cy="647599"/>
      </dsp:txXfrm>
    </dsp:sp>
    <dsp:sp modelId="{A44DFCDF-F79D-48E1-B422-885FEC5CC05A}">
      <dsp:nvSpPr>
        <dsp:cNvPr id="0" name=""/>
        <dsp:cNvSpPr/>
      </dsp:nvSpPr>
      <dsp:spPr>
        <a:xfrm>
          <a:off x="1136111" y="4419607"/>
          <a:ext cx="1911887" cy="915843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chemeClr val="tx1"/>
              </a:solidFill>
            </a:rPr>
            <a:t>৭। কার্যপত্র প্রস্তুত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1416100" y="4553729"/>
        <a:ext cx="1351909" cy="647599"/>
      </dsp:txXfrm>
    </dsp:sp>
    <dsp:sp modelId="{18736B7E-B960-49B4-9AD0-8E5E1C434263}">
      <dsp:nvSpPr>
        <dsp:cNvPr id="0" name=""/>
        <dsp:cNvSpPr/>
      </dsp:nvSpPr>
      <dsp:spPr>
        <a:xfrm>
          <a:off x="765131" y="3124200"/>
          <a:ext cx="1898745" cy="915843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chemeClr val="tx1"/>
              </a:solidFill>
            </a:rPr>
            <a:t>৮।আর্থিক বিবরনী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1043196" y="3258322"/>
        <a:ext cx="1342615" cy="647599"/>
      </dsp:txXfrm>
    </dsp:sp>
    <dsp:sp modelId="{487B392F-C16F-4C0B-AFB8-F141FE8F0067}">
      <dsp:nvSpPr>
        <dsp:cNvPr id="0" name=""/>
        <dsp:cNvSpPr/>
      </dsp:nvSpPr>
      <dsp:spPr>
        <a:xfrm>
          <a:off x="780226" y="1600202"/>
          <a:ext cx="1825853" cy="915843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chemeClr val="tx1"/>
              </a:solidFill>
            </a:rPr>
            <a:t>৯। সমাপনী দাখিলা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1047616" y="1734324"/>
        <a:ext cx="1291073" cy="647599"/>
      </dsp:txXfrm>
    </dsp:sp>
    <dsp:sp modelId="{2ECA4BFD-CB49-4717-8E1F-110BC2EB7666}">
      <dsp:nvSpPr>
        <dsp:cNvPr id="0" name=""/>
        <dsp:cNvSpPr/>
      </dsp:nvSpPr>
      <dsp:spPr>
        <a:xfrm>
          <a:off x="1219202" y="304798"/>
          <a:ext cx="2626493" cy="915843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chemeClr val="tx1"/>
              </a:solidFill>
            </a:rPr>
            <a:t>১০। হিসাব পরবর্তী রেওয়ামিল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1603843" y="438920"/>
        <a:ext cx="1857211" cy="647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1EA5C-830C-40D6-9CD3-3A999857F26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4882B-DA71-44AA-82D6-C94D2C78F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96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4882B-DA71-44AA-82D6-C94D2C78F4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82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err="1" smtClean="0">
                <a:solidFill>
                  <a:srgbClr val="C00000"/>
                </a:solidFill>
              </a:rPr>
              <a:t>আজকের</a:t>
            </a:r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</a:rPr>
              <a:t>ক্লাসে</a:t>
            </a:r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</a:rPr>
              <a:t>সবাইকে</a:t>
            </a:r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</a:rPr>
              <a:t>স্বাগতম</a:t>
            </a:r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endParaRPr lang="en-US" sz="5400" b="1" dirty="0">
              <a:solidFill>
                <a:srgbClr val="C0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0"/>
            <a:ext cx="9067800" cy="5715000"/>
          </a:xfrm>
        </p:spPr>
      </p:pic>
    </p:spTree>
    <p:extLst>
      <p:ext uri="{BB962C8B-B14F-4D97-AF65-F5344CB8AC3E}">
        <p14:creationId xmlns:p14="http://schemas.microsoft.com/office/powerpoint/2010/main" val="205790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66800" y="0"/>
            <a:ext cx="6019800" cy="1066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C00000"/>
                </a:solidFill>
              </a:rPr>
              <a:t>জোড়ায় কাজ 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66800"/>
            <a:ext cx="9067800" cy="57912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2"/>
                </a:solidFill>
              </a:rPr>
              <a:t>১। দুতরফা দাখিলা পদ্ধতিতে প্রধানত কয় ধরনের হিসাবের বই রাখা হয়? </a:t>
            </a:r>
          </a:p>
          <a:p>
            <a:pPr algn="ctr"/>
            <a:r>
              <a:rPr lang="bn-IN" sz="3200" b="1" dirty="0" smtClean="0">
                <a:solidFill>
                  <a:schemeClr val="tx2"/>
                </a:solidFill>
              </a:rPr>
              <a:t>২। হিসাব সমীকরনের ভিত্তি কি? </a:t>
            </a:r>
          </a:p>
          <a:p>
            <a:pPr algn="ctr"/>
            <a:r>
              <a:rPr lang="bn-IN" sz="3200" b="1" dirty="0" smtClean="0">
                <a:solidFill>
                  <a:schemeClr val="tx2"/>
                </a:solidFill>
              </a:rPr>
              <a:t>৩। হিসাব সমীকরনের মূল উপাদান কারা? </a:t>
            </a:r>
          </a:p>
          <a:p>
            <a:pPr algn="ctr"/>
            <a:r>
              <a:rPr lang="bn-IN" sz="3200" b="1" dirty="0" smtClean="0">
                <a:solidFill>
                  <a:schemeClr val="tx2"/>
                </a:solidFill>
              </a:rPr>
              <a:t>						সময়ঃ ০৫ মিনিট । </a:t>
            </a:r>
          </a:p>
          <a:p>
            <a:pPr algn="ctr"/>
            <a:r>
              <a:rPr lang="bn-IN" sz="3200" b="1" dirty="0" smtClean="0">
                <a:solidFill>
                  <a:schemeClr val="tx2"/>
                </a:solidFill>
              </a:rPr>
              <a:t> </a:t>
            </a:r>
            <a:endParaRPr lang="bn-IN" sz="3200" b="1" dirty="0" smtClean="0">
              <a:solidFill>
                <a:schemeClr val="tx2"/>
              </a:solidFill>
            </a:endParaRPr>
          </a:p>
          <a:p>
            <a:pPr algn="ctr"/>
            <a:r>
              <a:rPr lang="bn-IN" sz="3200" b="1" dirty="0" smtClean="0">
                <a:solidFill>
                  <a:schemeClr val="tx2"/>
                </a:solidFill>
              </a:rPr>
              <a:t>উত্তরঃ    </a:t>
            </a:r>
            <a:r>
              <a:rPr lang="bn-IN" sz="3200" b="1" dirty="0" smtClean="0">
                <a:solidFill>
                  <a:schemeClr val="tx2"/>
                </a:solidFill>
              </a:rPr>
              <a:t>১। ২ ধরনের ।(জাবেদা ও খতিয়ান) </a:t>
            </a:r>
          </a:p>
          <a:p>
            <a:pPr algn="ctr"/>
            <a:r>
              <a:rPr lang="bn-IN" sz="3200" b="1" dirty="0" smtClean="0">
                <a:solidFill>
                  <a:schemeClr val="tx2"/>
                </a:solidFill>
              </a:rPr>
              <a:t>২। মোট ডেবিট টাকা = মোট ক্রেডিট টাকা  । </a:t>
            </a:r>
          </a:p>
          <a:p>
            <a:pPr algn="ctr"/>
            <a:r>
              <a:rPr lang="bn-IN" sz="3200" b="1" dirty="0" smtClean="0">
                <a:solidFill>
                  <a:schemeClr val="tx2"/>
                </a:solidFill>
              </a:rPr>
              <a:t>৩। সম্পদ, দায় ও মালিকানা স্বত্ব । </a:t>
            </a:r>
            <a:endParaRPr lang="en-US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5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067800" cy="1219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</a:rPr>
              <a:t>হিসাব চক্রের ধাপ কয়টি? </a:t>
            </a:r>
          </a:p>
          <a:p>
            <a:pPr algn="ctr"/>
            <a:r>
              <a:rPr lang="bn-IN" sz="3200" b="1" dirty="0" smtClean="0">
                <a:solidFill>
                  <a:schemeClr val="tx1"/>
                </a:solidFill>
              </a:rPr>
              <a:t>উত্তরঃ ১০ টি ।যথাঃ 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51955700"/>
              </p:ext>
            </p:extLst>
          </p:nvPr>
        </p:nvGraphicFramePr>
        <p:xfrm>
          <a:off x="76200" y="1219200"/>
          <a:ext cx="89916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83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u="sng" dirty="0" smtClean="0">
                <a:solidFill>
                  <a:schemeClr val="tx1"/>
                </a:solidFill>
              </a:rPr>
              <a:t>একতরফা দাখিলা পদ্ধতি বলতে কি বুঝ? </a:t>
            </a:r>
          </a:p>
          <a:p>
            <a:pPr algn="ctr"/>
            <a:endParaRPr lang="bn-IN" sz="3200" b="1" dirty="0" smtClean="0">
              <a:solidFill>
                <a:schemeClr val="tx1"/>
              </a:solidFill>
            </a:endParaRPr>
          </a:p>
          <a:p>
            <a:pPr algn="ctr"/>
            <a:r>
              <a:rPr lang="bn-IN" sz="3200" b="1" dirty="0" smtClean="0">
                <a:solidFill>
                  <a:schemeClr val="tx1"/>
                </a:solidFill>
              </a:rPr>
              <a:t>যেসব </a:t>
            </a:r>
            <a:r>
              <a:rPr lang="bn-IN" sz="3200" b="1" dirty="0" smtClean="0">
                <a:solidFill>
                  <a:schemeClr val="tx1"/>
                </a:solidFill>
              </a:rPr>
              <a:t>ব্যবসায় প্রতিষ্ঠানের আয়তন ছোট ও লেনদেনের সংখ্যা কম , সেসব প্রতিষ্ঠানে একতরফা দাখিলা পদ্ধতি প্রয়োগ করা হয় । এই পদ্ধতিতে কোন লেনদেনের একটি পক্ষের , কোন লেনদেনের দুটি পক্ষের  এবং  কোন লেনদেনের কোন পক্ষই লিপিবদ্ধ করা হয় না । প্রকৃত পক্ষে একতরফা দাখিলা পদ্ধতি বিজ্ঞান  সম্মত পদ্ধতি নয়। 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</a:rPr>
              <a:t>একতরফা দাখিলা পদ্ধতি কেমন ধরনের পদ্ধতি? 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</a:rPr>
              <a:t>উত্তরঃ অসম্পূর্ন ও ত্রুটিপূর্ন ।   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2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2"/>
                </a:solidFill>
              </a:rPr>
              <a:t>ডেবিট ক্রেডিট নির্ণয়ের নিয়মাবলী </a:t>
            </a:r>
            <a:endParaRPr lang="en-US" sz="4400" b="1" dirty="0">
              <a:solidFill>
                <a:schemeClr val="tx2"/>
              </a:solidFill>
            </a:endParaRPr>
          </a:p>
        </p:txBody>
      </p:sp>
      <p:pic>
        <p:nvPicPr>
          <p:cNvPr id="1027" name="Picture 3" descr="E:\হিসাববিজ্ঞান  IMAGE\235823kalerkantho.com-07-07-17-36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1"/>
            <a:ext cx="90678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14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/>
          <p:cNvSpPr/>
          <p:nvPr/>
        </p:nvSpPr>
        <p:spPr>
          <a:xfrm>
            <a:off x="1219200" y="76200"/>
            <a:ext cx="6324600" cy="1219200"/>
          </a:xfrm>
          <a:prstGeom prst="hear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/>
              <a:t>দলগত কাজ </a:t>
            </a:r>
            <a:endParaRPr lang="en-US" sz="5400" b="1" dirty="0"/>
          </a:p>
        </p:txBody>
      </p:sp>
      <p:sp>
        <p:nvSpPr>
          <p:cNvPr id="3" name="Flowchart: Delay 2"/>
          <p:cNvSpPr/>
          <p:nvPr/>
        </p:nvSpPr>
        <p:spPr>
          <a:xfrm>
            <a:off x="0" y="1295400"/>
            <a:ext cx="9144000" cy="5562600"/>
          </a:xfrm>
          <a:prstGeom prst="flowChartDelay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</a:rPr>
              <a:t>১। হিসাব চক্র কাকে বলে? </a:t>
            </a:r>
          </a:p>
          <a:p>
            <a:pPr algn="ctr"/>
            <a:r>
              <a:rPr lang="bn-IN" sz="2800" b="1" dirty="0" smtClean="0">
                <a:solidFill>
                  <a:schemeClr val="tx1"/>
                </a:solidFill>
              </a:rPr>
              <a:t>২। কত সালে দুতরফা দাখিলা পদ্ধতি আবিস্কৃত হয়? </a:t>
            </a:r>
          </a:p>
          <a:p>
            <a:pPr algn="ctr"/>
            <a:r>
              <a:rPr lang="bn-IN" sz="2800" b="1" dirty="0" smtClean="0">
                <a:solidFill>
                  <a:schemeClr val="tx1"/>
                </a:solidFill>
              </a:rPr>
              <a:t>৩। লাভ/ ক্ষতির সূত্রটি বল? </a:t>
            </a:r>
          </a:p>
          <a:p>
            <a:pPr algn="ctr"/>
            <a:r>
              <a:rPr lang="bn-IN" sz="2800" b="1" dirty="0" smtClean="0">
                <a:solidFill>
                  <a:schemeClr val="tx1"/>
                </a:solidFill>
              </a:rPr>
              <a:t>					সময়ঃ ০৮ মিনিট । </a:t>
            </a:r>
          </a:p>
          <a:p>
            <a:pPr algn="ctr"/>
            <a:r>
              <a:rPr lang="bn-IN" sz="2800" b="1" dirty="0" smtClean="0">
                <a:solidFill>
                  <a:schemeClr val="tx1"/>
                </a:solidFill>
              </a:rPr>
              <a:t>উত্তরঃ ১। ব্যবসায়ের  হিসাব সংরক্ষনের  ধারাবাহিক আবর্তনকেই  হিসাব চক্র বলে । </a:t>
            </a:r>
          </a:p>
          <a:p>
            <a:pPr algn="ctr"/>
            <a:r>
              <a:rPr lang="bn-IN" sz="2800" b="1" dirty="0" smtClean="0">
                <a:solidFill>
                  <a:schemeClr val="tx1"/>
                </a:solidFill>
              </a:rPr>
              <a:t>২। ১৪৯৪ সালে । </a:t>
            </a:r>
          </a:p>
          <a:p>
            <a:pPr algn="ctr"/>
            <a:r>
              <a:rPr lang="bn-IN" sz="2800" b="1" dirty="0" smtClean="0">
                <a:solidFill>
                  <a:schemeClr val="tx1"/>
                </a:solidFill>
              </a:rPr>
              <a:t>৩। লাভ/ ক্ষতি =   ( সমাপনী মূলধন +উত্তোলন) – </a:t>
            </a:r>
          </a:p>
          <a:p>
            <a:pPr algn="ctr"/>
            <a:r>
              <a:rPr lang="bn-IN" sz="2800" b="1" dirty="0" smtClean="0">
                <a:solidFill>
                  <a:schemeClr val="tx1"/>
                </a:solidFill>
              </a:rPr>
              <a:t>( প্রারম্ভিক মূলধন+ অতিরিক্ত মূলধন) 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Left Brace 4"/>
          <p:cNvSpPr/>
          <p:nvPr/>
        </p:nvSpPr>
        <p:spPr>
          <a:xfrm flipH="1">
            <a:off x="6648795" y="6019800"/>
            <a:ext cx="266009" cy="457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 flipH="1">
            <a:off x="2743200" y="5410200"/>
            <a:ext cx="241206" cy="457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4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>
            <a:off x="2514600" y="0"/>
            <a:ext cx="4572000" cy="1295400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C00000"/>
                </a:solidFill>
              </a:rPr>
              <a:t>মূল্যায়ন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Flowchart: Display 2"/>
          <p:cNvSpPr/>
          <p:nvPr/>
        </p:nvSpPr>
        <p:spPr>
          <a:xfrm>
            <a:off x="0" y="1371600"/>
            <a:ext cx="9144000" cy="5486400"/>
          </a:xfrm>
          <a:prstGeom prst="flowChartDispla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</a:rPr>
              <a:t>১। দুতরফা দাখিলা পদ্ধতির ইংরেজী প্রতিশব্দ কি? 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</a:rPr>
              <a:t>২। কোনটি বিজ্ঞান সম্মত পদ্ধতি ণয়? 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</a:rPr>
              <a:t>৩। দুতরফা দাখিলা পদ্ধতির বৈশিষ্ট্য কয়টি? 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</a:rPr>
              <a:t>৪। দুতরফা দাখিলা পদ্ধতির সুবিধা কয়টি?  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</a:rPr>
              <a:t>৫। হিসাব চক্রের ধাপ কয়টি? 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67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914400" y="-28887"/>
            <a:ext cx="7315200" cy="989076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C00000"/>
                </a:solidFill>
              </a:rPr>
              <a:t>বাড়ির কাজ </a:t>
            </a:r>
            <a:endParaRPr lang="en-US" sz="48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04455"/>
            <a:ext cx="9067800" cy="3262745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0" y="4419600"/>
            <a:ext cx="9144000" cy="2438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</a:rPr>
              <a:t>নিম্ন লিখিত তথ্যের আলোকে লাভ/ ক্ষতির পরিমান নির্ণয় করে নিয়ে আসবে। </a:t>
            </a:r>
          </a:p>
          <a:p>
            <a:pPr algn="ctr"/>
            <a:r>
              <a:rPr lang="bn-IN" sz="2000" b="1" dirty="0" smtClean="0">
                <a:solidFill>
                  <a:schemeClr val="tx1"/>
                </a:solidFill>
              </a:rPr>
              <a:t>জনাব ইকরা  তার ব্যবসায়ে বিস্তারিত হিসাব সংরক্ষন করেন না । ১ জানুয়ারী ২০১৮ তারিখে তার ব্যবসায়ে মোট সম্পদ ও দায়ের পরিমান ছিল ৩,০০,০০০ টাকা এবং ২,০০,০০০ টাকা। উক্ত বছরে  তিনি আরও ৫০,০০০ টাকা ব্যবসায়ে  আনেন এবং ৩০,০০০ টাকা ব্যবসা হতে উত্তোলন করেন । ৩১ ডিসেম্বর ২০১৮ তারিখে তার ব্যবসায়ে মোট সম্পদ ও দায় ছিল ৪,০০,০০০টাকা এবং ১,৫০,০০০ টাকা।  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2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/>
          <p:cNvSpPr/>
          <p:nvPr/>
        </p:nvSpPr>
        <p:spPr>
          <a:xfrm>
            <a:off x="2286000" y="0"/>
            <a:ext cx="5029200" cy="990600"/>
          </a:xfrm>
          <a:prstGeom prst="hear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</a:rPr>
              <a:t>ধন্যবাদ</a:t>
            </a:r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86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3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</a:rPr>
              <a:t>      </a:t>
            </a:r>
            <a:r>
              <a:rPr lang="bn-IN" sz="6000" b="1" i="1" dirty="0" smtClean="0">
                <a:solidFill>
                  <a:srgbClr val="FF0000"/>
                </a:solidFill>
              </a:rPr>
              <a:t>পরিচিতি </a:t>
            </a:r>
            <a:endParaRPr lang="en-US" sz="6000" b="1" i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sz="4000" b="1" dirty="0" smtClean="0">
              <a:solidFill>
                <a:schemeClr val="tx2"/>
              </a:solidFill>
            </a:endParaRPr>
          </a:p>
          <a:p>
            <a:endParaRPr lang="en-US" sz="4000" b="1" dirty="0" smtClean="0">
              <a:solidFill>
                <a:schemeClr val="tx2"/>
              </a:solidFill>
            </a:endParaRPr>
          </a:p>
          <a:p>
            <a:endParaRPr lang="bn-IN" sz="3100" b="1" dirty="0" smtClean="0">
              <a:solidFill>
                <a:schemeClr val="tx2"/>
              </a:solidFill>
            </a:endParaRPr>
          </a:p>
          <a:p>
            <a:endParaRPr lang="bn-IN" sz="3100" b="1" dirty="0">
              <a:solidFill>
                <a:schemeClr val="tx2"/>
              </a:solidFill>
            </a:endParaRPr>
          </a:p>
          <a:p>
            <a:endParaRPr lang="bn-IN" sz="3100" b="1" dirty="0" smtClean="0">
              <a:solidFill>
                <a:schemeClr val="tx2"/>
              </a:solidFill>
            </a:endParaRPr>
          </a:p>
          <a:p>
            <a:r>
              <a:rPr lang="bn-IN" sz="3800" b="1" dirty="0" smtClean="0">
                <a:solidFill>
                  <a:schemeClr val="tx2"/>
                </a:solidFill>
              </a:rPr>
              <a:t>মোহাম্মদ  </a:t>
            </a:r>
            <a:r>
              <a:rPr lang="bn-IN" sz="3800" b="1" dirty="0" smtClean="0">
                <a:solidFill>
                  <a:schemeClr val="tx2"/>
                </a:solidFill>
              </a:rPr>
              <a:t>ইকবাল মিয়া </a:t>
            </a:r>
          </a:p>
          <a:p>
            <a:r>
              <a:rPr lang="bn-IN" sz="3400" b="1" dirty="0" smtClean="0">
                <a:solidFill>
                  <a:schemeClr val="tx2"/>
                </a:solidFill>
              </a:rPr>
              <a:t>সহঃ  </a:t>
            </a:r>
            <a:r>
              <a:rPr lang="bn-IN" sz="3400" b="1" dirty="0" smtClean="0">
                <a:solidFill>
                  <a:schemeClr val="tx2"/>
                </a:solidFill>
              </a:rPr>
              <a:t>শিক্ষক( ব্যবঃ শিক্ষা) </a:t>
            </a:r>
          </a:p>
          <a:p>
            <a:r>
              <a:rPr lang="bn-IN" sz="3400" b="1" dirty="0" smtClean="0">
                <a:solidFill>
                  <a:schemeClr val="tx2"/>
                </a:solidFill>
              </a:rPr>
              <a:t>পলাশ পাইলট উচ্চ বিদ্যালয় </a:t>
            </a:r>
          </a:p>
          <a:p>
            <a:r>
              <a:rPr lang="bn-IN" sz="3400" b="1" dirty="0" smtClean="0">
                <a:solidFill>
                  <a:schemeClr val="tx2"/>
                </a:solidFill>
              </a:rPr>
              <a:t>পলাশ, নরসিংদী । </a:t>
            </a:r>
            <a:endParaRPr lang="en-US" sz="3400" b="1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bn-IN" dirty="0" smtClean="0"/>
          </a:p>
          <a:p>
            <a:endParaRPr lang="bn-IN" dirty="0"/>
          </a:p>
          <a:p>
            <a:endParaRPr lang="bn-IN" sz="3900" b="1" dirty="0" smtClean="0">
              <a:solidFill>
                <a:srgbClr val="002060"/>
              </a:solidFill>
            </a:endParaRPr>
          </a:p>
          <a:p>
            <a:endParaRPr lang="bn-IN" sz="3900" b="1" dirty="0" smtClean="0">
              <a:solidFill>
                <a:srgbClr val="002060"/>
              </a:solidFill>
            </a:endParaRPr>
          </a:p>
          <a:p>
            <a:endParaRPr lang="bn-IN" sz="3900" b="1" dirty="0">
              <a:solidFill>
                <a:srgbClr val="002060"/>
              </a:solidFill>
            </a:endParaRPr>
          </a:p>
          <a:p>
            <a:r>
              <a:rPr lang="bn-IN" sz="3900" b="1" dirty="0" smtClean="0">
                <a:solidFill>
                  <a:srgbClr val="002060"/>
                </a:solidFill>
              </a:rPr>
              <a:t>দুতরফা </a:t>
            </a:r>
            <a:r>
              <a:rPr lang="bn-IN" sz="3900" b="1" dirty="0" smtClean="0">
                <a:solidFill>
                  <a:srgbClr val="002060"/>
                </a:solidFill>
              </a:rPr>
              <a:t>দাখিলা পদ্ধতি </a:t>
            </a:r>
          </a:p>
          <a:p>
            <a:r>
              <a:rPr lang="bn-IN" sz="3900" b="1" dirty="0" smtClean="0">
                <a:solidFill>
                  <a:srgbClr val="002060"/>
                </a:solidFill>
              </a:rPr>
              <a:t>শ্রেণীঃ নবম </a:t>
            </a:r>
          </a:p>
          <a:p>
            <a:r>
              <a:rPr lang="bn-IN" sz="3900" b="1" dirty="0" smtClean="0">
                <a:solidFill>
                  <a:srgbClr val="002060"/>
                </a:solidFill>
              </a:rPr>
              <a:t>বিষয়ঃ হিসাববিজ্ঞান </a:t>
            </a:r>
          </a:p>
          <a:p>
            <a:r>
              <a:rPr lang="bn-IN" sz="3900" b="1" dirty="0" smtClean="0">
                <a:solidFill>
                  <a:srgbClr val="002060"/>
                </a:solidFill>
              </a:rPr>
              <a:t>অধ্যায়ঃ ৩য় </a:t>
            </a:r>
          </a:p>
          <a:p>
            <a:r>
              <a:rPr lang="bn-IN" sz="3900" b="1" dirty="0" smtClean="0">
                <a:solidFill>
                  <a:srgbClr val="002060"/>
                </a:solidFill>
              </a:rPr>
              <a:t>তারিখঃ </a:t>
            </a:r>
            <a:r>
              <a:rPr lang="bn-IN" sz="3900" b="1" dirty="0" smtClean="0">
                <a:solidFill>
                  <a:srgbClr val="002060"/>
                </a:solidFill>
              </a:rPr>
              <a:t>২৫ /০৩ /২০২১  </a:t>
            </a:r>
            <a:endParaRPr lang="bn-IN" sz="3900" b="1" dirty="0" smtClean="0">
              <a:solidFill>
                <a:srgbClr val="002060"/>
              </a:solidFill>
            </a:endParaRPr>
          </a:p>
          <a:p>
            <a:r>
              <a:rPr lang="bn-IN" sz="3900" b="1" dirty="0" smtClean="0">
                <a:solidFill>
                  <a:srgbClr val="002060"/>
                </a:solidFill>
              </a:rPr>
              <a:t>সময়ঃ ৫০ মিনিট </a:t>
            </a:r>
            <a:endParaRPr lang="en-US" sz="39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E:\FAMILY PICTURE\311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8" y="117764"/>
            <a:ext cx="3352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76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হিসাববিজ্ঞান  IMAGE\jou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057400"/>
            <a:ext cx="9144000" cy="4800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</a:rPr>
              <a:t>* </a:t>
            </a:r>
            <a:r>
              <a:rPr lang="bn-IN" sz="4000" b="1" dirty="0" smtClean="0">
                <a:solidFill>
                  <a:schemeClr val="tx1"/>
                </a:solidFill>
              </a:rPr>
              <a:t>দ্বৈত সত্তা কি?</a:t>
            </a:r>
          </a:p>
          <a:p>
            <a:pPr algn="ctr"/>
            <a:r>
              <a:rPr lang="bn-IN" sz="4000" b="1" dirty="0" smtClean="0">
                <a:solidFill>
                  <a:schemeClr val="tx1"/>
                </a:solidFill>
              </a:rPr>
              <a:t>উত্তরঃ প্রতিটি লেনদেনের কপমপক্ষে  ২ টি হিসাব পক্ষকে  দ্বৈত সত্তা বলে । </a:t>
            </a:r>
          </a:p>
          <a:p>
            <a:pPr algn="ctr"/>
            <a:r>
              <a:rPr lang="bn-IN" sz="4000" b="1" dirty="0" smtClean="0">
                <a:solidFill>
                  <a:schemeClr val="tx1"/>
                </a:solidFill>
              </a:rPr>
              <a:t>* অর্থ বা আর্থিক মূল্যে পরিমাপযোগ্য প্রতিটি লেনদেনকে দ্বৈত সত্তায় প্রকাশ করার পদ্ধতিকে কি বলে? </a:t>
            </a:r>
          </a:p>
          <a:p>
            <a:pPr algn="ctr"/>
            <a:r>
              <a:rPr lang="bn-IN" sz="4000" b="1" dirty="0" smtClean="0">
                <a:solidFill>
                  <a:schemeClr val="tx1"/>
                </a:solidFill>
              </a:rPr>
              <a:t>উত্তরঃ দুতরফা দাখিলা পদ্ধতি </a:t>
            </a:r>
            <a:r>
              <a:rPr lang="bn-IN" sz="4400" b="1" dirty="0" smtClean="0">
                <a:solidFill>
                  <a:schemeClr val="tx1"/>
                </a:solidFill>
              </a:rPr>
              <a:t>।   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3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 rot="10800000" flipV="1">
            <a:off x="6927" y="152400"/>
            <a:ext cx="9144000" cy="2362200"/>
          </a:xfrm>
          <a:prstGeom prst="flowChartDecis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i="1" dirty="0" smtClean="0">
                <a:solidFill>
                  <a:schemeClr val="tx1"/>
                </a:solidFill>
              </a:rPr>
              <a:t>তাহলে আজকের পাঠ  </a:t>
            </a:r>
            <a:endParaRPr lang="en-US" sz="4800" b="1" i="1" dirty="0">
              <a:solidFill>
                <a:schemeClr val="tx1"/>
              </a:solidFill>
            </a:endParaRPr>
          </a:p>
        </p:txBody>
      </p:sp>
      <p:sp>
        <p:nvSpPr>
          <p:cNvPr id="3" name="Heart 2"/>
          <p:cNvSpPr/>
          <p:nvPr/>
        </p:nvSpPr>
        <p:spPr>
          <a:xfrm>
            <a:off x="6927" y="2514601"/>
            <a:ext cx="9137073" cy="4343399"/>
          </a:xfrm>
          <a:prstGeom prst="hear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C00000"/>
                </a:solidFill>
              </a:rPr>
              <a:t>দুতরফা দাখিলা পদ্ধতি </a:t>
            </a:r>
          </a:p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DOUBLE ENTRY SYSTEM 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90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28800" y="0"/>
            <a:ext cx="5638800" cy="1219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i="1" dirty="0" smtClean="0">
                <a:solidFill>
                  <a:srgbClr val="C00000"/>
                </a:solidFill>
              </a:rPr>
              <a:t>শিখন ফল </a:t>
            </a:r>
            <a:endParaRPr lang="en-US" sz="5400" b="1" i="1" dirty="0">
              <a:solidFill>
                <a:srgbClr val="C00000"/>
              </a:solidFill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0" y="1219200"/>
            <a:ext cx="9144000" cy="1295400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i="1" dirty="0" smtClean="0">
                <a:solidFill>
                  <a:schemeClr val="tx2"/>
                </a:solidFill>
              </a:rPr>
              <a:t>এই পাঠ শেষে শিক্ষার্থীরা </a:t>
            </a:r>
            <a:r>
              <a:rPr lang="en-US" sz="4800" b="1" i="1" dirty="0" smtClean="0">
                <a:solidFill>
                  <a:schemeClr val="tx2"/>
                </a:solidFill>
              </a:rPr>
              <a:t>. . .</a:t>
            </a:r>
            <a:endParaRPr lang="en-US" sz="4800" b="1" i="1" dirty="0">
              <a:solidFill>
                <a:schemeClr val="tx2"/>
              </a:solidFill>
            </a:endParaRPr>
          </a:p>
        </p:txBody>
      </p:sp>
      <p:sp>
        <p:nvSpPr>
          <p:cNvPr id="4" name="Flowchart: Preparation 3"/>
          <p:cNvSpPr/>
          <p:nvPr/>
        </p:nvSpPr>
        <p:spPr>
          <a:xfrm>
            <a:off x="0" y="2514600"/>
            <a:ext cx="9144000" cy="4343400"/>
          </a:xfrm>
          <a:prstGeom prst="flowChartPreparat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</a:rPr>
              <a:t>*  </a:t>
            </a:r>
            <a:r>
              <a:rPr lang="bn-IN" sz="3200" b="1" dirty="0" smtClean="0">
                <a:solidFill>
                  <a:schemeClr val="tx1"/>
                </a:solidFill>
              </a:rPr>
              <a:t>দুতরফা দাখিলা পদ্ধতির ধারনা বলতে পারবে, </a:t>
            </a:r>
          </a:p>
          <a:p>
            <a:pPr algn="ctr"/>
            <a:r>
              <a:rPr lang="bn-IN" sz="3200" b="1" dirty="0" smtClean="0">
                <a:solidFill>
                  <a:schemeClr val="tx1"/>
                </a:solidFill>
              </a:rPr>
              <a:t> *  দুতরফা দাখিলা পদ্ধতির বৈশিষ্ট্য  বর্ননা করতে পারবে, </a:t>
            </a:r>
          </a:p>
          <a:p>
            <a:pPr algn="ctr"/>
            <a:r>
              <a:rPr lang="bn-IN" sz="3200" b="1" dirty="0" smtClean="0">
                <a:solidFill>
                  <a:schemeClr val="tx1"/>
                </a:solidFill>
              </a:rPr>
              <a:t>*  দুতরফা দাখিলা পদ্ধতির সুবিধা সমূহ ব্যাখ্যা করতে পারবে, 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89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438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charset="0"/>
              <a:buChar char="•"/>
            </a:pPr>
            <a:r>
              <a:rPr lang="bn-IN" sz="2000" b="1" dirty="0" smtClean="0">
                <a:solidFill>
                  <a:schemeClr val="tx1"/>
                </a:solidFill>
              </a:rPr>
              <a:t>দুতরফা দাখিলা পদ্ধতি কাকে বলে? </a:t>
            </a:r>
          </a:p>
          <a:p>
            <a:pPr marL="285750" indent="-285750" algn="ctr">
              <a:buFont typeface="Arial" charset="0"/>
              <a:buChar char="•"/>
            </a:pPr>
            <a:endParaRPr lang="bn-IN" sz="2000" b="1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Arial" charset="0"/>
              <a:buChar char="•"/>
            </a:pPr>
            <a:r>
              <a:rPr lang="bn-IN" sz="2000" b="1" dirty="0" smtClean="0">
                <a:solidFill>
                  <a:schemeClr val="tx1"/>
                </a:solidFill>
              </a:rPr>
              <a:t>উত্তরঃ  </a:t>
            </a:r>
            <a:r>
              <a:rPr lang="bn-IN" sz="2000" b="1" dirty="0" smtClean="0">
                <a:solidFill>
                  <a:schemeClr val="tx1"/>
                </a:solidFill>
              </a:rPr>
              <a:t>যে পদ্ধতিতে প্রতিটি লেনদেনের সাথে জড়িত পক্ষ ২ টি বিচার করে এক পক্ষকে ডেবিট এবং অপর পক্ষকে সমপরিমান  টাকা দ্বারা ক্রেডিট করা হয় তাকে দুতরফা দাখিলা পদ্ধতি বলে । </a:t>
            </a:r>
          </a:p>
          <a:p>
            <a:pPr marL="285750" indent="-285750" algn="ctr">
              <a:buFont typeface="Arial" charset="0"/>
              <a:buChar char="•"/>
            </a:pPr>
            <a:r>
              <a:rPr lang="bn-IN" sz="2400" b="1" dirty="0" smtClean="0">
                <a:solidFill>
                  <a:schemeClr val="tx1"/>
                </a:solidFill>
              </a:rPr>
              <a:t>দুতরফা দাখিলা পদ্ধতির মাধ্যমে লেনদেনের কয়টি পক্ষ থাকে? </a:t>
            </a:r>
          </a:p>
          <a:p>
            <a:pPr marL="285750" indent="-285750" algn="ctr">
              <a:buFont typeface="Arial" charset="0"/>
              <a:buChar char="•"/>
            </a:pPr>
            <a:r>
              <a:rPr lang="bn-IN" sz="2400" b="1" dirty="0" smtClean="0">
                <a:solidFill>
                  <a:schemeClr val="tx1"/>
                </a:solidFill>
              </a:rPr>
              <a:t>উত্তরঃ ২টি । যথাঃ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13767145"/>
              </p:ext>
            </p:extLst>
          </p:nvPr>
        </p:nvGraphicFramePr>
        <p:xfrm>
          <a:off x="838200" y="2590800"/>
          <a:ext cx="67818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76200" y="4419600"/>
            <a:ext cx="9067800" cy="2438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</a:rPr>
              <a:t>* </a:t>
            </a:r>
            <a:r>
              <a:rPr lang="bn-IN" sz="4400" b="1" dirty="0" smtClean="0">
                <a:solidFill>
                  <a:schemeClr val="tx1"/>
                </a:solidFill>
              </a:rPr>
              <a:t>হিসাবরক্ষনের একমাত্র বিজ্ঞান সম্মত পদ্ধতি কোনটি? </a:t>
            </a:r>
          </a:p>
          <a:p>
            <a:pPr algn="ctr"/>
            <a:r>
              <a:rPr lang="bn-IN" sz="4400" b="1" dirty="0" smtClean="0">
                <a:solidFill>
                  <a:schemeClr val="tx1"/>
                </a:solidFill>
              </a:rPr>
              <a:t>উত্তরঃ দুতরফা দাখিলা পদ্ধতি । 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8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09800" y="0"/>
            <a:ext cx="5638800" cy="1143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</a:rPr>
              <a:t>একক কাজ </a:t>
            </a:r>
            <a:endParaRPr lang="en-US" sz="48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Walton\Pictures\Camera Roll\WIN_20191010_12_22_00_P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372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953000"/>
            <a:ext cx="9144000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</a:rPr>
              <a:t>দুতরফা দাখিলা পদ্ধতির জনকের নাম কি? </a:t>
            </a:r>
          </a:p>
          <a:p>
            <a:pPr algn="ctr"/>
            <a:r>
              <a:rPr lang="bn-IN" sz="3200" b="1" dirty="0" smtClean="0">
                <a:solidFill>
                  <a:schemeClr val="tx1"/>
                </a:solidFill>
              </a:rPr>
              <a:t>						</a:t>
            </a:r>
            <a:r>
              <a:rPr lang="bn-IN" sz="3200" b="1" dirty="0" smtClean="0">
                <a:solidFill>
                  <a:schemeClr val="tx1"/>
                </a:solidFill>
              </a:rPr>
              <a:t>সময়ঃ </a:t>
            </a:r>
            <a:r>
              <a:rPr lang="bn-IN" sz="3200" b="1" dirty="0" smtClean="0">
                <a:solidFill>
                  <a:schemeClr val="tx1"/>
                </a:solidFill>
              </a:rPr>
              <a:t>০১ মিনিট </a:t>
            </a:r>
          </a:p>
          <a:p>
            <a:pPr algn="ctr"/>
            <a:r>
              <a:rPr lang="bn-IN" sz="3200" b="1" dirty="0" smtClean="0">
                <a:solidFill>
                  <a:schemeClr val="tx1"/>
                </a:solidFill>
              </a:rPr>
              <a:t>উত্তরঃ লুকা প্যাসিওলি </a:t>
            </a:r>
            <a:r>
              <a:rPr lang="bn-IN" sz="2800" b="1" dirty="0" smtClean="0">
                <a:solidFill>
                  <a:schemeClr val="tx1"/>
                </a:solidFill>
              </a:rPr>
              <a:t>।</a:t>
            </a:r>
            <a:r>
              <a:rPr lang="bn-IN" sz="4000" b="1" dirty="0" smtClean="0">
                <a:solidFill>
                  <a:srgbClr val="C00000"/>
                </a:solidFill>
              </a:rPr>
              <a:t> 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92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</a:rPr>
              <a:t># দুতরফা দাখিলা পদ্ধতির মূলনীতি বা বৈশিষ্ট্য কয়টি? </a:t>
            </a:r>
          </a:p>
          <a:p>
            <a:pPr algn="ctr"/>
            <a:r>
              <a:rPr lang="bn-IN" sz="2800" b="1" dirty="0" smtClean="0">
                <a:solidFill>
                  <a:schemeClr val="tx1"/>
                </a:solidFill>
              </a:rPr>
              <a:t>উত্তরঃ ৫টি ।  যথাঃ </a:t>
            </a:r>
            <a:r>
              <a:rPr lang="bn-IN" sz="3600" b="1" dirty="0" smtClean="0">
                <a:solidFill>
                  <a:srgbClr val="C00000"/>
                </a:solidFill>
              </a:rPr>
              <a:t> 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08259662"/>
              </p:ext>
            </p:extLst>
          </p:nvPr>
        </p:nvGraphicFramePr>
        <p:xfrm>
          <a:off x="152400" y="1397000"/>
          <a:ext cx="89916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633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</a:rPr>
              <a:t>দুতরফা দাখিলা পদ্ধতির সুবিধা কয়টি? 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</a:rPr>
              <a:t>উত্তরঃ ১০ টি । যথাঃ</a:t>
            </a:r>
            <a:r>
              <a:rPr lang="bn-IN" sz="4800" b="1" dirty="0" smtClean="0">
                <a:solidFill>
                  <a:schemeClr val="tx1"/>
                </a:solidFill>
              </a:rPr>
              <a:t> </a:t>
            </a:r>
            <a:endParaRPr lang="en-US" sz="48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07797286"/>
              </p:ext>
            </p:extLst>
          </p:nvPr>
        </p:nvGraphicFramePr>
        <p:xfrm>
          <a:off x="76200" y="1397000"/>
          <a:ext cx="89916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378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612</Words>
  <Application>Microsoft Office PowerPoint</Application>
  <PresentationFormat>On-screen Show (4:3)</PresentationFormat>
  <Paragraphs>119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আজকের ক্লাসে সবাইকে স্বাগতম </vt:lpstr>
      <vt:lpstr>     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 স্বাগতম </dc:title>
  <dc:creator>Walton</dc:creator>
  <cp:lastModifiedBy>Walton</cp:lastModifiedBy>
  <cp:revision>49</cp:revision>
  <dcterms:created xsi:type="dcterms:W3CDTF">2006-08-16T00:00:00Z</dcterms:created>
  <dcterms:modified xsi:type="dcterms:W3CDTF">2021-03-24T10:22:45Z</dcterms:modified>
</cp:coreProperties>
</file>